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842f42f01_1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842f42f01_1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842f42f01_1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842f42f01_1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842f42f01_1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842f42f01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4a85f512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4a85f512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842f42f01_1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842f42f01_1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842f42f01_1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842f42f01_1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842f42f01_1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842f42f01_1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842f42f01_1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842f42f01_1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842f42f01_1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842f42f01_1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842f42f01_1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842f42f01_1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開発演習成果発表会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宿予約システムNomcnc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個人の振り返り：田口(テクニカルリーダー)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個人の振り返り：山中(プロジェクトリーダー)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作成物概要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13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宿予約サイト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目的：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会員側の機能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会員側の機能：デモ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管理者側の機能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管理者側の機能：デモ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アピールポイント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個人の振り返り：高瀬(ドキュメントリーダー)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個人の振り返り：坂本(DBリーダー)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