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6e1980914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e6e1980914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6e1980914_8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e6e1980914_8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ja"/>
              <a:t>ホテル名もいれる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6e1980914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e6e1980914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6e1980914_8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e6e1980914_8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6e1980914_3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e6e1980914_3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6e1980914_3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e6e1980914_3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e73ebdf6d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e73ebdf6d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e6e1980914_3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2e6e1980914_3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ja"/>
              <a:t>チェックインとチェックアウトの時間、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ja"/>
              <a:t>宿の編集先の画面も記入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ja"/>
              <a:t>宿の編集の画面上にプランの一面を表示させる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e6e1980914_3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2e6e1980914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e1980914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e6e198091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6e1980914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e6e1980914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ja"/>
              <a:t>マイページ、予約履歴んおリンクをつける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e1980914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e6e1980914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ja"/>
              <a:t>名前とえマイページのトップ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6e1980914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e6e1980914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6e1980914_3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e6e1980914_3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6e1980914_8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e6e1980914_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/>
              <a:t>画面イメージ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Cグループ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/>
          <p:nvPr/>
        </p:nvSpPr>
        <p:spPr>
          <a:xfrm>
            <a:off x="758450" y="681975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76500" y="70100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G00</a:t>
            </a:r>
            <a:r>
              <a:rPr lang="ja"/>
              <a:t>8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ユーザーの新規登録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2775800" y="1797300"/>
            <a:ext cx="3435300" cy="23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3623150" y="1987938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名前</a:t>
            </a:r>
            <a:endParaRPr b="0" i="0" sz="7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3797150" y="1426675"/>
            <a:ext cx="13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/>
              <a:t>SignUp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3623150" y="22881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メールアドレス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3669950" y="4373250"/>
            <a:ext cx="17406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新規登録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3623150" y="25929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生年月日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3623150" y="28977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郵便番号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3623150" y="3180600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住所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3623150" y="3463500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電話番号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3623150" y="3776926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パスワード</a:t>
            </a:r>
            <a:endParaRPr sz="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/>
          <p:nvPr/>
        </p:nvSpPr>
        <p:spPr>
          <a:xfrm>
            <a:off x="758450" y="681975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76500" y="70100"/>
            <a:ext cx="28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</a:t>
            </a:r>
            <a:r>
              <a:rPr lang="ja"/>
              <a:t>10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ユーザーの予約一覧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5691800" y="762675"/>
            <a:ext cx="249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こんにちは、田中太郎さん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ログアウト</a:t>
            </a:r>
            <a:endParaRPr b="0" i="0" sz="1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1475600" y="1778225"/>
            <a:ext cx="6035700" cy="9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1475600" y="1778225"/>
            <a:ext cx="385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ID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1475600" y="20236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r>
            <a:endParaRPr sz="900"/>
          </a:p>
        </p:txBody>
      </p:sp>
      <p:sp>
        <p:nvSpPr>
          <p:cNvPr id="273" name="Google Shape;273;p23"/>
          <p:cNvSpPr/>
          <p:nvPr/>
        </p:nvSpPr>
        <p:spPr>
          <a:xfrm>
            <a:off x="1475600" y="22690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1475600" y="25144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423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1861100" y="1778225"/>
            <a:ext cx="16038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商品名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6265250" y="1778225"/>
            <a:ext cx="1242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1861100" y="2023625"/>
            <a:ext cx="1603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素泊まり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5476250" y="20236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5000円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6265250" y="2023625"/>
            <a:ext cx="1242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1861100" y="2269025"/>
            <a:ext cx="1603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朝食付き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5476250" y="22690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6700</a:t>
            </a: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円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6265250" y="2269025"/>
            <a:ext cx="1242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1861100" y="2514425"/>
            <a:ext cx="1603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朝夕部屋食付き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5476250" y="25144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1500</a:t>
            </a: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円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6265250" y="2514425"/>
            <a:ext cx="1242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6289125" y="2045950"/>
            <a:ext cx="11988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ホテル詳細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6287300" y="2290325"/>
            <a:ext cx="11988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ホテル詳細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6287300" y="2535725"/>
            <a:ext cx="11988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ホテル詳細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1378950" y="1378138"/>
            <a:ext cx="11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/>
              <a:t>予約一覧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473891" y="1778225"/>
            <a:ext cx="9597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チェックイン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5476175" y="1778225"/>
            <a:ext cx="7848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価格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3473891" y="2024650"/>
            <a:ext cx="959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2024/1/1</a:t>
            </a:r>
            <a:endParaRPr sz="900"/>
          </a:p>
        </p:txBody>
      </p:sp>
      <p:sp>
        <p:nvSpPr>
          <p:cNvPr id="293" name="Google Shape;293;p23"/>
          <p:cNvSpPr/>
          <p:nvPr/>
        </p:nvSpPr>
        <p:spPr>
          <a:xfrm>
            <a:off x="3464900" y="2269025"/>
            <a:ext cx="959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2024/3/1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3464900" y="2514425"/>
            <a:ext cx="959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2024/5/1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4443371" y="1778225"/>
            <a:ext cx="10431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チェックアウト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4443371" y="2024650"/>
            <a:ext cx="104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2024/1/12</a:t>
            </a:r>
            <a:endParaRPr sz="900"/>
          </a:p>
        </p:txBody>
      </p:sp>
      <p:sp>
        <p:nvSpPr>
          <p:cNvPr id="297" name="Google Shape;297;p23"/>
          <p:cNvSpPr/>
          <p:nvPr/>
        </p:nvSpPr>
        <p:spPr>
          <a:xfrm>
            <a:off x="4433600" y="2269025"/>
            <a:ext cx="104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2024/3/5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4433600" y="2514425"/>
            <a:ext cx="104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2024/5/10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/>
          <p:nvPr/>
        </p:nvSpPr>
        <p:spPr>
          <a:xfrm>
            <a:off x="693500" y="680825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76500" y="70100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</a:t>
            </a:r>
            <a:r>
              <a:rPr lang="ja"/>
              <a:t>11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管理者メニュー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693500" y="68082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r>
              <a:rPr b="1" lang="ja" sz="1600">
                <a:solidFill>
                  <a:schemeClr val="lt1"/>
                </a:solidFill>
              </a:rPr>
              <a:t>(Admin)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1298875" y="2389875"/>
            <a:ext cx="2792400" cy="1454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宿管理</a:t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4572000" y="2389875"/>
            <a:ext cx="3013500" cy="1454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ユーザー管理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/>
          <p:nvPr/>
        </p:nvSpPr>
        <p:spPr>
          <a:xfrm>
            <a:off x="905050" y="506700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削</a:t>
            </a:r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76500" y="70100"/>
            <a:ext cx="28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</a:t>
            </a:r>
            <a:r>
              <a:rPr lang="ja"/>
              <a:t>12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ユーザー一覧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888800" y="470300"/>
            <a:ext cx="7470000" cy="71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979300" y="506700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r>
              <a:rPr b="1" lang="ja" sz="1600">
                <a:solidFill>
                  <a:schemeClr val="lt1"/>
                </a:solidFill>
              </a:rPr>
              <a:t>(Admin)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1475600" y="1778225"/>
            <a:ext cx="6035700" cy="12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1475600" y="1778225"/>
            <a:ext cx="385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ID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1475600" y="20236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r>
            <a:endParaRPr sz="900"/>
          </a:p>
        </p:txBody>
      </p:sp>
      <p:sp>
        <p:nvSpPr>
          <p:cNvPr id="320" name="Google Shape;320;p25"/>
          <p:cNvSpPr/>
          <p:nvPr/>
        </p:nvSpPr>
        <p:spPr>
          <a:xfrm>
            <a:off x="1475600" y="22690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1475600" y="25144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423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1861100" y="1778225"/>
            <a:ext cx="7848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name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6639900" y="1778225"/>
            <a:ext cx="8682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削除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1861100" y="20236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田中太郎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5476241" y="2023625"/>
            <a:ext cx="583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12341234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6265250" y="2023625"/>
            <a:ext cx="1242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1861100" y="22690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のびのびた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5476241" y="2269025"/>
            <a:ext cx="583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6700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6265250" y="2269025"/>
            <a:ext cx="1242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1861100" y="25144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佐藤さん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5476225" y="2514425"/>
            <a:ext cx="583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1500</a:t>
            </a: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6265250" y="2514425"/>
            <a:ext cx="1242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6656578" y="2045950"/>
            <a:ext cx="8373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削除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6655303" y="2290325"/>
            <a:ext cx="8373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削除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6655303" y="2535725"/>
            <a:ext cx="8373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削除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1475600" y="2759825"/>
            <a:ext cx="6680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1378950" y="1378138"/>
            <a:ext cx="11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/>
              <a:t>会員一覧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3473891" y="1778225"/>
            <a:ext cx="9597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postal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5476175" y="1778225"/>
            <a:ext cx="5838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tel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3473891" y="2024650"/>
            <a:ext cx="959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2024/1/1</a:t>
            </a:r>
            <a:endParaRPr sz="900"/>
          </a:p>
        </p:txBody>
      </p:sp>
      <p:sp>
        <p:nvSpPr>
          <p:cNvPr id="341" name="Google Shape;341;p25"/>
          <p:cNvSpPr/>
          <p:nvPr/>
        </p:nvSpPr>
        <p:spPr>
          <a:xfrm>
            <a:off x="3464900" y="2269025"/>
            <a:ext cx="959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2024/3/1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3464900" y="2514425"/>
            <a:ext cx="959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2024/5/1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4443371" y="1778225"/>
            <a:ext cx="10431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address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4443371" y="2024650"/>
            <a:ext cx="104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2024/1/12</a:t>
            </a:r>
            <a:endParaRPr sz="900"/>
          </a:p>
        </p:txBody>
      </p:sp>
      <p:sp>
        <p:nvSpPr>
          <p:cNvPr id="345" name="Google Shape;345;p25"/>
          <p:cNvSpPr/>
          <p:nvPr/>
        </p:nvSpPr>
        <p:spPr>
          <a:xfrm>
            <a:off x="4433600" y="2269025"/>
            <a:ext cx="104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2024/3/5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4433600" y="2514425"/>
            <a:ext cx="104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2024/5/10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2671991" y="1778225"/>
            <a:ext cx="9597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postal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6046400" y="1778225"/>
            <a:ext cx="5838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email</a:t>
            </a:r>
            <a:r>
              <a:rPr lang="ja" sz="900">
                <a:solidFill>
                  <a:schemeClr val="lt1"/>
                </a:solidFill>
              </a:rPr>
              <a:t>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2671100" y="20236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東京都港区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2671100" y="25144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東京都港区</a:t>
            </a:r>
            <a:endParaRPr sz="900"/>
          </a:p>
        </p:txBody>
      </p:sp>
      <p:sp>
        <p:nvSpPr>
          <p:cNvPr id="351" name="Google Shape;351;p25"/>
          <p:cNvSpPr/>
          <p:nvPr/>
        </p:nvSpPr>
        <p:spPr>
          <a:xfrm>
            <a:off x="7303700" y="1778225"/>
            <a:ext cx="8682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編集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7319103" y="2535725"/>
            <a:ext cx="8373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編集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7319741" y="2056088"/>
            <a:ext cx="8373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編集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7318466" y="2300463"/>
            <a:ext cx="8373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編集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-77400" y="6671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lt1"/>
                </a:solidFill>
              </a:rPr>
              <a:t>削</a:t>
            </a:r>
            <a:endParaRPr/>
          </a:p>
        </p:txBody>
      </p:sp>
      <p:grpSp>
        <p:nvGrpSpPr>
          <p:cNvPr id="356" name="Google Shape;356;p25"/>
          <p:cNvGrpSpPr/>
          <p:nvPr/>
        </p:nvGrpSpPr>
        <p:grpSpPr>
          <a:xfrm>
            <a:off x="1189500" y="3105588"/>
            <a:ext cx="1733100" cy="1384138"/>
            <a:chOff x="1189500" y="2867213"/>
            <a:chExt cx="1733100" cy="1384138"/>
          </a:xfrm>
        </p:grpSpPr>
        <p:sp>
          <p:nvSpPr>
            <p:cNvPr id="357" name="Google Shape;357;p25"/>
            <p:cNvSpPr/>
            <p:nvPr/>
          </p:nvSpPr>
          <p:spPr>
            <a:xfrm>
              <a:off x="1189500" y="2867213"/>
              <a:ext cx="1733100" cy="24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ja" sz="900"/>
                <a:t>ユーザーID　　　　　　　🔍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1189500" y="3141000"/>
              <a:ext cx="1733100" cy="24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ja" sz="900"/>
                <a:t>名前　　　　　　　　　　</a:t>
              </a:r>
              <a:r>
                <a:rPr lang="ja" sz="900">
                  <a:solidFill>
                    <a:schemeClr val="dk1"/>
                  </a:solidFill>
                </a:rPr>
                <a:t>🔍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189500" y="4005950"/>
              <a:ext cx="1733100" cy="24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ja" sz="900"/>
                <a:t>電話番号　　　　　　　　</a:t>
              </a:r>
              <a:r>
                <a:rPr lang="ja" sz="900">
                  <a:solidFill>
                    <a:schemeClr val="dk1"/>
                  </a:solidFill>
                </a:rPr>
                <a:t>🔍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25"/>
          <p:cNvSpPr/>
          <p:nvPr/>
        </p:nvSpPr>
        <p:spPr>
          <a:xfrm>
            <a:off x="6066416" y="2033775"/>
            <a:ext cx="583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tat.com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066416" y="2279175"/>
            <a:ext cx="583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11.com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6066400" y="2524575"/>
            <a:ext cx="583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1.com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63" name="Google Shape;363;p25"/>
          <p:cNvSpPr txBox="1"/>
          <p:nvPr/>
        </p:nvSpPr>
        <p:spPr>
          <a:xfrm>
            <a:off x="1785600" y="3451375"/>
            <a:ext cx="385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・・・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3152400" y="4307950"/>
            <a:ext cx="7092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検索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758450" y="705450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76500" y="70100"/>
            <a:ext cx="27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G013_</a:t>
            </a:r>
            <a:r>
              <a:rPr lang="ja"/>
              <a:t>管理者のカスタマー編集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r>
              <a:rPr b="1" lang="ja" sz="1600">
                <a:solidFill>
                  <a:schemeClr val="lt1"/>
                </a:solidFill>
              </a:rPr>
              <a:t>（Admin）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2775800" y="1873500"/>
            <a:ext cx="3435300" cy="24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3623150" y="2064138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田中太郎</a:t>
            </a:r>
            <a:r>
              <a:rPr lang="ja" sz="700">
                <a:solidFill>
                  <a:srgbClr val="666666"/>
                </a:solidFill>
              </a:rPr>
              <a:t>　　　　　　　　　　　　　</a:t>
            </a:r>
            <a:endParaRPr b="0" i="0" sz="7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3797150" y="1502875"/>
            <a:ext cx="13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/>
              <a:t>カスタマー編集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3623150" y="23643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tanakatarou.com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3623150" y="26691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1973/03/32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3623150" y="29739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12341234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379" name="Google Shape;379;p26"/>
          <p:cNvSpPr/>
          <p:nvPr/>
        </p:nvSpPr>
        <p:spPr>
          <a:xfrm>
            <a:off x="3623150" y="3256800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東京都港区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3623150" y="3539700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12341234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3623150" y="3853126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himitu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3879350" y="4503750"/>
            <a:ext cx="12282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変更内容の保存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/>
          <p:nvPr/>
        </p:nvSpPr>
        <p:spPr>
          <a:xfrm>
            <a:off x="837000" y="506700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検索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検索</a:t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8" name="Google Shape;388;p27"/>
          <p:cNvSpPr txBox="1"/>
          <p:nvPr/>
        </p:nvSpPr>
        <p:spPr>
          <a:xfrm>
            <a:off x="76500" y="70100"/>
            <a:ext cx="32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</a:t>
            </a:r>
            <a:r>
              <a:rPr lang="ja"/>
              <a:t>14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宿</a:t>
            </a:r>
            <a:r>
              <a:rPr lang="ja"/>
              <a:t>一覧（管理者画面）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NomuCnc(Admin）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3533000" y="1702025"/>
            <a:ext cx="4317600" cy="267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3533000" y="1702025"/>
            <a:ext cx="385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ID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3533000" y="19474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r>
            <a:endParaRPr sz="900"/>
          </a:p>
        </p:txBody>
      </p:sp>
      <p:sp>
        <p:nvSpPr>
          <p:cNvPr id="394" name="Google Shape;394;p27"/>
          <p:cNvSpPr/>
          <p:nvPr/>
        </p:nvSpPr>
        <p:spPr>
          <a:xfrm>
            <a:off x="3533000" y="21928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33000" y="24382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423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3918500" y="1702025"/>
            <a:ext cx="14847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名前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918500" y="1947425"/>
            <a:ext cx="1484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ABCホテル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3918500" y="2192825"/>
            <a:ext cx="1484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〇〇旅館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3918500" y="2438225"/>
            <a:ext cx="1484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5424200" y="1702025"/>
            <a:ext cx="12723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住所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7273625" y="1702025"/>
            <a:ext cx="5772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415101" y="1948450"/>
            <a:ext cx="12723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東京都～～</a:t>
            </a:r>
            <a:endParaRPr sz="900"/>
          </a:p>
        </p:txBody>
      </p:sp>
      <p:sp>
        <p:nvSpPr>
          <p:cNvPr id="403" name="Google Shape;403;p27"/>
          <p:cNvSpPr/>
          <p:nvPr/>
        </p:nvSpPr>
        <p:spPr>
          <a:xfrm>
            <a:off x="5403199" y="2192825"/>
            <a:ext cx="12723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大阪府～～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5403199" y="2438225"/>
            <a:ext cx="12723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7273640" y="1948450"/>
            <a:ext cx="5772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削除</a:t>
            </a:r>
            <a:endParaRPr sz="900"/>
          </a:p>
        </p:txBody>
      </p:sp>
      <p:sp>
        <p:nvSpPr>
          <p:cNvPr id="406" name="Google Shape;406;p27"/>
          <p:cNvSpPr/>
          <p:nvPr/>
        </p:nvSpPr>
        <p:spPr>
          <a:xfrm>
            <a:off x="7273574" y="2192825"/>
            <a:ext cx="5772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削除</a:t>
            </a:r>
            <a:endParaRPr sz="900"/>
          </a:p>
        </p:txBody>
      </p:sp>
      <p:sp>
        <p:nvSpPr>
          <p:cNvPr id="407" name="Google Shape;407;p27"/>
          <p:cNvSpPr/>
          <p:nvPr/>
        </p:nvSpPr>
        <p:spPr>
          <a:xfrm>
            <a:off x="7273574" y="2438225"/>
            <a:ext cx="5772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削除</a:t>
            </a:r>
            <a:endParaRPr sz="900"/>
          </a:p>
        </p:txBody>
      </p:sp>
      <p:sp>
        <p:nvSpPr>
          <p:cNvPr id="408" name="Google Shape;408;p27"/>
          <p:cNvSpPr/>
          <p:nvPr/>
        </p:nvSpPr>
        <p:spPr>
          <a:xfrm>
            <a:off x="1209750" y="1853025"/>
            <a:ext cx="173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宿</a:t>
            </a:r>
            <a:r>
              <a:rPr lang="ja" sz="900"/>
              <a:t>ID　　　　　　　　　　🔍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1209750" y="2192825"/>
            <a:ext cx="173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名前　　　　　　　　　　</a:t>
            </a:r>
            <a:r>
              <a:rPr lang="ja" sz="900">
                <a:solidFill>
                  <a:schemeClr val="dk1"/>
                </a:solidFill>
              </a:rPr>
              <a:t>🔍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1209750" y="2532625"/>
            <a:ext cx="173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電話番号　　　　　　　　</a:t>
            </a:r>
            <a:r>
              <a:rPr lang="ja" sz="900">
                <a:solidFill>
                  <a:schemeClr val="dk1"/>
                </a:solidFill>
              </a:rPr>
              <a:t>🔍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6495725" y="1702025"/>
            <a:ext cx="909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6495724" y="1948450"/>
            <a:ext cx="909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詳細・編集</a:t>
            </a:r>
            <a:endParaRPr sz="900"/>
          </a:p>
        </p:txBody>
      </p:sp>
      <p:sp>
        <p:nvSpPr>
          <p:cNvPr id="413" name="Google Shape;413;p27"/>
          <p:cNvSpPr/>
          <p:nvPr/>
        </p:nvSpPr>
        <p:spPr>
          <a:xfrm>
            <a:off x="6495725" y="2192825"/>
            <a:ext cx="909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詳細・編集</a:t>
            </a:r>
            <a:endParaRPr sz="900"/>
          </a:p>
        </p:txBody>
      </p:sp>
      <p:sp>
        <p:nvSpPr>
          <p:cNvPr id="414" name="Google Shape;414;p27"/>
          <p:cNvSpPr/>
          <p:nvPr/>
        </p:nvSpPr>
        <p:spPr>
          <a:xfrm>
            <a:off x="6495725" y="2438225"/>
            <a:ext cx="909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詳細・編集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415" name="Google Shape;415;p27"/>
          <p:cNvSpPr txBox="1"/>
          <p:nvPr/>
        </p:nvSpPr>
        <p:spPr>
          <a:xfrm>
            <a:off x="1576350" y="1332075"/>
            <a:ext cx="13665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宿一覧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1799650" y="2988650"/>
            <a:ext cx="7092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検索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2628900" y="1414525"/>
            <a:ext cx="7092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新規登録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/>
          <p:nvPr/>
        </p:nvSpPr>
        <p:spPr>
          <a:xfrm>
            <a:off x="758450" y="762800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検索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検索</a:t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3" name="Google Shape;423;p28"/>
          <p:cNvSpPr txBox="1"/>
          <p:nvPr/>
        </p:nvSpPr>
        <p:spPr>
          <a:xfrm>
            <a:off x="76500" y="70100"/>
            <a:ext cx="32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</a:t>
            </a:r>
            <a:r>
              <a:rPr lang="ja"/>
              <a:t>14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宿一覧（管理者画面）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NomuCnc(Admin）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8"/>
          <p:cNvSpPr txBox="1"/>
          <p:nvPr/>
        </p:nvSpPr>
        <p:spPr>
          <a:xfrm>
            <a:off x="974154" y="1713075"/>
            <a:ext cx="33789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宿詳細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4057624" y="3304750"/>
            <a:ext cx="15381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プラン登録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974150" y="2243400"/>
            <a:ext cx="628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ID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974150" y="2488800"/>
            <a:ext cx="628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r>
            <a:endParaRPr sz="900"/>
          </a:p>
        </p:txBody>
      </p:sp>
      <p:sp>
        <p:nvSpPr>
          <p:cNvPr id="430" name="Google Shape;430;p28"/>
          <p:cNvSpPr/>
          <p:nvPr/>
        </p:nvSpPr>
        <p:spPr>
          <a:xfrm>
            <a:off x="1602682" y="2243400"/>
            <a:ext cx="24207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宿名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1602682" y="2488800"/>
            <a:ext cx="2420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ABCホテル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4057625" y="2243400"/>
            <a:ext cx="2074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　　　チェックイン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7072990" y="2243400"/>
            <a:ext cx="9408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4042789" y="2489825"/>
            <a:ext cx="2074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15:00</a:t>
            </a:r>
            <a:endParaRPr sz="900"/>
          </a:p>
        </p:txBody>
      </p:sp>
      <p:sp>
        <p:nvSpPr>
          <p:cNvPr id="435" name="Google Shape;435;p28"/>
          <p:cNvSpPr/>
          <p:nvPr/>
        </p:nvSpPr>
        <p:spPr>
          <a:xfrm>
            <a:off x="7073015" y="2489825"/>
            <a:ext cx="940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削除</a:t>
            </a:r>
            <a:endParaRPr sz="900"/>
          </a:p>
        </p:txBody>
      </p:sp>
      <p:sp>
        <p:nvSpPr>
          <p:cNvPr id="436" name="Google Shape;436;p28"/>
          <p:cNvSpPr/>
          <p:nvPr/>
        </p:nvSpPr>
        <p:spPr>
          <a:xfrm>
            <a:off x="5804675" y="2243400"/>
            <a:ext cx="1483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チェックアウト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5804675" y="2489825"/>
            <a:ext cx="1483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11:00</a:t>
            </a:r>
            <a:endParaRPr sz="900"/>
          </a:p>
        </p:txBody>
      </p:sp>
      <p:sp>
        <p:nvSpPr>
          <p:cNvPr id="438" name="Google Shape;438;p28"/>
          <p:cNvSpPr/>
          <p:nvPr/>
        </p:nvSpPr>
        <p:spPr>
          <a:xfrm>
            <a:off x="2539875" y="2243400"/>
            <a:ext cx="8637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カテゴリID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2539875" y="2489825"/>
            <a:ext cx="8637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１</a:t>
            </a:r>
            <a:endParaRPr sz="900"/>
          </a:p>
        </p:txBody>
      </p:sp>
      <p:sp>
        <p:nvSpPr>
          <p:cNvPr id="440" name="Google Shape;440;p28"/>
          <p:cNvSpPr/>
          <p:nvPr/>
        </p:nvSpPr>
        <p:spPr>
          <a:xfrm>
            <a:off x="3403450" y="2243400"/>
            <a:ext cx="1483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住所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3403450" y="2489825"/>
            <a:ext cx="1483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東京都港区１２３４</a:t>
            </a:r>
            <a:endParaRPr sz="900"/>
          </a:p>
        </p:txBody>
      </p:sp>
      <p:sp>
        <p:nvSpPr>
          <p:cNvPr id="442" name="Google Shape;442;p28"/>
          <p:cNvSpPr/>
          <p:nvPr/>
        </p:nvSpPr>
        <p:spPr>
          <a:xfrm>
            <a:off x="4057624" y="2828363"/>
            <a:ext cx="15381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宿情報更新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8"/>
          <p:cNvSpPr/>
          <p:nvPr/>
        </p:nvSpPr>
        <p:spPr>
          <a:xfrm>
            <a:off x="2078975" y="3663099"/>
            <a:ext cx="4472700" cy="10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8"/>
          <p:cNvSpPr/>
          <p:nvPr/>
        </p:nvSpPr>
        <p:spPr>
          <a:xfrm>
            <a:off x="2078967" y="3663095"/>
            <a:ext cx="399300" cy="25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ID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8"/>
          <p:cNvSpPr/>
          <p:nvPr/>
        </p:nvSpPr>
        <p:spPr>
          <a:xfrm>
            <a:off x="2078967" y="3915759"/>
            <a:ext cx="3993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r>
            <a:endParaRPr sz="900"/>
          </a:p>
        </p:txBody>
      </p:sp>
      <p:sp>
        <p:nvSpPr>
          <p:cNvPr id="446" name="Google Shape;446;p28"/>
          <p:cNvSpPr/>
          <p:nvPr/>
        </p:nvSpPr>
        <p:spPr>
          <a:xfrm>
            <a:off x="2078967" y="4168423"/>
            <a:ext cx="3993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2078967" y="4421087"/>
            <a:ext cx="3993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423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2478325" y="3663095"/>
            <a:ext cx="1538100" cy="25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	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8"/>
          <p:cNvSpPr/>
          <p:nvPr/>
        </p:nvSpPr>
        <p:spPr>
          <a:xfrm>
            <a:off x="2478325" y="3915759"/>
            <a:ext cx="15381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ABCホテル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8"/>
          <p:cNvSpPr/>
          <p:nvPr/>
        </p:nvSpPr>
        <p:spPr>
          <a:xfrm>
            <a:off x="2478325" y="4168423"/>
            <a:ext cx="15381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〇〇旅館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8"/>
          <p:cNvSpPr/>
          <p:nvPr/>
        </p:nvSpPr>
        <p:spPr>
          <a:xfrm>
            <a:off x="2478325" y="4421087"/>
            <a:ext cx="15381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"/>
          <p:cNvSpPr/>
          <p:nvPr/>
        </p:nvSpPr>
        <p:spPr>
          <a:xfrm>
            <a:off x="4038152" y="3663095"/>
            <a:ext cx="1318200" cy="25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住所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8"/>
          <p:cNvSpPr/>
          <p:nvPr/>
        </p:nvSpPr>
        <p:spPr>
          <a:xfrm>
            <a:off x="5954060" y="3663095"/>
            <a:ext cx="597900" cy="25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54" name="Google Shape;454;p28"/>
          <p:cNvSpPr/>
          <p:nvPr/>
        </p:nvSpPr>
        <p:spPr>
          <a:xfrm>
            <a:off x="4028725" y="3916814"/>
            <a:ext cx="13182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東京都～～</a:t>
            </a:r>
            <a:endParaRPr sz="900"/>
          </a:p>
        </p:txBody>
      </p:sp>
      <p:sp>
        <p:nvSpPr>
          <p:cNvPr id="455" name="Google Shape;455;p28"/>
          <p:cNvSpPr/>
          <p:nvPr/>
        </p:nvSpPr>
        <p:spPr>
          <a:xfrm>
            <a:off x="4016396" y="4168423"/>
            <a:ext cx="13182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大阪府～～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4016396" y="4421087"/>
            <a:ext cx="13182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8"/>
          <p:cNvSpPr/>
          <p:nvPr/>
        </p:nvSpPr>
        <p:spPr>
          <a:xfrm>
            <a:off x="5954076" y="3916814"/>
            <a:ext cx="5979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削除</a:t>
            </a:r>
            <a:endParaRPr sz="900"/>
          </a:p>
        </p:txBody>
      </p:sp>
      <p:sp>
        <p:nvSpPr>
          <p:cNvPr id="458" name="Google Shape;458;p28"/>
          <p:cNvSpPr/>
          <p:nvPr/>
        </p:nvSpPr>
        <p:spPr>
          <a:xfrm>
            <a:off x="5954007" y="4168423"/>
            <a:ext cx="5979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削除</a:t>
            </a:r>
            <a:endParaRPr sz="900"/>
          </a:p>
        </p:txBody>
      </p:sp>
      <p:sp>
        <p:nvSpPr>
          <p:cNvPr id="459" name="Google Shape;459;p28"/>
          <p:cNvSpPr/>
          <p:nvPr/>
        </p:nvSpPr>
        <p:spPr>
          <a:xfrm>
            <a:off x="5954007" y="4421087"/>
            <a:ext cx="5979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削除</a:t>
            </a:r>
            <a:endParaRPr sz="900"/>
          </a:p>
        </p:txBody>
      </p:sp>
      <p:sp>
        <p:nvSpPr>
          <p:cNvPr id="460" name="Google Shape;460;p28"/>
          <p:cNvSpPr/>
          <p:nvPr/>
        </p:nvSpPr>
        <p:spPr>
          <a:xfrm>
            <a:off x="5148196" y="3663095"/>
            <a:ext cx="942600" cy="25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5148196" y="3916814"/>
            <a:ext cx="9426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詳細・編集</a:t>
            </a:r>
            <a:endParaRPr sz="900"/>
          </a:p>
        </p:txBody>
      </p:sp>
      <p:sp>
        <p:nvSpPr>
          <p:cNvPr id="462" name="Google Shape;462;p28"/>
          <p:cNvSpPr/>
          <p:nvPr/>
        </p:nvSpPr>
        <p:spPr>
          <a:xfrm>
            <a:off x="5148196" y="4168423"/>
            <a:ext cx="9426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詳細・編集</a:t>
            </a:r>
            <a:endParaRPr sz="900"/>
          </a:p>
        </p:txBody>
      </p:sp>
      <p:sp>
        <p:nvSpPr>
          <p:cNvPr id="463" name="Google Shape;463;p28"/>
          <p:cNvSpPr/>
          <p:nvPr/>
        </p:nvSpPr>
        <p:spPr>
          <a:xfrm>
            <a:off x="5148196" y="4421087"/>
            <a:ext cx="9426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詳細・編集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464" name="Google Shape;464;p28"/>
          <p:cNvSpPr txBox="1"/>
          <p:nvPr/>
        </p:nvSpPr>
        <p:spPr>
          <a:xfrm>
            <a:off x="1385754" y="3166888"/>
            <a:ext cx="33789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プラン一覧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/>
          <p:nvPr/>
        </p:nvSpPr>
        <p:spPr>
          <a:xfrm>
            <a:off x="758450" y="705450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76500" y="70100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</a:t>
            </a:r>
            <a:r>
              <a:rPr lang="ja"/>
              <a:t>15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管理者の宿新規追加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NomuCnc（Admin）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2775800" y="2178300"/>
            <a:ext cx="3435300" cy="20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3623150" y="2368938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宿名</a:t>
            </a:r>
            <a:r>
              <a:rPr lang="ja" sz="700">
                <a:solidFill>
                  <a:srgbClr val="666666"/>
                </a:solidFill>
              </a:rPr>
              <a:t>　　　　　　　　　　　　　　🖋</a:t>
            </a:r>
            <a:endParaRPr b="0" i="0" sz="7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3797150" y="1673513"/>
            <a:ext cx="13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/>
              <a:t>addHotel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3623150" y="26691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郵便番号　　　</a:t>
            </a:r>
            <a:r>
              <a:rPr lang="ja" sz="700">
                <a:solidFill>
                  <a:srgbClr val="666666"/>
                </a:solidFill>
              </a:rPr>
              <a:t>　　　　　　　　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3623150" y="29739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住所　　</a:t>
            </a:r>
            <a:r>
              <a:rPr lang="ja" sz="700">
                <a:solidFill>
                  <a:srgbClr val="666666"/>
                </a:solidFill>
              </a:rPr>
              <a:t>　　　　　　　　　　　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3623150" y="3278700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カテゴリー</a:t>
            </a:r>
            <a:r>
              <a:rPr lang="ja" sz="700">
                <a:solidFill>
                  <a:srgbClr val="666666"/>
                </a:solidFill>
              </a:rPr>
              <a:t>　　　　　　　　　　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479" name="Google Shape;479;p29"/>
          <p:cNvSpPr/>
          <p:nvPr/>
        </p:nvSpPr>
        <p:spPr>
          <a:xfrm>
            <a:off x="3879350" y="4417500"/>
            <a:ext cx="12282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宿の追加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3623150" y="3583500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チェックイン時間</a:t>
            </a:r>
            <a:r>
              <a:rPr lang="ja" sz="700">
                <a:solidFill>
                  <a:srgbClr val="666666"/>
                </a:solidFill>
              </a:rPr>
              <a:t>　　　　　　　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3623150" y="38883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チェックアウト時間　</a:t>
            </a:r>
            <a:r>
              <a:rPr lang="ja" sz="700">
                <a:solidFill>
                  <a:srgbClr val="666666"/>
                </a:solidFill>
              </a:rPr>
              <a:t>　　　　　　🖋</a:t>
            </a:r>
            <a:endParaRPr sz="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/>
          <p:nvPr/>
        </p:nvSpPr>
        <p:spPr>
          <a:xfrm>
            <a:off x="758450" y="705450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0"/>
          <p:cNvSpPr txBox="1"/>
          <p:nvPr/>
        </p:nvSpPr>
        <p:spPr>
          <a:xfrm>
            <a:off x="76500" y="70100"/>
            <a:ext cx="29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</a:t>
            </a:r>
            <a:r>
              <a:rPr lang="ja"/>
              <a:t>16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管理者の宿の</a:t>
            </a:r>
            <a:r>
              <a:rPr lang="ja"/>
              <a:t>プラン</a:t>
            </a:r>
            <a:r>
              <a:rPr lang="ja"/>
              <a:t>追加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0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NomuCnc（Admin）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90" name="Google Shape;490;p30"/>
          <p:cNvSpPr/>
          <p:nvPr/>
        </p:nvSpPr>
        <p:spPr>
          <a:xfrm>
            <a:off x="2775800" y="2178300"/>
            <a:ext cx="34353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0"/>
          <p:cNvSpPr/>
          <p:nvPr/>
        </p:nvSpPr>
        <p:spPr>
          <a:xfrm>
            <a:off x="3623150" y="2368938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プラン</a:t>
            </a:r>
            <a:r>
              <a:rPr lang="ja" sz="700">
                <a:solidFill>
                  <a:srgbClr val="666666"/>
                </a:solidFill>
              </a:rPr>
              <a:t>名　　　　　　　　　　　　🖋</a:t>
            </a:r>
            <a:endParaRPr b="0" i="0" sz="7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3797150" y="1673513"/>
            <a:ext cx="13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/>
              <a:t>add</a:t>
            </a:r>
            <a:r>
              <a:rPr lang="ja" sz="1100"/>
              <a:t>Plan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0"/>
          <p:cNvSpPr/>
          <p:nvPr/>
        </p:nvSpPr>
        <p:spPr>
          <a:xfrm>
            <a:off x="3623150" y="26691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金額　　</a:t>
            </a:r>
            <a:r>
              <a:rPr lang="ja" sz="700">
                <a:solidFill>
                  <a:srgbClr val="666666"/>
                </a:solidFill>
              </a:rPr>
              <a:t>　　　　　　　　　　　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494" name="Google Shape;494;p30"/>
          <p:cNvSpPr/>
          <p:nvPr/>
        </p:nvSpPr>
        <p:spPr>
          <a:xfrm>
            <a:off x="3623150" y="29739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部屋数</a:t>
            </a:r>
            <a:r>
              <a:rPr lang="ja" sz="700">
                <a:solidFill>
                  <a:srgbClr val="666666"/>
                </a:solidFill>
              </a:rPr>
              <a:t>　　　　　　　　　　　　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495" name="Google Shape;495;p30"/>
          <p:cNvSpPr/>
          <p:nvPr/>
        </p:nvSpPr>
        <p:spPr>
          <a:xfrm>
            <a:off x="3623150" y="3278700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備考　　　</a:t>
            </a:r>
            <a:r>
              <a:rPr lang="ja" sz="700">
                <a:solidFill>
                  <a:srgbClr val="666666"/>
                </a:solidFill>
              </a:rPr>
              <a:t>　　　　　　　　　　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496" name="Google Shape;496;p30"/>
          <p:cNvSpPr/>
          <p:nvPr/>
        </p:nvSpPr>
        <p:spPr>
          <a:xfrm>
            <a:off x="3879350" y="4122750"/>
            <a:ext cx="12282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プラン</a:t>
            </a:r>
            <a:r>
              <a:rPr lang="ja" sz="900">
                <a:solidFill>
                  <a:schemeClr val="lt1"/>
                </a:solidFill>
              </a:rPr>
              <a:t>の追加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758450" y="681975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6500" y="70100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G001_ログイン画面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775800" y="2154000"/>
            <a:ext cx="3435300" cy="154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623150" y="2368938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メールアドレス</a:t>
            </a:r>
            <a:endParaRPr b="0" i="0" sz="7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797150" y="1579075"/>
            <a:ext cx="13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924350" y="3151113"/>
            <a:ext cx="11382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623150" y="27453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パスワード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669950" y="4144650"/>
            <a:ext cx="17406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新規</a:t>
            </a:r>
            <a:r>
              <a:rPr lang="ja" sz="900">
                <a:solidFill>
                  <a:schemeClr val="lt1"/>
                </a:solidFill>
              </a:rPr>
              <a:t>登録</a:t>
            </a:r>
            <a:r>
              <a:rPr lang="ja" sz="900">
                <a:solidFill>
                  <a:schemeClr val="lt1"/>
                </a:solidFill>
              </a:rPr>
              <a:t>はこちら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693500" y="680825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6500" y="70100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G00</a:t>
            </a:r>
            <a:r>
              <a:rPr lang="ja"/>
              <a:t>2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トップページ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93500" y="68082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285875" y="1792425"/>
            <a:ext cx="1987200" cy="935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シティホテル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434900" y="1792425"/>
            <a:ext cx="1987200" cy="93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リゾートホテル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83925" y="1792425"/>
            <a:ext cx="1987200" cy="9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ビジネスホテル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434900" y="2970900"/>
            <a:ext cx="1987200" cy="935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民宿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285875" y="2970900"/>
            <a:ext cx="1987200" cy="9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旅館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583925" y="2970900"/>
            <a:ext cx="1987200" cy="93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ペンション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691800" y="762675"/>
            <a:ext cx="249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こんにちは、田中太郎さん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ログアウト</a:t>
            </a:r>
            <a:endParaRPr b="0" i="0" sz="1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693500" y="680825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6500" y="70100"/>
            <a:ext cx="30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G00</a:t>
            </a:r>
            <a:r>
              <a:rPr lang="ja"/>
              <a:t>3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カテゴリー別ホテル一覧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93500" y="68082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935300" y="2156100"/>
            <a:ext cx="4857900" cy="65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935300" y="3009875"/>
            <a:ext cx="4857900" cy="65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935300" y="3863650"/>
            <a:ext cx="4857900" cy="65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974150" y="1649550"/>
            <a:ext cx="1454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974150" y="1506963"/>
            <a:ext cx="2221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シティホテル一覧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130000" y="2288713"/>
            <a:ext cx="24420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ABCホテル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143500" y="2337950"/>
            <a:ext cx="1285800" cy="3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詳細はこちら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691800" y="762675"/>
            <a:ext cx="249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こんにちは、田中太郎さん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ログアウト</a:t>
            </a:r>
            <a:endParaRPr b="0" i="0" sz="1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758450" y="762675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6500" y="70100"/>
            <a:ext cx="28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G00</a:t>
            </a:r>
            <a:r>
              <a:rPr lang="ja"/>
              <a:t>4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ホテル詳細＆プラン一覧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691800" y="762675"/>
            <a:ext cx="249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こんにちは、田中太郎さん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ログアウト</a:t>
            </a:r>
            <a:endParaRPr b="0" i="0" sz="1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475600" y="1778225"/>
            <a:ext cx="6035700" cy="9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475600" y="1778225"/>
            <a:ext cx="385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475600" y="20236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r>
            <a:endParaRPr sz="900"/>
          </a:p>
        </p:txBody>
      </p:sp>
      <p:sp>
        <p:nvSpPr>
          <p:cNvPr id="113" name="Google Shape;113;p17"/>
          <p:cNvSpPr/>
          <p:nvPr/>
        </p:nvSpPr>
        <p:spPr>
          <a:xfrm>
            <a:off x="1475600" y="22690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475600" y="25144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423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861100" y="1778225"/>
            <a:ext cx="17331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商品名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265250" y="1778225"/>
            <a:ext cx="1242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861100" y="2023625"/>
            <a:ext cx="173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素泊まり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180850" y="20236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5000円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265250" y="2023625"/>
            <a:ext cx="1242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861100" y="2269025"/>
            <a:ext cx="173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朝食付き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180850" y="22690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6700</a:t>
            </a: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円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265250" y="2269025"/>
            <a:ext cx="1242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861100" y="2514425"/>
            <a:ext cx="17331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朝夕部屋食付き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180850" y="2514425"/>
            <a:ext cx="784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1500</a:t>
            </a: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円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265250" y="2514425"/>
            <a:ext cx="1242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289125" y="2045950"/>
            <a:ext cx="11988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予約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287300" y="2290325"/>
            <a:ext cx="11988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予約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287300" y="2535725"/>
            <a:ext cx="11988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予約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475600" y="1438063"/>
            <a:ext cx="11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/>
              <a:t>ABCホテル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603275" y="1778225"/>
            <a:ext cx="577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部屋数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137875" y="1778225"/>
            <a:ext cx="8277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価格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965575" y="1778225"/>
            <a:ext cx="12996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備考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603275" y="2024650"/>
            <a:ext cx="577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900"/>
          </a:p>
        </p:txBody>
      </p:sp>
      <p:sp>
        <p:nvSpPr>
          <p:cNvPr id="134" name="Google Shape;134;p17"/>
          <p:cNvSpPr/>
          <p:nvPr/>
        </p:nvSpPr>
        <p:spPr>
          <a:xfrm>
            <a:off x="3594200" y="2269025"/>
            <a:ext cx="577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594200" y="2514425"/>
            <a:ext cx="577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6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4965725" y="2024650"/>
            <a:ext cx="12996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ペット不可</a:t>
            </a:r>
            <a:endParaRPr sz="900"/>
          </a:p>
        </p:txBody>
      </p:sp>
      <p:sp>
        <p:nvSpPr>
          <p:cNvPr id="137" name="Google Shape;137;p17"/>
          <p:cNvSpPr/>
          <p:nvPr/>
        </p:nvSpPr>
        <p:spPr>
          <a:xfrm>
            <a:off x="4965575" y="2269025"/>
            <a:ext cx="12996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ペット不可</a:t>
            </a:r>
            <a:endParaRPr sz="900"/>
          </a:p>
        </p:txBody>
      </p:sp>
      <p:sp>
        <p:nvSpPr>
          <p:cNvPr id="138" name="Google Shape;138;p17"/>
          <p:cNvSpPr/>
          <p:nvPr/>
        </p:nvSpPr>
        <p:spPr>
          <a:xfrm>
            <a:off x="4965575" y="2514425"/>
            <a:ext cx="12996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837000" y="681975"/>
            <a:ext cx="7470000" cy="43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6500" y="70100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G00</a:t>
            </a:r>
            <a:r>
              <a:rPr lang="ja"/>
              <a:t>5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予約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情報入力画面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8346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691800" y="762675"/>
            <a:ext cx="249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こんにちは、田中太郎さん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ログアウト</a:t>
            </a:r>
            <a:endParaRPr b="0" i="0" sz="1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475600" y="1778225"/>
            <a:ext cx="6035700" cy="49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475600" y="1778225"/>
            <a:ext cx="385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475600" y="20236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ja" sz="900"/>
              <a:t>12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861100" y="1778225"/>
            <a:ext cx="3165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商品名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5014825" y="1778225"/>
            <a:ext cx="24960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価格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861100" y="2023625"/>
            <a:ext cx="3165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素泊まり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5017227" y="2023625"/>
            <a:ext cx="24960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5000円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894050" y="4601275"/>
            <a:ext cx="11988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確認画面へ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475600" y="3342600"/>
            <a:ext cx="6035700" cy="9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475600" y="1438063"/>
            <a:ext cx="11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ご注文商品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457950" y="2637125"/>
            <a:ext cx="13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お客様</a:t>
            </a: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情報入力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475600" y="310295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お名前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2823500" y="3331550"/>
            <a:ext cx="4687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847950" y="3130625"/>
            <a:ext cx="46383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田中太郎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475600" y="357695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チェックイン日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823500" y="3576950"/>
            <a:ext cx="4687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2847950" y="3604625"/>
            <a:ext cx="46383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475600" y="382190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チェックアウト日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2823500" y="3821900"/>
            <a:ext cx="4687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2847950" y="3849575"/>
            <a:ext cx="46383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475600" y="406640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予約部屋数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823500" y="4066400"/>
            <a:ext cx="4687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847950" y="4094075"/>
            <a:ext cx="46383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475600" y="333155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e-mail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2847950" y="3359225"/>
            <a:ext cx="46383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taro_t@gmail.com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475600" y="429500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備考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2847950" y="4322675"/>
            <a:ext cx="46383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5808600" y="3248288"/>
            <a:ext cx="2498400" cy="650100"/>
          </a:xfrm>
          <a:prstGeom prst="wedgeRoundRectCallout">
            <a:avLst>
              <a:gd fmla="val -56725" name="adj1"/>
              <a:gd fmla="val -32647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ja" sz="1000"/>
              <a:t>予約詳細情報</a:t>
            </a: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である「</a:t>
            </a:r>
            <a:r>
              <a:rPr lang="ja" sz="1000"/>
              <a:t>チェックイン日、チェックアウト日、部屋数、備考</a:t>
            </a: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」を入力できるようにする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837000" y="681975"/>
            <a:ext cx="7470000" cy="43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6500" y="70100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G00</a:t>
            </a:r>
            <a:r>
              <a:rPr lang="ja"/>
              <a:t>6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予約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情報</a:t>
            </a:r>
            <a:r>
              <a:rPr lang="ja"/>
              <a:t>確認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画面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8346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691800" y="762675"/>
            <a:ext cx="249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こんにちは、田中太郎さん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ログアウト</a:t>
            </a:r>
            <a:endParaRPr b="0" i="0" sz="1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475600" y="1778225"/>
            <a:ext cx="6035700" cy="49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1475600" y="1778225"/>
            <a:ext cx="3855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1475600" y="2023625"/>
            <a:ext cx="3855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861100" y="1778225"/>
            <a:ext cx="3165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商品名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5014825" y="1778225"/>
            <a:ext cx="24960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価格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1861100" y="2023625"/>
            <a:ext cx="31659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素泊まり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5017227" y="2023625"/>
            <a:ext cx="24960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5000円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894050" y="4601275"/>
            <a:ext cx="11988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確定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1475600" y="3342600"/>
            <a:ext cx="6035700" cy="9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475600" y="1438063"/>
            <a:ext cx="11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ご注文商品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457950" y="2637125"/>
            <a:ext cx="13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お客様情報入力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475600" y="310295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お名前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2823500" y="3331550"/>
            <a:ext cx="4687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2847950" y="3130625"/>
            <a:ext cx="46383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田中太郎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1475600" y="357695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チェックイン日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2823500" y="3576950"/>
            <a:ext cx="4687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2847950" y="3604625"/>
            <a:ext cx="46383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2024/05/16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1475600" y="382190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チェックアウト日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2823500" y="3821900"/>
            <a:ext cx="4687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2847950" y="3849575"/>
            <a:ext cx="46383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2024/05/18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1475600" y="406640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予約部屋数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2823500" y="4066400"/>
            <a:ext cx="4687800" cy="2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2847950" y="4094075"/>
            <a:ext cx="46383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475600" y="333155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e-mail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2847950" y="3359225"/>
            <a:ext cx="46383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/>
              <a:t>taro_t@gmail.com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475600" y="4295000"/>
            <a:ext cx="1347900" cy="24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備考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2847950" y="4322675"/>
            <a:ext cx="46383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5164925" y="3798763"/>
            <a:ext cx="2498400" cy="650100"/>
          </a:xfrm>
          <a:prstGeom prst="wedgeRoundRectCallout">
            <a:avLst>
              <a:gd fmla="val -56725" name="adj1"/>
              <a:gd fmla="val -32647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ja" sz="1000"/>
              <a:t>予約</a:t>
            </a: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情報入力画面で入力した情報を出力する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/>
          <p:nvPr/>
        </p:nvSpPr>
        <p:spPr>
          <a:xfrm>
            <a:off x="758450" y="681975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76500" y="70100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G00</a:t>
            </a:r>
            <a:r>
              <a:rPr lang="ja"/>
              <a:t>7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予約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完了画面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5691800" y="762675"/>
            <a:ext cx="249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こんにちは、田中太郎さん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ログアウト</a:t>
            </a:r>
            <a:endParaRPr b="0" i="0" sz="1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1475600" y="1543750"/>
            <a:ext cx="6035700" cy="30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ご</a:t>
            </a:r>
            <a:r>
              <a:rPr lang="ja"/>
              <a:t>予約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ありがとうございました。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お客様の</a:t>
            </a:r>
            <a:r>
              <a:rPr lang="ja" sz="1100"/>
              <a:t>予約</a:t>
            </a: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番号は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ja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になります。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758450" y="758175"/>
            <a:ext cx="7470000" cy="4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76500" y="70100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G00</a:t>
            </a:r>
            <a:r>
              <a:rPr lang="ja"/>
              <a:t>9</a:t>
            </a: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ja"/>
              <a:t>ユーザーの</a:t>
            </a:r>
            <a:r>
              <a:rPr lang="ja"/>
              <a:t>編集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758450" y="681975"/>
            <a:ext cx="74700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905050" y="79032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ja" sz="1600">
                <a:solidFill>
                  <a:schemeClr val="lt1"/>
                </a:solidFill>
              </a:rPr>
              <a:t>NomuCnc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2775800" y="1644900"/>
            <a:ext cx="3435300" cy="272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3623150" y="1835538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名前　　　　　　　　　　　　　　</a:t>
            </a:r>
            <a:r>
              <a:rPr lang="ja" sz="700">
                <a:solidFill>
                  <a:srgbClr val="666666"/>
                </a:solidFill>
              </a:rPr>
              <a:t>🖋</a:t>
            </a:r>
            <a:endParaRPr b="0" i="0" sz="7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3797150" y="1274275"/>
            <a:ext cx="13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/>
              <a:t>MyPage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3623150" y="21357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メールアドレス　　　　　　　　</a:t>
            </a:r>
            <a:r>
              <a:rPr lang="ja" sz="700">
                <a:solidFill>
                  <a:srgbClr val="666666"/>
                </a:solidFill>
              </a:rPr>
              <a:t>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3669950" y="4525650"/>
            <a:ext cx="17406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予約履歴へ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3623150" y="24405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生年月日　　　　　　　　　　　</a:t>
            </a:r>
            <a:r>
              <a:rPr lang="ja" sz="700">
                <a:solidFill>
                  <a:srgbClr val="666666"/>
                </a:solidFill>
              </a:rPr>
              <a:t>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3623150" y="27453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郵便番号　　　　　　　　　　　　</a:t>
            </a:r>
            <a:r>
              <a:rPr lang="ja" sz="700">
                <a:solidFill>
                  <a:srgbClr val="666666"/>
                </a:solidFill>
              </a:rPr>
              <a:t>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3623150" y="3028201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住所　　　　　　　　　　　　　</a:t>
            </a:r>
            <a:r>
              <a:rPr lang="ja" sz="700">
                <a:solidFill>
                  <a:srgbClr val="666666"/>
                </a:solidFill>
              </a:rPr>
              <a:t>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3623150" y="3311100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電話番号　　　　　　　　　　　　</a:t>
            </a:r>
            <a:r>
              <a:rPr lang="ja" sz="700">
                <a:solidFill>
                  <a:srgbClr val="666666"/>
                </a:solidFill>
              </a:rPr>
              <a:t>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3623150" y="3624525"/>
            <a:ext cx="1740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>
                <a:solidFill>
                  <a:srgbClr val="666666"/>
                </a:solidFill>
              </a:rPr>
              <a:t>パスワード　　　　　　　　　　</a:t>
            </a:r>
            <a:r>
              <a:rPr lang="ja" sz="700">
                <a:solidFill>
                  <a:srgbClr val="666666"/>
                </a:solidFill>
              </a:rPr>
              <a:t>　🖋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3797150" y="3937950"/>
            <a:ext cx="12282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変更内容の保存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6764475" y="3937950"/>
            <a:ext cx="1228200" cy="2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>
                <a:solidFill>
                  <a:schemeClr val="lt1"/>
                </a:solidFill>
              </a:rPr>
              <a:t>退会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