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6D81D-CF7A-471C-B480-7AF68285821B}" v="238" dt="2022-06-24T13:41:25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th Eskinder" userId="S::ruth613@revature.net::f426187a-5dd9-47e2-8e35-7512b7a60d74" providerId="AD" clId="Web-{0F06D81D-CF7A-471C-B480-7AF68285821B}"/>
    <pc:docChg chg="addSld delSld modSld addMainMaster delMainMaster">
      <pc:chgData name="Ruth Eskinder" userId="S::ruth613@revature.net::f426187a-5dd9-47e2-8e35-7512b7a60d74" providerId="AD" clId="Web-{0F06D81D-CF7A-471C-B480-7AF68285821B}" dt="2022-06-24T13:41:25.088" v="238" actId="20577"/>
      <pc:docMkLst>
        <pc:docMk/>
      </pc:docMkLst>
      <pc:sldChg chg="addSp delSp modSp mod setBg modClrScheme addAnim setClrOvrMap chgLayout">
        <pc:chgData name="Ruth Eskinder" userId="S::ruth613@revature.net::f426187a-5dd9-47e2-8e35-7512b7a60d74" providerId="AD" clId="Web-{0F06D81D-CF7A-471C-B480-7AF68285821B}" dt="2022-06-24T04:44:36.472" v="29" actId="20577"/>
        <pc:sldMkLst>
          <pc:docMk/>
          <pc:sldMk cId="109857222" sldId="256"/>
        </pc:sldMkLst>
        <pc:spChg chg="mod">
          <ac:chgData name="Ruth Eskinder" userId="S::ruth613@revature.net::f426187a-5dd9-47e2-8e35-7512b7a60d74" providerId="AD" clId="Web-{0F06D81D-CF7A-471C-B480-7AF68285821B}" dt="2022-06-24T04:44:36.472" v="2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uth Eskinder" userId="S::ruth613@revature.net::f426187a-5dd9-47e2-8e35-7512b7a60d74" providerId="AD" clId="Web-{0F06D81D-CF7A-471C-B480-7AF68285821B}" dt="2022-06-24T04:44:24.628" v="2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Ruth Eskinder" userId="S::ruth613@revature.net::f426187a-5dd9-47e2-8e35-7512b7a60d74" providerId="AD" clId="Web-{0F06D81D-CF7A-471C-B480-7AF68285821B}" dt="2022-06-24T04:43:48.674" v="22"/>
          <ac:spMkLst>
            <pc:docMk/>
            <pc:sldMk cId="109857222" sldId="256"/>
            <ac:spMk id="9" creationId="{659FA55D-DBF3-44BD-8BAA-FC35FD1CE702}"/>
          </ac:spMkLst>
        </pc:spChg>
        <pc:spChg chg="add del">
          <ac:chgData name="Ruth Eskinder" userId="S::ruth613@revature.net::f426187a-5dd9-47e2-8e35-7512b7a60d74" providerId="AD" clId="Web-{0F06D81D-CF7A-471C-B480-7AF68285821B}" dt="2022-06-24T04:43:48.674" v="22"/>
          <ac:spMkLst>
            <pc:docMk/>
            <pc:sldMk cId="109857222" sldId="256"/>
            <ac:spMk id="11" creationId="{81D34478-6122-494B-BC0B-DB0603948E50}"/>
          </ac:spMkLst>
        </pc:spChg>
        <pc:spChg chg="add del">
          <ac:chgData name="Ruth Eskinder" userId="S::ruth613@revature.net::f426187a-5dd9-47e2-8e35-7512b7a60d74" providerId="AD" clId="Web-{0F06D81D-CF7A-471C-B480-7AF68285821B}" dt="2022-06-24T04:43:48.674" v="22"/>
          <ac:spMkLst>
            <pc:docMk/>
            <pc:sldMk cId="109857222" sldId="256"/>
            <ac:spMk id="13" creationId="{C87AACE3-D796-459A-88F7-2091CC177D63}"/>
          </ac:spMkLst>
        </pc:spChg>
        <pc:spChg chg="add del">
          <ac:chgData name="Ruth Eskinder" userId="S::ruth613@revature.net::f426187a-5dd9-47e2-8e35-7512b7a60d74" providerId="AD" clId="Web-{0F06D81D-CF7A-471C-B480-7AF68285821B}" dt="2022-06-24T04:43:35.362" v="17"/>
          <ac:spMkLst>
            <pc:docMk/>
            <pc:sldMk cId="109857222" sldId="256"/>
            <ac:spMk id="18" creationId="{6A121316-E4D0-41D7-9C79-9FF8F36D4262}"/>
          </ac:spMkLst>
        </pc:spChg>
        <pc:spChg chg="add del">
          <ac:chgData name="Ruth Eskinder" userId="S::ruth613@revature.net::f426187a-5dd9-47e2-8e35-7512b7a60d74" providerId="AD" clId="Web-{0F06D81D-CF7A-471C-B480-7AF68285821B}" dt="2022-06-24T04:43:35.362" v="17"/>
          <ac:spMkLst>
            <pc:docMk/>
            <pc:sldMk cId="109857222" sldId="256"/>
            <ac:spMk id="20" creationId="{07EE0F9E-42CB-4AE4-971C-7BD191D5DCB3}"/>
          </ac:spMkLst>
        </pc:spChg>
        <pc:spChg chg="add del">
          <ac:chgData name="Ruth Eskinder" userId="S::ruth613@revature.net::f426187a-5dd9-47e2-8e35-7512b7a60d74" providerId="AD" clId="Web-{0F06D81D-CF7A-471C-B480-7AF68285821B}" dt="2022-06-24T04:43:35.362" v="17"/>
          <ac:spMkLst>
            <pc:docMk/>
            <pc:sldMk cId="109857222" sldId="256"/>
            <ac:spMk id="22" creationId="{1AEB967B-31A3-42E3-8382-73443D264092}"/>
          </ac:spMkLst>
        </pc:spChg>
        <pc:spChg chg="add del">
          <ac:chgData name="Ruth Eskinder" userId="S::ruth613@revature.net::f426187a-5dd9-47e2-8e35-7512b7a60d74" providerId="AD" clId="Web-{0F06D81D-CF7A-471C-B480-7AF68285821B}" dt="2022-06-24T04:43:42.034" v="19"/>
          <ac:spMkLst>
            <pc:docMk/>
            <pc:sldMk cId="109857222" sldId="256"/>
            <ac:spMk id="24" creationId="{33E93247-6229-44AB-A550-739E971E690B}"/>
          </ac:spMkLst>
        </pc:spChg>
        <pc:spChg chg="add del">
          <ac:chgData name="Ruth Eskinder" userId="S::ruth613@revature.net::f426187a-5dd9-47e2-8e35-7512b7a60d74" providerId="AD" clId="Web-{0F06D81D-CF7A-471C-B480-7AF68285821B}" dt="2022-06-24T04:43:42.034" v="19"/>
          <ac:spMkLst>
            <pc:docMk/>
            <pc:sldMk cId="109857222" sldId="256"/>
            <ac:spMk id="25" creationId="{A5D67320-FCFD-4931-AAF7-C6C853329C7F}"/>
          </ac:spMkLst>
        </pc:spChg>
        <pc:spChg chg="add del">
          <ac:chgData name="Ruth Eskinder" userId="S::ruth613@revature.net::f426187a-5dd9-47e2-8e35-7512b7a60d74" providerId="AD" clId="Web-{0F06D81D-CF7A-471C-B480-7AF68285821B}" dt="2022-06-24T04:43:48.627" v="21"/>
          <ac:spMkLst>
            <pc:docMk/>
            <pc:sldMk cId="109857222" sldId="256"/>
            <ac:spMk id="28" creationId="{5B9544DE-D5D2-419F-97F9-C3CB8C3179A1}"/>
          </ac:spMkLst>
        </pc:spChg>
        <pc:spChg chg="add del">
          <ac:chgData name="Ruth Eskinder" userId="S::ruth613@revature.net::f426187a-5dd9-47e2-8e35-7512b7a60d74" providerId="AD" clId="Web-{0F06D81D-CF7A-471C-B480-7AF68285821B}" dt="2022-06-24T04:43:48.627" v="21"/>
          <ac:spMkLst>
            <pc:docMk/>
            <pc:sldMk cId="109857222" sldId="256"/>
            <ac:spMk id="29" creationId="{C6898C9B-7323-4559-9424-018A10D7988D}"/>
          </ac:spMkLst>
        </pc:spChg>
        <pc:spChg chg="add del">
          <ac:chgData name="Ruth Eskinder" userId="S::ruth613@revature.net::f426187a-5dd9-47e2-8e35-7512b7a60d74" providerId="AD" clId="Web-{0F06D81D-CF7A-471C-B480-7AF68285821B}" dt="2022-06-24T04:44:24.628" v="27"/>
          <ac:spMkLst>
            <pc:docMk/>
            <pc:sldMk cId="109857222" sldId="256"/>
            <ac:spMk id="35" creationId="{A88F843D-1C1B-C740-AC27-E3238D0F5F47}"/>
          </ac:spMkLst>
        </pc:spChg>
        <pc:spChg chg="add del">
          <ac:chgData name="Ruth Eskinder" userId="S::ruth613@revature.net::f426187a-5dd9-47e2-8e35-7512b7a60d74" providerId="AD" clId="Web-{0F06D81D-CF7A-471C-B480-7AF68285821B}" dt="2022-06-24T04:44:24.628" v="27"/>
          <ac:spMkLst>
            <pc:docMk/>
            <pc:sldMk cId="109857222" sldId="256"/>
            <ac:spMk id="36" creationId="{9F0EA5A9-0D12-3644-BBEC-6D9D192EBEF4}"/>
          </ac:spMkLst>
        </pc:spChg>
        <pc:spChg chg="add del">
          <ac:chgData name="Ruth Eskinder" userId="S::ruth613@revature.net::f426187a-5dd9-47e2-8e35-7512b7a60d74" providerId="AD" clId="Web-{0F06D81D-CF7A-471C-B480-7AF68285821B}" dt="2022-06-24T04:44:24.628" v="27"/>
          <ac:spMkLst>
            <pc:docMk/>
            <pc:sldMk cId="109857222" sldId="256"/>
            <ac:spMk id="37" creationId="{A21C8291-E3D5-4240-8FF4-E5213CBCC453}"/>
          </ac:spMkLst>
        </pc:spChg>
        <pc:spChg chg="add del">
          <ac:chgData name="Ruth Eskinder" userId="S::ruth613@revature.net::f426187a-5dd9-47e2-8e35-7512b7a60d74" providerId="AD" clId="Web-{0F06D81D-CF7A-471C-B480-7AF68285821B}" dt="2022-06-24T04:44:24.628" v="27"/>
          <ac:spMkLst>
            <pc:docMk/>
            <pc:sldMk cId="109857222" sldId="256"/>
            <ac:spMk id="38" creationId="{08B44AFE-C181-7047-8CC9-CA00BD385EEA}"/>
          </ac:spMkLst>
        </pc:spChg>
        <pc:spChg chg="add del">
          <ac:chgData name="Ruth Eskinder" userId="S::ruth613@revature.net::f426187a-5dd9-47e2-8e35-7512b7a60d74" providerId="AD" clId="Web-{0F06D81D-CF7A-471C-B480-7AF68285821B}" dt="2022-06-24T04:44:24.597" v="26"/>
          <ac:spMkLst>
            <pc:docMk/>
            <pc:sldMk cId="109857222" sldId="256"/>
            <ac:spMk id="43" creationId="{6CA2C65D-0168-1245-86C8-62A8A6F7B813}"/>
          </ac:spMkLst>
        </pc:spChg>
        <pc:spChg chg="add del">
          <ac:chgData name="Ruth Eskinder" userId="S::ruth613@revature.net::f426187a-5dd9-47e2-8e35-7512b7a60d74" providerId="AD" clId="Web-{0F06D81D-CF7A-471C-B480-7AF68285821B}" dt="2022-06-24T04:44:24.597" v="26"/>
          <ac:spMkLst>
            <pc:docMk/>
            <pc:sldMk cId="109857222" sldId="256"/>
            <ac:spMk id="45" creationId="{755E9273-3717-C94C-9BFF-75E87E47C46A}"/>
          </ac:spMkLst>
        </pc:spChg>
        <pc:spChg chg="add del">
          <ac:chgData name="Ruth Eskinder" userId="S::ruth613@revature.net::f426187a-5dd9-47e2-8e35-7512b7a60d74" providerId="AD" clId="Web-{0F06D81D-CF7A-471C-B480-7AF68285821B}" dt="2022-06-24T04:44:24.597" v="26"/>
          <ac:spMkLst>
            <pc:docMk/>
            <pc:sldMk cId="109857222" sldId="256"/>
            <ac:spMk id="47" creationId="{3CC27946-0B30-1740-A1AC-994A4C762ABE}"/>
          </ac:spMkLst>
        </pc:spChg>
        <pc:spChg chg="add">
          <ac:chgData name="Ruth Eskinder" userId="S::ruth613@revature.net::f426187a-5dd9-47e2-8e35-7512b7a60d74" providerId="AD" clId="Web-{0F06D81D-CF7A-471C-B480-7AF68285821B}" dt="2022-06-24T04:44:24.628" v="27"/>
          <ac:spMkLst>
            <pc:docMk/>
            <pc:sldMk cId="109857222" sldId="256"/>
            <ac:spMk id="49" creationId="{875485B9-8EE1-447A-9C08-F7D6B532A8CF}"/>
          </ac:spMkLst>
        </pc:spChg>
        <pc:spChg chg="add">
          <ac:chgData name="Ruth Eskinder" userId="S::ruth613@revature.net::f426187a-5dd9-47e2-8e35-7512b7a60d74" providerId="AD" clId="Web-{0F06D81D-CF7A-471C-B480-7AF68285821B}" dt="2022-06-24T04:44:24.628" v="27"/>
          <ac:spMkLst>
            <pc:docMk/>
            <pc:sldMk cId="109857222" sldId="256"/>
            <ac:spMk id="50" creationId="{B963707F-B98C-4143-AFCF-D6B56C975C5A}"/>
          </ac:spMkLst>
        </pc:spChg>
        <pc:spChg chg="add">
          <ac:chgData name="Ruth Eskinder" userId="S::ruth613@revature.net::f426187a-5dd9-47e2-8e35-7512b7a60d74" providerId="AD" clId="Web-{0F06D81D-CF7A-471C-B480-7AF68285821B}" dt="2022-06-24T04:44:24.628" v="27"/>
          <ac:spMkLst>
            <pc:docMk/>
            <pc:sldMk cId="109857222" sldId="256"/>
            <ac:spMk id="51" creationId="{88D2DFBB-460D-4ECB-BD76-509C99DAD65A}"/>
          </ac:spMkLst>
        </pc:spChg>
        <pc:grpChg chg="add del">
          <ac:chgData name="Ruth Eskinder" userId="S::ruth613@revature.net::f426187a-5dd9-47e2-8e35-7512b7a60d74" providerId="AD" clId="Web-{0F06D81D-CF7A-471C-B480-7AF68285821B}" dt="2022-06-24T04:43:48.627" v="21"/>
          <ac:grpSpMkLst>
            <pc:docMk/>
            <pc:sldMk cId="109857222" sldId="256"/>
            <ac:grpSpMk id="30" creationId="{CD3F8757-46C7-43B2-B5EF-9B85B5C839AB}"/>
          </ac:grpSpMkLst>
        </pc:grpChg>
        <pc:picChg chg="add mod ord">
          <ac:chgData name="Ruth Eskinder" userId="S::ruth613@revature.net::f426187a-5dd9-47e2-8e35-7512b7a60d74" providerId="AD" clId="Web-{0F06D81D-CF7A-471C-B480-7AF68285821B}" dt="2022-06-24T04:44:24.628" v="27"/>
          <ac:picMkLst>
            <pc:docMk/>
            <pc:sldMk cId="109857222" sldId="256"/>
            <ac:picMk id="4" creationId="{AFE1426B-B3AE-B84C-2E08-8E216CCC4EEC}"/>
          </ac:picMkLst>
        </pc:picChg>
        <pc:cxnChg chg="add del">
          <ac:chgData name="Ruth Eskinder" userId="S::ruth613@revature.net::f426187a-5dd9-47e2-8e35-7512b7a60d74" providerId="AD" clId="Web-{0F06D81D-CF7A-471C-B480-7AF68285821B}" dt="2022-06-24T04:43:42.034" v="19"/>
          <ac:cxnSpMkLst>
            <pc:docMk/>
            <pc:sldMk cId="109857222" sldId="256"/>
            <ac:cxnSpMk id="26" creationId="{EE2E603F-4A95-4FE8-BB06-211DFD75DBEF}"/>
          </ac:cxnSpMkLst>
        </pc:cxnChg>
      </pc:sldChg>
      <pc:sldChg chg="new del">
        <pc:chgData name="Ruth Eskinder" userId="S::ruth613@revature.net::f426187a-5dd9-47e2-8e35-7512b7a60d74" providerId="AD" clId="Web-{0F06D81D-CF7A-471C-B480-7AF68285821B}" dt="2022-06-24T04:44:14.456" v="24"/>
        <pc:sldMkLst>
          <pc:docMk/>
          <pc:sldMk cId="485830899" sldId="257"/>
        </pc:sldMkLst>
      </pc:sldChg>
      <pc:sldChg chg="new del">
        <pc:chgData name="Ruth Eskinder" userId="S::ruth613@revature.net::f426187a-5dd9-47e2-8e35-7512b7a60d74" providerId="AD" clId="Web-{0F06D81D-CF7A-471C-B480-7AF68285821B}" dt="2022-06-24T04:43:22.627" v="15"/>
        <pc:sldMkLst>
          <pc:docMk/>
          <pc:sldMk cId="2607220331" sldId="257"/>
        </pc:sldMkLst>
      </pc:sldChg>
      <pc:sldChg chg="modSp new">
        <pc:chgData name="Ruth Eskinder" userId="S::ruth613@revature.net::f426187a-5dd9-47e2-8e35-7512b7a60d74" providerId="AD" clId="Web-{0F06D81D-CF7A-471C-B480-7AF68285821B}" dt="2022-06-24T13:41:16.916" v="234" actId="20577"/>
        <pc:sldMkLst>
          <pc:docMk/>
          <pc:sldMk cId="3787555158" sldId="257"/>
        </pc:sldMkLst>
        <pc:spChg chg="mod">
          <ac:chgData name="Ruth Eskinder" userId="S::ruth613@revature.net::f426187a-5dd9-47e2-8e35-7512b7a60d74" providerId="AD" clId="Web-{0F06D81D-CF7A-471C-B480-7AF68285821B}" dt="2022-06-24T04:48:53.508" v="76"/>
          <ac:spMkLst>
            <pc:docMk/>
            <pc:sldMk cId="3787555158" sldId="257"/>
            <ac:spMk id="2" creationId="{422A4565-F6A8-5C25-69F7-EC44AFFEAAD8}"/>
          </ac:spMkLst>
        </pc:spChg>
        <pc:spChg chg="mod">
          <ac:chgData name="Ruth Eskinder" userId="S::ruth613@revature.net::f426187a-5dd9-47e2-8e35-7512b7a60d74" providerId="AD" clId="Web-{0F06D81D-CF7A-471C-B480-7AF68285821B}" dt="2022-06-24T13:41:16.916" v="234" actId="20577"/>
          <ac:spMkLst>
            <pc:docMk/>
            <pc:sldMk cId="3787555158" sldId="257"/>
            <ac:spMk id="3" creationId="{B1A29D6D-53AF-B4D5-9F91-6FEA8DBD98E0}"/>
          </ac:spMkLst>
        </pc:spChg>
      </pc:sldChg>
      <pc:sldChg chg="delSp modSp new">
        <pc:chgData name="Ruth Eskinder" userId="S::ruth613@revature.net::f426187a-5dd9-47e2-8e35-7512b7a60d74" providerId="AD" clId="Web-{0F06D81D-CF7A-471C-B480-7AF68285821B}" dt="2022-06-24T04:47:16.303" v="71"/>
        <pc:sldMkLst>
          <pc:docMk/>
          <pc:sldMk cId="1868989073" sldId="258"/>
        </pc:sldMkLst>
        <pc:spChg chg="mod">
          <ac:chgData name="Ruth Eskinder" userId="S::ruth613@revature.net::f426187a-5dd9-47e2-8e35-7512b7a60d74" providerId="AD" clId="Web-{0F06D81D-CF7A-471C-B480-7AF68285821B}" dt="2022-06-24T04:47:07.788" v="70" actId="20577"/>
          <ac:spMkLst>
            <pc:docMk/>
            <pc:sldMk cId="1868989073" sldId="258"/>
            <ac:spMk id="2" creationId="{394F6520-17F4-B5AC-7429-D1F481F49E40}"/>
          </ac:spMkLst>
        </pc:spChg>
        <pc:spChg chg="del">
          <ac:chgData name="Ruth Eskinder" userId="S::ruth613@revature.net::f426187a-5dd9-47e2-8e35-7512b7a60d74" providerId="AD" clId="Web-{0F06D81D-CF7A-471C-B480-7AF68285821B}" dt="2022-06-24T04:47:16.303" v="71"/>
          <ac:spMkLst>
            <pc:docMk/>
            <pc:sldMk cId="1868989073" sldId="258"/>
            <ac:spMk id="3" creationId="{C443E9D9-60EE-F0EA-9CE3-7D33077390F2}"/>
          </ac:spMkLst>
        </pc:spChg>
      </pc:sldChg>
      <pc:sldChg chg="new del">
        <pc:chgData name="Ruth Eskinder" userId="S::ruth613@revature.net::f426187a-5dd9-47e2-8e35-7512b7a60d74" providerId="AD" clId="Web-{0F06D81D-CF7A-471C-B480-7AF68285821B}" dt="2022-06-24T04:46:27.209" v="65"/>
        <pc:sldMkLst>
          <pc:docMk/>
          <pc:sldMk cId="4181264133" sldId="258"/>
        </pc:sldMkLst>
      </pc:sldChg>
      <pc:sldChg chg="delSp modSp new">
        <pc:chgData name="Ruth Eskinder" userId="S::ruth613@revature.net::f426187a-5dd9-47e2-8e35-7512b7a60d74" providerId="AD" clId="Web-{0F06D81D-CF7A-471C-B480-7AF68285821B}" dt="2022-06-24T13:41:25.088" v="238" actId="20577"/>
        <pc:sldMkLst>
          <pc:docMk/>
          <pc:sldMk cId="2933591576" sldId="259"/>
        </pc:sldMkLst>
        <pc:spChg chg="mod">
          <ac:chgData name="Ruth Eskinder" userId="S::ruth613@revature.net::f426187a-5dd9-47e2-8e35-7512b7a60d74" providerId="AD" clId="Web-{0F06D81D-CF7A-471C-B480-7AF68285821B}" dt="2022-06-24T04:49:15.165" v="77"/>
          <ac:spMkLst>
            <pc:docMk/>
            <pc:sldMk cId="2933591576" sldId="259"/>
            <ac:spMk id="2" creationId="{064CE9C8-E4ED-CF45-F957-002072B2AC4F}"/>
          </ac:spMkLst>
        </pc:spChg>
        <pc:spChg chg="mod">
          <ac:chgData name="Ruth Eskinder" userId="S::ruth613@revature.net::f426187a-5dd9-47e2-8e35-7512b7a60d74" providerId="AD" clId="Web-{0F06D81D-CF7A-471C-B480-7AF68285821B}" dt="2022-06-24T13:41:25.088" v="238" actId="20577"/>
          <ac:spMkLst>
            <pc:docMk/>
            <pc:sldMk cId="2933591576" sldId="259"/>
            <ac:spMk id="3" creationId="{9BFAAAE6-0AE2-B91A-5CB0-D9D1FB310BF4}"/>
          </ac:spMkLst>
        </pc:spChg>
        <pc:spChg chg="del">
          <ac:chgData name="Ruth Eskinder" userId="S::ruth613@revature.net::f426187a-5dd9-47e2-8e35-7512b7a60d74" providerId="AD" clId="Web-{0F06D81D-CF7A-471C-B480-7AF68285821B}" dt="2022-06-24T04:48:33.617" v="73"/>
          <ac:spMkLst>
            <pc:docMk/>
            <pc:sldMk cId="2933591576" sldId="259"/>
            <ac:spMk id="4" creationId="{AA5E18AA-D0DF-4D7B-4FD0-BBF2B4D0880B}"/>
          </ac:spMkLst>
        </pc:spChg>
      </pc:sldChg>
      <pc:sldMasterChg chg="del delSldLayout">
        <pc:chgData name="Ruth Eskinder" userId="S::ruth613@revature.net::f426187a-5dd9-47e2-8e35-7512b7a60d74" providerId="AD" clId="Web-{0F06D81D-CF7A-471C-B480-7AF68285821B}" dt="2022-06-24T04:43:10.939" v="11"/>
        <pc:sldMasterMkLst>
          <pc:docMk/>
          <pc:sldMasterMk cId="2460954070" sldId="2147483660"/>
        </pc:sldMasterMkLst>
        <pc:sldLayoutChg chg="del">
          <pc:chgData name="Ruth Eskinder" userId="S::ruth613@revature.net::f426187a-5dd9-47e2-8e35-7512b7a60d74" providerId="AD" clId="Web-{0F06D81D-CF7A-471C-B480-7AF68285821B}" dt="2022-06-24T04:43:10.939" v="1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Ruth Eskinder" userId="S::ruth613@revature.net::f426187a-5dd9-47e2-8e35-7512b7a60d74" providerId="AD" clId="Web-{0F06D81D-CF7A-471C-B480-7AF68285821B}" dt="2022-06-24T04:43:10.939" v="1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Ruth Eskinder" userId="S::ruth613@revature.net::f426187a-5dd9-47e2-8e35-7512b7a60d74" providerId="AD" clId="Web-{0F06D81D-CF7A-471C-B480-7AF68285821B}" dt="2022-06-24T04:43:10.939" v="1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Ruth Eskinder" userId="S::ruth613@revature.net::f426187a-5dd9-47e2-8e35-7512b7a60d74" providerId="AD" clId="Web-{0F06D81D-CF7A-471C-B480-7AF68285821B}" dt="2022-06-24T04:43:10.939" v="1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Ruth Eskinder" userId="S::ruth613@revature.net::f426187a-5dd9-47e2-8e35-7512b7a60d74" providerId="AD" clId="Web-{0F06D81D-CF7A-471C-B480-7AF68285821B}" dt="2022-06-24T04:43:10.939" v="1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Ruth Eskinder" userId="S::ruth613@revature.net::f426187a-5dd9-47e2-8e35-7512b7a60d74" providerId="AD" clId="Web-{0F06D81D-CF7A-471C-B480-7AF68285821B}" dt="2022-06-24T04:43:10.939" v="1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Ruth Eskinder" userId="S::ruth613@revature.net::f426187a-5dd9-47e2-8e35-7512b7a60d74" providerId="AD" clId="Web-{0F06D81D-CF7A-471C-B480-7AF68285821B}" dt="2022-06-24T04:43:10.939" v="1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Ruth Eskinder" userId="S::ruth613@revature.net::f426187a-5dd9-47e2-8e35-7512b7a60d74" providerId="AD" clId="Web-{0F06D81D-CF7A-471C-B480-7AF68285821B}" dt="2022-06-24T04:43:10.939" v="1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Ruth Eskinder" userId="S::ruth613@revature.net::f426187a-5dd9-47e2-8e35-7512b7a60d74" providerId="AD" clId="Web-{0F06D81D-CF7A-471C-B480-7AF68285821B}" dt="2022-06-24T04:43:10.939" v="1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Ruth Eskinder" userId="S::ruth613@revature.net::f426187a-5dd9-47e2-8e35-7512b7a60d74" providerId="AD" clId="Web-{0F06D81D-CF7A-471C-B480-7AF68285821B}" dt="2022-06-24T04:43:10.939" v="1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Ruth Eskinder" userId="S::ruth613@revature.net::f426187a-5dd9-47e2-8e35-7512b7a60d74" providerId="AD" clId="Web-{0F06D81D-CF7A-471C-B480-7AF68285821B}" dt="2022-06-24T04:43:10.939" v="1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Ruth Eskinder" userId="S::ruth613@revature.net::f426187a-5dd9-47e2-8e35-7512b7a60d74" providerId="AD" clId="Web-{0F06D81D-CF7A-471C-B480-7AF68285821B}" dt="2022-06-24T04:43:48.674" v="22"/>
        <pc:sldMasterMkLst>
          <pc:docMk/>
          <pc:sldMasterMk cId="1491029648" sldId="2147483685"/>
        </pc:sldMasterMkLst>
        <pc:sldLayoutChg chg="add del">
          <pc:chgData name="Ruth Eskinder" userId="S::ruth613@revature.net::f426187a-5dd9-47e2-8e35-7512b7a60d74" providerId="AD" clId="Web-{0F06D81D-CF7A-471C-B480-7AF68285821B}" dt="2022-06-24T04:43:48.674" v="22"/>
          <pc:sldLayoutMkLst>
            <pc:docMk/>
            <pc:sldMasterMk cId="1491029648" sldId="2147483685"/>
            <pc:sldLayoutMk cId="3630394930" sldId="2147483674"/>
          </pc:sldLayoutMkLst>
        </pc:sldLayoutChg>
        <pc:sldLayoutChg chg="add del">
          <pc:chgData name="Ruth Eskinder" userId="S::ruth613@revature.net::f426187a-5dd9-47e2-8e35-7512b7a60d74" providerId="AD" clId="Web-{0F06D81D-CF7A-471C-B480-7AF68285821B}" dt="2022-06-24T04:43:48.674" v="22"/>
          <pc:sldLayoutMkLst>
            <pc:docMk/>
            <pc:sldMasterMk cId="1491029648" sldId="2147483685"/>
            <pc:sldLayoutMk cId="3110726125" sldId="2147483675"/>
          </pc:sldLayoutMkLst>
        </pc:sldLayoutChg>
        <pc:sldLayoutChg chg="add del">
          <pc:chgData name="Ruth Eskinder" userId="S::ruth613@revature.net::f426187a-5dd9-47e2-8e35-7512b7a60d74" providerId="AD" clId="Web-{0F06D81D-CF7A-471C-B480-7AF68285821B}" dt="2022-06-24T04:43:48.674" v="22"/>
          <pc:sldLayoutMkLst>
            <pc:docMk/>
            <pc:sldMasterMk cId="1491029648" sldId="2147483685"/>
            <pc:sldLayoutMk cId="1923840369" sldId="2147483676"/>
          </pc:sldLayoutMkLst>
        </pc:sldLayoutChg>
        <pc:sldLayoutChg chg="add del">
          <pc:chgData name="Ruth Eskinder" userId="S::ruth613@revature.net::f426187a-5dd9-47e2-8e35-7512b7a60d74" providerId="AD" clId="Web-{0F06D81D-CF7A-471C-B480-7AF68285821B}" dt="2022-06-24T04:43:48.674" v="22"/>
          <pc:sldLayoutMkLst>
            <pc:docMk/>
            <pc:sldMasterMk cId="1491029648" sldId="2147483685"/>
            <pc:sldLayoutMk cId="1232524337" sldId="2147483677"/>
          </pc:sldLayoutMkLst>
        </pc:sldLayoutChg>
        <pc:sldLayoutChg chg="add del">
          <pc:chgData name="Ruth Eskinder" userId="S::ruth613@revature.net::f426187a-5dd9-47e2-8e35-7512b7a60d74" providerId="AD" clId="Web-{0F06D81D-CF7A-471C-B480-7AF68285821B}" dt="2022-06-24T04:43:48.674" v="22"/>
          <pc:sldLayoutMkLst>
            <pc:docMk/>
            <pc:sldMasterMk cId="1491029648" sldId="2147483685"/>
            <pc:sldLayoutMk cId="1301160859" sldId="2147483678"/>
          </pc:sldLayoutMkLst>
        </pc:sldLayoutChg>
        <pc:sldLayoutChg chg="add del">
          <pc:chgData name="Ruth Eskinder" userId="S::ruth613@revature.net::f426187a-5dd9-47e2-8e35-7512b7a60d74" providerId="AD" clId="Web-{0F06D81D-CF7A-471C-B480-7AF68285821B}" dt="2022-06-24T04:43:48.674" v="22"/>
          <pc:sldLayoutMkLst>
            <pc:docMk/>
            <pc:sldMasterMk cId="1491029648" sldId="2147483685"/>
            <pc:sldLayoutMk cId="649098534" sldId="2147483679"/>
          </pc:sldLayoutMkLst>
        </pc:sldLayoutChg>
        <pc:sldLayoutChg chg="add del">
          <pc:chgData name="Ruth Eskinder" userId="S::ruth613@revature.net::f426187a-5dd9-47e2-8e35-7512b7a60d74" providerId="AD" clId="Web-{0F06D81D-CF7A-471C-B480-7AF68285821B}" dt="2022-06-24T04:43:48.674" v="22"/>
          <pc:sldLayoutMkLst>
            <pc:docMk/>
            <pc:sldMasterMk cId="1491029648" sldId="2147483685"/>
            <pc:sldLayoutMk cId="1094685208" sldId="2147483680"/>
          </pc:sldLayoutMkLst>
        </pc:sldLayoutChg>
        <pc:sldLayoutChg chg="add del">
          <pc:chgData name="Ruth Eskinder" userId="S::ruth613@revature.net::f426187a-5dd9-47e2-8e35-7512b7a60d74" providerId="AD" clId="Web-{0F06D81D-CF7A-471C-B480-7AF68285821B}" dt="2022-06-24T04:43:48.674" v="22"/>
          <pc:sldLayoutMkLst>
            <pc:docMk/>
            <pc:sldMasterMk cId="1491029648" sldId="2147483685"/>
            <pc:sldLayoutMk cId="1933431305" sldId="2147483681"/>
          </pc:sldLayoutMkLst>
        </pc:sldLayoutChg>
        <pc:sldLayoutChg chg="add del">
          <pc:chgData name="Ruth Eskinder" userId="S::ruth613@revature.net::f426187a-5dd9-47e2-8e35-7512b7a60d74" providerId="AD" clId="Web-{0F06D81D-CF7A-471C-B480-7AF68285821B}" dt="2022-06-24T04:43:48.674" v="22"/>
          <pc:sldLayoutMkLst>
            <pc:docMk/>
            <pc:sldMasterMk cId="1491029648" sldId="2147483685"/>
            <pc:sldLayoutMk cId="3486814642" sldId="2147483682"/>
          </pc:sldLayoutMkLst>
        </pc:sldLayoutChg>
        <pc:sldLayoutChg chg="add del">
          <pc:chgData name="Ruth Eskinder" userId="S::ruth613@revature.net::f426187a-5dd9-47e2-8e35-7512b7a60d74" providerId="AD" clId="Web-{0F06D81D-CF7A-471C-B480-7AF68285821B}" dt="2022-06-24T04:43:48.674" v="22"/>
          <pc:sldLayoutMkLst>
            <pc:docMk/>
            <pc:sldMasterMk cId="1491029648" sldId="2147483685"/>
            <pc:sldLayoutMk cId="432602206" sldId="2147483683"/>
          </pc:sldLayoutMkLst>
        </pc:sldLayoutChg>
        <pc:sldLayoutChg chg="add del">
          <pc:chgData name="Ruth Eskinder" userId="S::ruth613@revature.net::f426187a-5dd9-47e2-8e35-7512b7a60d74" providerId="AD" clId="Web-{0F06D81D-CF7A-471C-B480-7AF68285821B}" dt="2022-06-24T04:43:48.674" v="22"/>
          <pc:sldLayoutMkLst>
            <pc:docMk/>
            <pc:sldMasterMk cId="1491029648" sldId="2147483685"/>
            <pc:sldLayoutMk cId="275151694" sldId="2147483684"/>
          </pc:sldLayoutMkLst>
        </pc:sldLayoutChg>
      </pc:sldMasterChg>
      <pc:sldMasterChg chg="add del addSldLayout delSldLayout">
        <pc:chgData name="Ruth Eskinder" userId="S::ruth613@revature.net::f426187a-5dd9-47e2-8e35-7512b7a60d74" providerId="AD" clId="Web-{0F06D81D-CF7A-471C-B480-7AF68285821B}" dt="2022-06-24T04:44:24.628" v="27"/>
        <pc:sldMasterMkLst>
          <pc:docMk/>
          <pc:sldMasterMk cId="794220157" sldId="2147483686"/>
        </pc:sldMasterMkLst>
        <pc:sldLayoutChg chg="add del">
          <pc:chgData name="Ruth Eskinder" userId="S::ruth613@revature.net::f426187a-5dd9-47e2-8e35-7512b7a60d74" providerId="AD" clId="Web-{0F06D81D-CF7A-471C-B480-7AF68285821B}" dt="2022-06-24T04:44:24.628" v="27"/>
          <pc:sldLayoutMkLst>
            <pc:docMk/>
            <pc:sldMasterMk cId="794220157" sldId="2147483686"/>
            <pc:sldLayoutMk cId="1149427765" sldId="2147483687"/>
          </pc:sldLayoutMkLst>
        </pc:sldLayoutChg>
        <pc:sldLayoutChg chg="add del">
          <pc:chgData name="Ruth Eskinder" userId="S::ruth613@revature.net::f426187a-5dd9-47e2-8e35-7512b7a60d74" providerId="AD" clId="Web-{0F06D81D-CF7A-471C-B480-7AF68285821B}" dt="2022-06-24T04:44:24.628" v="27"/>
          <pc:sldLayoutMkLst>
            <pc:docMk/>
            <pc:sldMasterMk cId="794220157" sldId="2147483686"/>
            <pc:sldLayoutMk cId="2895169021" sldId="2147483688"/>
          </pc:sldLayoutMkLst>
        </pc:sldLayoutChg>
        <pc:sldLayoutChg chg="add del">
          <pc:chgData name="Ruth Eskinder" userId="S::ruth613@revature.net::f426187a-5dd9-47e2-8e35-7512b7a60d74" providerId="AD" clId="Web-{0F06D81D-CF7A-471C-B480-7AF68285821B}" dt="2022-06-24T04:44:24.628" v="27"/>
          <pc:sldLayoutMkLst>
            <pc:docMk/>
            <pc:sldMasterMk cId="794220157" sldId="2147483686"/>
            <pc:sldLayoutMk cId="3778441358" sldId="2147483689"/>
          </pc:sldLayoutMkLst>
        </pc:sldLayoutChg>
        <pc:sldLayoutChg chg="add del">
          <pc:chgData name="Ruth Eskinder" userId="S::ruth613@revature.net::f426187a-5dd9-47e2-8e35-7512b7a60d74" providerId="AD" clId="Web-{0F06D81D-CF7A-471C-B480-7AF68285821B}" dt="2022-06-24T04:44:24.628" v="27"/>
          <pc:sldLayoutMkLst>
            <pc:docMk/>
            <pc:sldMasterMk cId="794220157" sldId="2147483686"/>
            <pc:sldLayoutMk cId="643347007" sldId="2147483690"/>
          </pc:sldLayoutMkLst>
        </pc:sldLayoutChg>
        <pc:sldLayoutChg chg="add del">
          <pc:chgData name="Ruth Eskinder" userId="S::ruth613@revature.net::f426187a-5dd9-47e2-8e35-7512b7a60d74" providerId="AD" clId="Web-{0F06D81D-CF7A-471C-B480-7AF68285821B}" dt="2022-06-24T04:44:24.628" v="27"/>
          <pc:sldLayoutMkLst>
            <pc:docMk/>
            <pc:sldMasterMk cId="794220157" sldId="2147483686"/>
            <pc:sldLayoutMk cId="493068228" sldId="2147483691"/>
          </pc:sldLayoutMkLst>
        </pc:sldLayoutChg>
        <pc:sldLayoutChg chg="add del">
          <pc:chgData name="Ruth Eskinder" userId="S::ruth613@revature.net::f426187a-5dd9-47e2-8e35-7512b7a60d74" providerId="AD" clId="Web-{0F06D81D-CF7A-471C-B480-7AF68285821B}" dt="2022-06-24T04:44:24.628" v="27"/>
          <pc:sldLayoutMkLst>
            <pc:docMk/>
            <pc:sldMasterMk cId="794220157" sldId="2147483686"/>
            <pc:sldLayoutMk cId="915135020" sldId="2147483692"/>
          </pc:sldLayoutMkLst>
        </pc:sldLayoutChg>
        <pc:sldLayoutChg chg="add del">
          <pc:chgData name="Ruth Eskinder" userId="S::ruth613@revature.net::f426187a-5dd9-47e2-8e35-7512b7a60d74" providerId="AD" clId="Web-{0F06D81D-CF7A-471C-B480-7AF68285821B}" dt="2022-06-24T04:44:24.628" v="27"/>
          <pc:sldLayoutMkLst>
            <pc:docMk/>
            <pc:sldMasterMk cId="794220157" sldId="2147483686"/>
            <pc:sldLayoutMk cId="349554365" sldId="2147483693"/>
          </pc:sldLayoutMkLst>
        </pc:sldLayoutChg>
        <pc:sldLayoutChg chg="add del">
          <pc:chgData name="Ruth Eskinder" userId="S::ruth613@revature.net::f426187a-5dd9-47e2-8e35-7512b7a60d74" providerId="AD" clId="Web-{0F06D81D-CF7A-471C-B480-7AF68285821B}" dt="2022-06-24T04:44:24.628" v="27"/>
          <pc:sldLayoutMkLst>
            <pc:docMk/>
            <pc:sldMasterMk cId="794220157" sldId="2147483686"/>
            <pc:sldLayoutMk cId="3342493943" sldId="2147483694"/>
          </pc:sldLayoutMkLst>
        </pc:sldLayoutChg>
        <pc:sldLayoutChg chg="add del">
          <pc:chgData name="Ruth Eskinder" userId="S::ruth613@revature.net::f426187a-5dd9-47e2-8e35-7512b7a60d74" providerId="AD" clId="Web-{0F06D81D-CF7A-471C-B480-7AF68285821B}" dt="2022-06-24T04:44:24.628" v="27"/>
          <pc:sldLayoutMkLst>
            <pc:docMk/>
            <pc:sldMasterMk cId="794220157" sldId="2147483686"/>
            <pc:sldLayoutMk cId="2700240771" sldId="2147483695"/>
          </pc:sldLayoutMkLst>
        </pc:sldLayoutChg>
        <pc:sldLayoutChg chg="add del">
          <pc:chgData name="Ruth Eskinder" userId="S::ruth613@revature.net::f426187a-5dd9-47e2-8e35-7512b7a60d74" providerId="AD" clId="Web-{0F06D81D-CF7A-471C-B480-7AF68285821B}" dt="2022-06-24T04:44:24.628" v="27"/>
          <pc:sldLayoutMkLst>
            <pc:docMk/>
            <pc:sldMasterMk cId="794220157" sldId="2147483686"/>
            <pc:sldLayoutMk cId="1774578736" sldId="2147483696"/>
          </pc:sldLayoutMkLst>
        </pc:sldLayoutChg>
        <pc:sldLayoutChg chg="add del">
          <pc:chgData name="Ruth Eskinder" userId="S::ruth613@revature.net::f426187a-5dd9-47e2-8e35-7512b7a60d74" providerId="AD" clId="Web-{0F06D81D-CF7A-471C-B480-7AF68285821B}" dt="2022-06-24T04:44:24.628" v="27"/>
          <pc:sldLayoutMkLst>
            <pc:docMk/>
            <pc:sldMasterMk cId="794220157" sldId="2147483686"/>
            <pc:sldLayoutMk cId="2797470261" sldId="2147483697"/>
          </pc:sldLayoutMkLst>
        </pc:sldLayoutChg>
      </pc:sldMasterChg>
      <pc:sldMasterChg chg="add del addSldLayout delSldLayout">
        <pc:chgData name="Ruth Eskinder" userId="S::ruth613@revature.net::f426187a-5dd9-47e2-8e35-7512b7a60d74" providerId="AD" clId="Web-{0F06D81D-CF7A-471C-B480-7AF68285821B}" dt="2022-06-24T04:43:35.362" v="17"/>
        <pc:sldMasterMkLst>
          <pc:docMk/>
          <pc:sldMasterMk cId="3091531563" sldId="2147483686"/>
        </pc:sldMasterMkLst>
        <pc:sldLayoutChg chg="add del">
          <pc:chgData name="Ruth Eskinder" userId="S::ruth613@revature.net::f426187a-5dd9-47e2-8e35-7512b7a60d74" providerId="AD" clId="Web-{0F06D81D-CF7A-471C-B480-7AF68285821B}" dt="2022-06-24T04:43:35.362" v="17"/>
          <pc:sldLayoutMkLst>
            <pc:docMk/>
            <pc:sldMasterMk cId="3091531563" sldId="2147483686"/>
            <pc:sldLayoutMk cId="2575166649" sldId="2147483687"/>
          </pc:sldLayoutMkLst>
        </pc:sldLayoutChg>
        <pc:sldLayoutChg chg="add del">
          <pc:chgData name="Ruth Eskinder" userId="S::ruth613@revature.net::f426187a-5dd9-47e2-8e35-7512b7a60d74" providerId="AD" clId="Web-{0F06D81D-CF7A-471C-B480-7AF68285821B}" dt="2022-06-24T04:43:35.362" v="17"/>
          <pc:sldLayoutMkLst>
            <pc:docMk/>
            <pc:sldMasterMk cId="3091531563" sldId="2147483686"/>
            <pc:sldLayoutMk cId="2512891163" sldId="2147483688"/>
          </pc:sldLayoutMkLst>
        </pc:sldLayoutChg>
        <pc:sldLayoutChg chg="add del">
          <pc:chgData name="Ruth Eskinder" userId="S::ruth613@revature.net::f426187a-5dd9-47e2-8e35-7512b7a60d74" providerId="AD" clId="Web-{0F06D81D-CF7A-471C-B480-7AF68285821B}" dt="2022-06-24T04:43:35.362" v="17"/>
          <pc:sldLayoutMkLst>
            <pc:docMk/>
            <pc:sldMasterMk cId="3091531563" sldId="2147483686"/>
            <pc:sldLayoutMk cId="2622213131" sldId="2147483689"/>
          </pc:sldLayoutMkLst>
        </pc:sldLayoutChg>
        <pc:sldLayoutChg chg="add del">
          <pc:chgData name="Ruth Eskinder" userId="S::ruth613@revature.net::f426187a-5dd9-47e2-8e35-7512b7a60d74" providerId="AD" clId="Web-{0F06D81D-CF7A-471C-B480-7AF68285821B}" dt="2022-06-24T04:43:35.362" v="17"/>
          <pc:sldLayoutMkLst>
            <pc:docMk/>
            <pc:sldMasterMk cId="3091531563" sldId="2147483686"/>
            <pc:sldLayoutMk cId="3016046253" sldId="2147483690"/>
          </pc:sldLayoutMkLst>
        </pc:sldLayoutChg>
        <pc:sldLayoutChg chg="add del">
          <pc:chgData name="Ruth Eskinder" userId="S::ruth613@revature.net::f426187a-5dd9-47e2-8e35-7512b7a60d74" providerId="AD" clId="Web-{0F06D81D-CF7A-471C-B480-7AF68285821B}" dt="2022-06-24T04:43:35.362" v="17"/>
          <pc:sldLayoutMkLst>
            <pc:docMk/>
            <pc:sldMasterMk cId="3091531563" sldId="2147483686"/>
            <pc:sldLayoutMk cId="2316684012" sldId="2147483691"/>
          </pc:sldLayoutMkLst>
        </pc:sldLayoutChg>
        <pc:sldLayoutChg chg="add del">
          <pc:chgData name="Ruth Eskinder" userId="S::ruth613@revature.net::f426187a-5dd9-47e2-8e35-7512b7a60d74" providerId="AD" clId="Web-{0F06D81D-CF7A-471C-B480-7AF68285821B}" dt="2022-06-24T04:43:35.362" v="17"/>
          <pc:sldLayoutMkLst>
            <pc:docMk/>
            <pc:sldMasterMk cId="3091531563" sldId="2147483686"/>
            <pc:sldLayoutMk cId="1416521505" sldId="2147483692"/>
          </pc:sldLayoutMkLst>
        </pc:sldLayoutChg>
        <pc:sldLayoutChg chg="add del">
          <pc:chgData name="Ruth Eskinder" userId="S::ruth613@revature.net::f426187a-5dd9-47e2-8e35-7512b7a60d74" providerId="AD" clId="Web-{0F06D81D-CF7A-471C-B480-7AF68285821B}" dt="2022-06-24T04:43:35.362" v="17"/>
          <pc:sldLayoutMkLst>
            <pc:docMk/>
            <pc:sldMasterMk cId="3091531563" sldId="2147483686"/>
            <pc:sldLayoutMk cId="2047065044" sldId="2147483693"/>
          </pc:sldLayoutMkLst>
        </pc:sldLayoutChg>
        <pc:sldLayoutChg chg="add del">
          <pc:chgData name="Ruth Eskinder" userId="S::ruth613@revature.net::f426187a-5dd9-47e2-8e35-7512b7a60d74" providerId="AD" clId="Web-{0F06D81D-CF7A-471C-B480-7AF68285821B}" dt="2022-06-24T04:43:35.362" v="17"/>
          <pc:sldLayoutMkLst>
            <pc:docMk/>
            <pc:sldMasterMk cId="3091531563" sldId="2147483686"/>
            <pc:sldLayoutMk cId="2885665347" sldId="2147483694"/>
          </pc:sldLayoutMkLst>
        </pc:sldLayoutChg>
        <pc:sldLayoutChg chg="add del">
          <pc:chgData name="Ruth Eskinder" userId="S::ruth613@revature.net::f426187a-5dd9-47e2-8e35-7512b7a60d74" providerId="AD" clId="Web-{0F06D81D-CF7A-471C-B480-7AF68285821B}" dt="2022-06-24T04:43:35.362" v="17"/>
          <pc:sldLayoutMkLst>
            <pc:docMk/>
            <pc:sldMasterMk cId="3091531563" sldId="2147483686"/>
            <pc:sldLayoutMk cId="1148861961" sldId="2147483695"/>
          </pc:sldLayoutMkLst>
        </pc:sldLayoutChg>
        <pc:sldLayoutChg chg="add del">
          <pc:chgData name="Ruth Eskinder" userId="S::ruth613@revature.net::f426187a-5dd9-47e2-8e35-7512b7a60d74" providerId="AD" clId="Web-{0F06D81D-CF7A-471C-B480-7AF68285821B}" dt="2022-06-24T04:43:35.362" v="17"/>
          <pc:sldLayoutMkLst>
            <pc:docMk/>
            <pc:sldMasterMk cId="3091531563" sldId="2147483686"/>
            <pc:sldLayoutMk cId="332723566" sldId="2147483696"/>
          </pc:sldLayoutMkLst>
        </pc:sldLayoutChg>
        <pc:sldLayoutChg chg="add del">
          <pc:chgData name="Ruth Eskinder" userId="S::ruth613@revature.net::f426187a-5dd9-47e2-8e35-7512b7a60d74" providerId="AD" clId="Web-{0F06D81D-CF7A-471C-B480-7AF68285821B}" dt="2022-06-24T04:43:35.362" v="17"/>
          <pc:sldLayoutMkLst>
            <pc:docMk/>
            <pc:sldMasterMk cId="3091531563" sldId="2147483686"/>
            <pc:sldLayoutMk cId="3389998986" sldId="2147483697"/>
          </pc:sldLayoutMkLst>
        </pc:sldLayoutChg>
      </pc:sldMasterChg>
      <pc:sldMasterChg chg="add del replId addSldLayout delSldLayout">
        <pc:chgData name="Ruth Eskinder" userId="S::ruth613@revature.net::f426187a-5dd9-47e2-8e35-7512b7a60d74" providerId="AD" clId="Web-{0F06D81D-CF7A-471C-B480-7AF68285821B}" dt="2022-06-24T04:44:24.597" v="26"/>
        <pc:sldMasterMkLst>
          <pc:docMk/>
          <pc:sldMasterMk cId="1210467178" sldId="2147483698"/>
        </pc:sldMasterMkLst>
        <pc:sldLayoutChg chg="add del">
          <pc:chgData name="Ruth Eskinder" userId="S::ruth613@revature.net::f426187a-5dd9-47e2-8e35-7512b7a60d74" providerId="AD" clId="Web-{0F06D81D-CF7A-471C-B480-7AF68285821B}" dt="2022-06-24T04:44:24.597" v="26"/>
          <pc:sldLayoutMkLst>
            <pc:docMk/>
            <pc:sldMasterMk cId="1210467178" sldId="2147483698"/>
            <pc:sldLayoutMk cId="3940907536" sldId="2147483699"/>
          </pc:sldLayoutMkLst>
        </pc:sldLayoutChg>
        <pc:sldLayoutChg chg="add del replId">
          <pc:chgData name="Ruth Eskinder" userId="S::ruth613@revature.net::f426187a-5dd9-47e2-8e35-7512b7a60d74" providerId="AD" clId="Web-{0F06D81D-CF7A-471C-B480-7AF68285821B}" dt="2022-06-24T04:44:24.597" v="26"/>
          <pc:sldLayoutMkLst>
            <pc:docMk/>
            <pc:sldMasterMk cId="1210467178" sldId="2147483698"/>
            <pc:sldLayoutMk cId="3730335348" sldId="2147483700"/>
          </pc:sldLayoutMkLst>
        </pc:sldLayoutChg>
        <pc:sldLayoutChg chg="add del replId">
          <pc:chgData name="Ruth Eskinder" userId="S::ruth613@revature.net::f426187a-5dd9-47e2-8e35-7512b7a60d74" providerId="AD" clId="Web-{0F06D81D-CF7A-471C-B480-7AF68285821B}" dt="2022-06-24T04:44:24.597" v="26"/>
          <pc:sldLayoutMkLst>
            <pc:docMk/>
            <pc:sldMasterMk cId="1210467178" sldId="2147483698"/>
            <pc:sldLayoutMk cId="73201209" sldId="2147483701"/>
          </pc:sldLayoutMkLst>
        </pc:sldLayoutChg>
        <pc:sldLayoutChg chg="add del replId">
          <pc:chgData name="Ruth Eskinder" userId="S::ruth613@revature.net::f426187a-5dd9-47e2-8e35-7512b7a60d74" providerId="AD" clId="Web-{0F06D81D-CF7A-471C-B480-7AF68285821B}" dt="2022-06-24T04:44:24.597" v="26"/>
          <pc:sldLayoutMkLst>
            <pc:docMk/>
            <pc:sldMasterMk cId="1210467178" sldId="2147483698"/>
            <pc:sldLayoutMk cId="3838093370" sldId="2147483702"/>
          </pc:sldLayoutMkLst>
        </pc:sldLayoutChg>
        <pc:sldLayoutChg chg="add del replId">
          <pc:chgData name="Ruth Eskinder" userId="S::ruth613@revature.net::f426187a-5dd9-47e2-8e35-7512b7a60d74" providerId="AD" clId="Web-{0F06D81D-CF7A-471C-B480-7AF68285821B}" dt="2022-06-24T04:44:24.597" v="26"/>
          <pc:sldLayoutMkLst>
            <pc:docMk/>
            <pc:sldMasterMk cId="1210467178" sldId="2147483698"/>
            <pc:sldLayoutMk cId="2553086975" sldId="2147483703"/>
          </pc:sldLayoutMkLst>
        </pc:sldLayoutChg>
        <pc:sldLayoutChg chg="add del replId">
          <pc:chgData name="Ruth Eskinder" userId="S::ruth613@revature.net::f426187a-5dd9-47e2-8e35-7512b7a60d74" providerId="AD" clId="Web-{0F06D81D-CF7A-471C-B480-7AF68285821B}" dt="2022-06-24T04:44:24.597" v="26"/>
          <pc:sldLayoutMkLst>
            <pc:docMk/>
            <pc:sldMasterMk cId="1210467178" sldId="2147483698"/>
            <pc:sldLayoutMk cId="3131696016" sldId="2147483704"/>
          </pc:sldLayoutMkLst>
        </pc:sldLayoutChg>
        <pc:sldLayoutChg chg="add del replId">
          <pc:chgData name="Ruth Eskinder" userId="S::ruth613@revature.net::f426187a-5dd9-47e2-8e35-7512b7a60d74" providerId="AD" clId="Web-{0F06D81D-CF7A-471C-B480-7AF68285821B}" dt="2022-06-24T04:44:24.597" v="26"/>
          <pc:sldLayoutMkLst>
            <pc:docMk/>
            <pc:sldMasterMk cId="1210467178" sldId="2147483698"/>
            <pc:sldLayoutMk cId="4250938248" sldId="2147483705"/>
          </pc:sldLayoutMkLst>
        </pc:sldLayoutChg>
        <pc:sldLayoutChg chg="add del replId">
          <pc:chgData name="Ruth Eskinder" userId="S::ruth613@revature.net::f426187a-5dd9-47e2-8e35-7512b7a60d74" providerId="AD" clId="Web-{0F06D81D-CF7A-471C-B480-7AF68285821B}" dt="2022-06-24T04:44:24.597" v="26"/>
          <pc:sldLayoutMkLst>
            <pc:docMk/>
            <pc:sldMasterMk cId="1210467178" sldId="2147483698"/>
            <pc:sldLayoutMk cId="2935973534" sldId="2147483706"/>
          </pc:sldLayoutMkLst>
        </pc:sldLayoutChg>
        <pc:sldLayoutChg chg="add del replId">
          <pc:chgData name="Ruth Eskinder" userId="S::ruth613@revature.net::f426187a-5dd9-47e2-8e35-7512b7a60d74" providerId="AD" clId="Web-{0F06D81D-CF7A-471C-B480-7AF68285821B}" dt="2022-06-24T04:44:24.597" v="26"/>
          <pc:sldLayoutMkLst>
            <pc:docMk/>
            <pc:sldMasterMk cId="1210467178" sldId="2147483698"/>
            <pc:sldLayoutMk cId="4289549285" sldId="2147483707"/>
          </pc:sldLayoutMkLst>
        </pc:sldLayoutChg>
        <pc:sldLayoutChg chg="add del replId">
          <pc:chgData name="Ruth Eskinder" userId="S::ruth613@revature.net::f426187a-5dd9-47e2-8e35-7512b7a60d74" providerId="AD" clId="Web-{0F06D81D-CF7A-471C-B480-7AF68285821B}" dt="2022-06-24T04:44:24.597" v="26"/>
          <pc:sldLayoutMkLst>
            <pc:docMk/>
            <pc:sldMasterMk cId="1210467178" sldId="2147483698"/>
            <pc:sldLayoutMk cId="1993416078" sldId="2147483708"/>
          </pc:sldLayoutMkLst>
        </pc:sldLayoutChg>
        <pc:sldLayoutChg chg="add del replId">
          <pc:chgData name="Ruth Eskinder" userId="S::ruth613@revature.net::f426187a-5dd9-47e2-8e35-7512b7a60d74" providerId="AD" clId="Web-{0F06D81D-CF7A-471C-B480-7AF68285821B}" dt="2022-06-24T04:44:24.597" v="26"/>
          <pc:sldLayoutMkLst>
            <pc:docMk/>
            <pc:sldMasterMk cId="1210467178" sldId="2147483698"/>
            <pc:sldLayoutMk cId="4146306566" sldId="2147483709"/>
          </pc:sldLayoutMkLst>
        </pc:sldLayoutChg>
      </pc:sldMasterChg>
      <pc:sldMasterChg chg="add del addSldLayout delSldLayout">
        <pc:chgData name="Ruth Eskinder" userId="S::ruth613@revature.net::f426187a-5dd9-47e2-8e35-7512b7a60d74" providerId="AD" clId="Web-{0F06D81D-CF7A-471C-B480-7AF68285821B}" dt="2022-06-24T04:43:42.034" v="19"/>
        <pc:sldMasterMkLst>
          <pc:docMk/>
          <pc:sldMasterMk cId="538905876" sldId="2147483735"/>
        </pc:sldMasterMkLst>
        <pc:sldLayoutChg chg="add del">
          <pc:chgData name="Ruth Eskinder" userId="S::ruth613@revature.net::f426187a-5dd9-47e2-8e35-7512b7a60d74" providerId="AD" clId="Web-{0F06D81D-CF7A-471C-B480-7AF68285821B}" dt="2022-06-24T04:43:42.034" v="19"/>
          <pc:sldLayoutMkLst>
            <pc:docMk/>
            <pc:sldMasterMk cId="538905876" sldId="2147483735"/>
            <pc:sldLayoutMk cId="3141656138" sldId="2147483724"/>
          </pc:sldLayoutMkLst>
        </pc:sldLayoutChg>
        <pc:sldLayoutChg chg="add del">
          <pc:chgData name="Ruth Eskinder" userId="S::ruth613@revature.net::f426187a-5dd9-47e2-8e35-7512b7a60d74" providerId="AD" clId="Web-{0F06D81D-CF7A-471C-B480-7AF68285821B}" dt="2022-06-24T04:43:42.034" v="19"/>
          <pc:sldLayoutMkLst>
            <pc:docMk/>
            <pc:sldMasterMk cId="538905876" sldId="2147483735"/>
            <pc:sldLayoutMk cId="202736555" sldId="2147483725"/>
          </pc:sldLayoutMkLst>
        </pc:sldLayoutChg>
        <pc:sldLayoutChg chg="add del">
          <pc:chgData name="Ruth Eskinder" userId="S::ruth613@revature.net::f426187a-5dd9-47e2-8e35-7512b7a60d74" providerId="AD" clId="Web-{0F06D81D-CF7A-471C-B480-7AF68285821B}" dt="2022-06-24T04:43:42.034" v="19"/>
          <pc:sldLayoutMkLst>
            <pc:docMk/>
            <pc:sldMasterMk cId="538905876" sldId="2147483735"/>
            <pc:sldLayoutMk cId="1125854121" sldId="2147483726"/>
          </pc:sldLayoutMkLst>
        </pc:sldLayoutChg>
        <pc:sldLayoutChg chg="add del">
          <pc:chgData name="Ruth Eskinder" userId="S::ruth613@revature.net::f426187a-5dd9-47e2-8e35-7512b7a60d74" providerId="AD" clId="Web-{0F06D81D-CF7A-471C-B480-7AF68285821B}" dt="2022-06-24T04:43:42.034" v="19"/>
          <pc:sldLayoutMkLst>
            <pc:docMk/>
            <pc:sldMasterMk cId="538905876" sldId="2147483735"/>
            <pc:sldLayoutMk cId="3370782882" sldId="2147483727"/>
          </pc:sldLayoutMkLst>
        </pc:sldLayoutChg>
        <pc:sldLayoutChg chg="add del">
          <pc:chgData name="Ruth Eskinder" userId="S::ruth613@revature.net::f426187a-5dd9-47e2-8e35-7512b7a60d74" providerId="AD" clId="Web-{0F06D81D-CF7A-471C-B480-7AF68285821B}" dt="2022-06-24T04:43:42.034" v="19"/>
          <pc:sldLayoutMkLst>
            <pc:docMk/>
            <pc:sldMasterMk cId="538905876" sldId="2147483735"/>
            <pc:sldLayoutMk cId="532124458" sldId="2147483728"/>
          </pc:sldLayoutMkLst>
        </pc:sldLayoutChg>
        <pc:sldLayoutChg chg="add del">
          <pc:chgData name="Ruth Eskinder" userId="S::ruth613@revature.net::f426187a-5dd9-47e2-8e35-7512b7a60d74" providerId="AD" clId="Web-{0F06D81D-CF7A-471C-B480-7AF68285821B}" dt="2022-06-24T04:43:42.034" v="19"/>
          <pc:sldLayoutMkLst>
            <pc:docMk/>
            <pc:sldMasterMk cId="538905876" sldId="2147483735"/>
            <pc:sldLayoutMk cId="1458463501" sldId="2147483729"/>
          </pc:sldLayoutMkLst>
        </pc:sldLayoutChg>
        <pc:sldLayoutChg chg="add del">
          <pc:chgData name="Ruth Eskinder" userId="S::ruth613@revature.net::f426187a-5dd9-47e2-8e35-7512b7a60d74" providerId="AD" clId="Web-{0F06D81D-CF7A-471C-B480-7AF68285821B}" dt="2022-06-24T04:43:42.034" v="19"/>
          <pc:sldLayoutMkLst>
            <pc:docMk/>
            <pc:sldMasterMk cId="538905876" sldId="2147483735"/>
            <pc:sldLayoutMk cId="42694622" sldId="2147483730"/>
          </pc:sldLayoutMkLst>
        </pc:sldLayoutChg>
        <pc:sldLayoutChg chg="add del">
          <pc:chgData name="Ruth Eskinder" userId="S::ruth613@revature.net::f426187a-5dd9-47e2-8e35-7512b7a60d74" providerId="AD" clId="Web-{0F06D81D-CF7A-471C-B480-7AF68285821B}" dt="2022-06-24T04:43:42.034" v="19"/>
          <pc:sldLayoutMkLst>
            <pc:docMk/>
            <pc:sldMasterMk cId="538905876" sldId="2147483735"/>
            <pc:sldLayoutMk cId="1089685306" sldId="2147483731"/>
          </pc:sldLayoutMkLst>
        </pc:sldLayoutChg>
        <pc:sldLayoutChg chg="add del">
          <pc:chgData name="Ruth Eskinder" userId="S::ruth613@revature.net::f426187a-5dd9-47e2-8e35-7512b7a60d74" providerId="AD" clId="Web-{0F06D81D-CF7A-471C-B480-7AF68285821B}" dt="2022-06-24T04:43:42.034" v="19"/>
          <pc:sldLayoutMkLst>
            <pc:docMk/>
            <pc:sldMasterMk cId="538905876" sldId="2147483735"/>
            <pc:sldLayoutMk cId="3517217607" sldId="2147483732"/>
          </pc:sldLayoutMkLst>
        </pc:sldLayoutChg>
        <pc:sldLayoutChg chg="add del">
          <pc:chgData name="Ruth Eskinder" userId="S::ruth613@revature.net::f426187a-5dd9-47e2-8e35-7512b7a60d74" providerId="AD" clId="Web-{0F06D81D-CF7A-471C-B480-7AF68285821B}" dt="2022-06-24T04:43:42.034" v="19"/>
          <pc:sldLayoutMkLst>
            <pc:docMk/>
            <pc:sldMasterMk cId="538905876" sldId="2147483735"/>
            <pc:sldLayoutMk cId="2131105372" sldId="2147483733"/>
          </pc:sldLayoutMkLst>
        </pc:sldLayoutChg>
        <pc:sldLayoutChg chg="add del">
          <pc:chgData name="Ruth Eskinder" userId="S::ruth613@revature.net::f426187a-5dd9-47e2-8e35-7512b7a60d74" providerId="AD" clId="Web-{0F06D81D-CF7A-471C-B480-7AF68285821B}" dt="2022-06-24T04:43:42.034" v="19"/>
          <pc:sldLayoutMkLst>
            <pc:docMk/>
            <pc:sldMasterMk cId="538905876" sldId="2147483735"/>
            <pc:sldLayoutMk cId="763519285" sldId="2147483734"/>
          </pc:sldLayoutMkLst>
        </pc:sldLayoutChg>
      </pc:sldMasterChg>
      <pc:sldMasterChg chg="add addSldLayout">
        <pc:chgData name="Ruth Eskinder" userId="S::ruth613@revature.net::f426187a-5dd9-47e2-8e35-7512b7a60d74" providerId="AD" clId="Web-{0F06D81D-CF7A-471C-B480-7AF68285821B}" dt="2022-06-24T04:44:24.628" v="27"/>
        <pc:sldMasterMkLst>
          <pc:docMk/>
          <pc:sldMasterMk cId="1851413817" sldId="2147483750"/>
        </pc:sldMasterMkLst>
        <pc:sldLayoutChg chg="add">
          <pc:chgData name="Ruth Eskinder" userId="S::ruth613@revature.net::f426187a-5dd9-47e2-8e35-7512b7a60d74" providerId="AD" clId="Web-{0F06D81D-CF7A-471C-B480-7AF68285821B}" dt="2022-06-24T04:44:24.628" v="27"/>
          <pc:sldLayoutMkLst>
            <pc:docMk/>
            <pc:sldMasterMk cId="1851413817" sldId="2147483750"/>
            <pc:sldLayoutMk cId="3600181" sldId="2147483739"/>
          </pc:sldLayoutMkLst>
        </pc:sldLayoutChg>
        <pc:sldLayoutChg chg="add">
          <pc:chgData name="Ruth Eskinder" userId="S::ruth613@revature.net::f426187a-5dd9-47e2-8e35-7512b7a60d74" providerId="AD" clId="Web-{0F06D81D-CF7A-471C-B480-7AF68285821B}" dt="2022-06-24T04:44:24.628" v="27"/>
          <pc:sldLayoutMkLst>
            <pc:docMk/>
            <pc:sldMasterMk cId="1851413817" sldId="2147483750"/>
            <pc:sldLayoutMk cId="643844502" sldId="2147483740"/>
          </pc:sldLayoutMkLst>
        </pc:sldLayoutChg>
        <pc:sldLayoutChg chg="add">
          <pc:chgData name="Ruth Eskinder" userId="S::ruth613@revature.net::f426187a-5dd9-47e2-8e35-7512b7a60d74" providerId="AD" clId="Web-{0F06D81D-CF7A-471C-B480-7AF68285821B}" dt="2022-06-24T04:44:24.628" v="27"/>
          <pc:sldLayoutMkLst>
            <pc:docMk/>
            <pc:sldMasterMk cId="1851413817" sldId="2147483750"/>
            <pc:sldLayoutMk cId="946352633" sldId="2147483741"/>
          </pc:sldLayoutMkLst>
        </pc:sldLayoutChg>
        <pc:sldLayoutChg chg="add">
          <pc:chgData name="Ruth Eskinder" userId="S::ruth613@revature.net::f426187a-5dd9-47e2-8e35-7512b7a60d74" providerId="AD" clId="Web-{0F06D81D-CF7A-471C-B480-7AF68285821B}" dt="2022-06-24T04:44:24.628" v="27"/>
          <pc:sldLayoutMkLst>
            <pc:docMk/>
            <pc:sldMasterMk cId="1851413817" sldId="2147483750"/>
            <pc:sldLayoutMk cId="667786949" sldId="2147483742"/>
          </pc:sldLayoutMkLst>
        </pc:sldLayoutChg>
        <pc:sldLayoutChg chg="add">
          <pc:chgData name="Ruth Eskinder" userId="S::ruth613@revature.net::f426187a-5dd9-47e2-8e35-7512b7a60d74" providerId="AD" clId="Web-{0F06D81D-CF7A-471C-B480-7AF68285821B}" dt="2022-06-24T04:44:24.628" v="27"/>
          <pc:sldLayoutMkLst>
            <pc:docMk/>
            <pc:sldMasterMk cId="1851413817" sldId="2147483750"/>
            <pc:sldLayoutMk cId="91553364" sldId="2147483743"/>
          </pc:sldLayoutMkLst>
        </pc:sldLayoutChg>
        <pc:sldLayoutChg chg="add">
          <pc:chgData name="Ruth Eskinder" userId="S::ruth613@revature.net::f426187a-5dd9-47e2-8e35-7512b7a60d74" providerId="AD" clId="Web-{0F06D81D-CF7A-471C-B480-7AF68285821B}" dt="2022-06-24T04:44:24.628" v="27"/>
          <pc:sldLayoutMkLst>
            <pc:docMk/>
            <pc:sldMasterMk cId="1851413817" sldId="2147483750"/>
            <pc:sldLayoutMk cId="2670116635" sldId="2147483744"/>
          </pc:sldLayoutMkLst>
        </pc:sldLayoutChg>
        <pc:sldLayoutChg chg="add">
          <pc:chgData name="Ruth Eskinder" userId="S::ruth613@revature.net::f426187a-5dd9-47e2-8e35-7512b7a60d74" providerId="AD" clId="Web-{0F06D81D-CF7A-471C-B480-7AF68285821B}" dt="2022-06-24T04:44:24.628" v="27"/>
          <pc:sldLayoutMkLst>
            <pc:docMk/>
            <pc:sldMasterMk cId="1851413817" sldId="2147483750"/>
            <pc:sldLayoutMk cId="1214649145" sldId="2147483745"/>
          </pc:sldLayoutMkLst>
        </pc:sldLayoutChg>
        <pc:sldLayoutChg chg="add">
          <pc:chgData name="Ruth Eskinder" userId="S::ruth613@revature.net::f426187a-5dd9-47e2-8e35-7512b7a60d74" providerId="AD" clId="Web-{0F06D81D-CF7A-471C-B480-7AF68285821B}" dt="2022-06-24T04:44:24.628" v="27"/>
          <pc:sldLayoutMkLst>
            <pc:docMk/>
            <pc:sldMasterMk cId="1851413817" sldId="2147483750"/>
            <pc:sldLayoutMk cId="2818614686" sldId="2147483746"/>
          </pc:sldLayoutMkLst>
        </pc:sldLayoutChg>
        <pc:sldLayoutChg chg="add">
          <pc:chgData name="Ruth Eskinder" userId="S::ruth613@revature.net::f426187a-5dd9-47e2-8e35-7512b7a60d74" providerId="AD" clId="Web-{0F06D81D-CF7A-471C-B480-7AF68285821B}" dt="2022-06-24T04:44:24.628" v="27"/>
          <pc:sldLayoutMkLst>
            <pc:docMk/>
            <pc:sldMasterMk cId="1851413817" sldId="2147483750"/>
            <pc:sldLayoutMk cId="1968941777" sldId="2147483747"/>
          </pc:sldLayoutMkLst>
        </pc:sldLayoutChg>
        <pc:sldLayoutChg chg="add">
          <pc:chgData name="Ruth Eskinder" userId="S::ruth613@revature.net::f426187a-5dd9-47e2-8e35-7512b7a60d74" providerId="AD" clId="Web-{0F06D81D-CF7A-471C-B480-7AF68285821B}" dt="2022-06-24T04:44:24.628" v="27"/>
          <pc:sldLayoutMkLst>
            <pc:docMk/>
            <pc:sldMasterMk cId="1851413817" sldId="2147483750"/>
            <pc:sldLayoutMk cId="3556801038" sldId="2147483748"/>
          </pc:sldLayoutMkLst>
        </pc:sldLayoutChg>
        <pc:sldLayoutChg chg="add">
          <pc:chgData name="Ruth Eskinder" userId="S::ruth613@revature.net::f426187a-5dd9-47e2-8e35-7512b7a60d74" providerId="AD" clId="Web-{0F06D81D-CF7A-471C-B480-7AF68285821B}" dt="2022-06-24T04:44:24.628" v="27"/>
          <pc:sldLayoutMkLst>
            <pc:docMk/>
            <pc:sldMasterMk cId="1851413817" sldId="2147483750"/>
            <pc:sldLayoutMk cId="2343778838" sldId="2147483749"/>
          </pc:sldLayoutMkLst>
        </pc:sldLayoutChg>
      </pc:sldMasterChg>
      <pc:sldMasterChg chg="add del addSldLayout delSldLayout">
        <pc:chgData name="Ruth Eskinder" userId="S::ruth613@revature.net::f426187a-5dd9-47e2-8e35-7512b7a60d74" providerId="AD" clId="Web-{0F06D81D-CF7A-471C-B480-7AF68285821B}" dt="2022-06-24T04:43:48.627" v="21"/>
        <pc:sldMasterMkLst>
          <pc:docMk/>
          <pc:sldMasterMk cId="3110831894" sldId="2147483787"/>
        </pc:sldMasterMkLst>
        <pc:sldLayoutChg chg="add del">
          <pc:chgData name="Ruth Eskinder" userId="S::ruth613@revature.net::f426187a-5dd9-47e2-8e35-7512b7a60d74" providerId="AD" clId="Web-{0F06D81D-CF7A-471C-B480-7AF68285821B}" dt="2022-06-24T04:43:48.627" v="21"/>
          <pc:sldLayoutMkLst>
            <pc:docMk/>
            <pc:sldMasterMk cId="3110831894" sldId="2147483787"/>
            <pc:sldLayoutMk cId="3106619236" sldId="2147483776"/>
          </pc:sldLayoutMkLst>
        </pc:sldLayoutChg>
        <pc:sldLayoutChg chg="add del">
          <pc:chgData name="Ruth Eskinder" userId="S::ruth613@revature.net::f426187a-5dd9-47e2-8e35-7512b7a60d74" providerId="AD" clId="Web-{0F06D81D-CF7A-471C-B480-7AF68285821B}" dt="2022-06-24T04:43:48.627" v="21"/>
          <pc:sldLayoutMkLst>
            <pc:docMk/>
            <pc:sldMasterMk cId="3110831894" sldId="2147483787"/>
            <pc:sldLayoutMk cId="2666292728" sldId="2147483777"/>
          </pc:sldLayoutMkLst>
        </pc:sldLayoutChg>
        <pc:sldLayoutChg chg="add del">
          <pc:chgData name="Ruth Eskinder" userId="S::ruth613@revature.net::f426187a-5dd9-47e2-8e35-7512b7a60d74" providerId="AD" clId="Web-{0F06D81D-CF7A-471C-B480-7AF68285821B}" dt="2022-06-24T04:43:48.627" v="21"/>
          <pc:sldLayoutMkLst>
            <pc:docMk/>
            <pc:sldMasterMk cId="3110831894" sldId="2147483787"/>
            <pc:sldLayoutMk cId="3478024059" sldId="2147483778"/>
          </pc:sldLayoutMkLst>
        </pc:sldLayoutChg>
        <pc:sldLayoutChg chg="add del">
          <pc:chgData name="Ruth Eskinder" userId="S::ruth613@revature.net::f426187a-5dd9-47e2-8e35-7512b7a60d74" providerId="AD" clId="Web-{0F06D81D-CF7A-471C-B480-7AF68285821B}" dt="2022-06-24T04:43:48.627" v="21"/>
          <pc:sldLayoutMkLst>
            <pc:docMk/>
            <pc:sldMasterMk cId="3110831894" sldId="2147483787"/>
            <pc:sldLayoutMk cId="2408750992" sldId="2147483779"/>
          </pc:sldLayoutMkLst>
        </pc:sldLayoutChg>
        <pc:sldLayoutChg chg="add del">
          <pc:chgData name="Ruth Eskinder" userId="S::ruth613@revature.net::f426187a-5dd9-47e2-8e35-7512b7a60d74" providerId="AD" clId="Web-{0F06D81D-CF7A-471C-B480-7AF68285821B}" dt="2022-06-24T04:43:48.627" v="21"/>
          <pc:sldLayoutMkLst>
            <pc:docMk/>
            <pc:sldMasterMk cId="3110831894" sldId="2147483787"/>
            <pc:sldLayoutMk cId="3948994389" sldId="2147483780"/>
          </pc:sldLayoutMkLst>
        </pc:sldLayoutChg>
        <pc:sldLayoutChg chg="add del">
          <pc:chgData name="Ruth Eskinder" userId="S::ruth613@revature.net::f426187a-5dd9-47e2-8e35-7512b7a60d74" providerId="AD" clId="Web-{0F06D81D-CF7A-471C-B480-7AF68285821B}" dt="2022-06-24T04:43:48.627" v="21"/>
          <pc:sldLayoutMkLst>
            <pc:docMk/>
            <pc:sldMasterMk cId="3110831894" sldId="2147483787"/>
            <pc:sldLayoutMk cId="1289357113" sldId="2147483781"/>
          </pc:sldLayoutMkLst>
        </pc:sldLayoutChg>
        <pc:sldLayoutChg chg="add del">
          <pc:chgData name="Ruth Eskinder" userId="S::ruth613@revature.net::f426187a-5dd9-47e2-8e35-7512b7a60d74" providerId="AD" clId="Web-{0F06D81D-CF7A-471C-B480-7AF68285821B}" dt="2022-06-24T04:43:48.627" v="21"/>
          <pc:sldLayoutMkLst>
            <pc:docMk/>
            <pc:sldMasterMk cId="3110831894" sldId="2147483787"/>
            <pc:sldLayoutMk cId="2188331312" sldId="2147483782"/>
          </pc:sldLayoutMkLst>
        </pc:sldLayoutChg>
        <pc:sldLayoutChg chg="add del">
          <pc:chgData name="Ruth Eskinder" userId="S::ruth613@revature.net::f426187a-5dd9-47e2-8e35-7512b7a60d74" providerId="AD" clId="Web-{0F06D81D-CF7A-471C-B480-7AF68285821B}" dt="2022-06-24T04:43:48.627" v="21"/>
          <pc:sldLayoutMkLst>
            <pc:docMk/>
            <pc:sldMasterMk cId="3110831894" sldId="2147483787"/>
            <pc:sldLayoutMk cId="2906658964" sldId="2147483783"/>
          </pc:sldLayoutMkLst>
        </pc:sldLayoutChg>
        <pc:sldLayoutChg chg="add del">
          <pc:chgData name="Ruth Eskinder" userId="S::ruth613@revature.net::f426187a-5dd9-47e2-8e35-7512b7a60d74" providerId="AD" clId="Web-{0F06D81D-CF7A-471C-B480-7AF68285821B}" dt="2022-06-24T04:43:48.627" v="21"/>
          <pc:sldLayoutMkLst>
            <pc:docMk/>
            <pc:sldMasterMk cId="3110831894" sldId="2147483787"/>
            <pc:sldLayoutMk cId="4261393417" sldId="2147483784"/>
          </pc:sldLayoutMkLst>
        </pc:sldLayoutChg>
        <pc:sldLayoutChg chg="add del">
          <pc:chgData name="Ruth Eskinder" userId="S::ruth613@revature.net::f426187a-5dd9-47e2-8e35-7512b7a60d74" providerId="AD" clId="Web-{0F06D81D-CF7A-471C-B480-7AF68285821B}" dt="2022-06-24T04:43:48.627" v="21"/>
          <pc:sldLayoutMkLst>
            <pc:docMk/>
            <pc:sldMasterMk cId="3110831894" sldId="2147483787"/>
            <pc:sldLayoutMk cId="2567024171" sldId="2147483785"/>
          </pc:sldLayoutMkLst>
        </pc:sldLayoutChg>
        <pc:sldLayoutChg chg="add del">
          <pc:chgData name="Ruth Eskinder" userId="S::ruth613@revature.net::f426187a-5dd9-47e2-8e35-7512b7a60d74" providerId="AD" clId="Web-{0F06D81D-CF7A-471C-B480-7AF68285821B}" dt="2022-06-24T04:43:48.627" v="21"/>
          <pc:sldLayoutMkLst>
            <pc:docMk/>
            <pc:sldMasterMk cId="3110831894" sldId="2147483787"/>
            <pc:sldLayoutMk cId="1163878450" sldId="214748378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6/24/2022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4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86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6/24/2022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1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6/24/2022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1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6/24/2022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4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0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7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6/24/2022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4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5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141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2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ooden library">
            <a:extLst>
              <a:ext uri="{FF2B5EF4-FFF2-40B4-BE49-F238E27FC236}">
                <a16:creationId xmlns:a16="http://schemas.microsoft.com/office/drawing/2014/main" id="{AFE1426B-B3AE-B84C-2E08-8E216CCC4E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65" r="9091" b="1326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50" name="Rectangle 44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46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126" y="1419225"/>
            <a:ext cx="4320227" cy="2395117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Foundation Project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7126" y="3824577"/>
            <a:ext cx="4320228" cy="16141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solidFill>
                  <a:srgbClr val="FFFFFF">
                    <a:alpha val="75000"/>
                  </a:srgbClr>
                </a:solidFill>
                <a:cs typeface="Calibri"/>
              </a:rPr>
              <a:t>Ruth Eskinder</a:t>
            </a:r>
            <a:endParaRPr lang="en-US" sz="180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4565-F6A8-5C25-69F7-EC44AFFEA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The Memory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29D6D-53AF-B4D5-9F91-6FEA8DBD9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05435" indent="-305435"/>
            <a:r>
              <a:rPr lang="en-US" dirty="0"/>
              <a:t>Basic version of the Goodreads website</a:t>
            </a:r>
          </a:p>
          <a:p>
            <a:pPr marL="629920" lvl="1" indent="-305435"/>
            <a:r>
              <a:rPr lang="en-US" dirty="0"/>
              <a:t>What</a:t>
            </a:r>
            <a:r>
              <a:rPr lang="en-US" dirty="0">
                <a:ea typeface="+mn-lt"/>
                <a:cs typeface="+mn-lt"/>
              </a:rPr>
              <a:t> does it do?</a:t>
            </a:r>
          </a:p>
          <a:p>
            <a:pPr marL="899795" lvl="2" indent="-269875"/>
            <a:r>
              <a:rPr lang="en-US" dirty="0">
                <a:ea typeface="+mn-lt"/>
                <a:cs typeface="+mn-lt"/>
              </a:rPr>
              <a:t>Catalogs books that you add to the 5 shelves: </a:t>
            </a:r>
            <a:r>
              <a:rPr lang="en-US" dirty="0" err="1">
                <a:ea typeface="+mn-lt"/>
                <a:cs typeface="+mn-lt"/>
              </a:rPr>
              <a:t>Ebook</a:t>
            </a:r>
            <a:r>
              <a:rPr lang="en-US" dirty="0">
                <a:ea typeface="+mn-lt"/>
                <a:cs typeface="+mn-lt"/>
              </a:rPr>
              <a:t>, Physical, Read, Currently Reading, Want To Read</a:t>
            </a:r>
          </a:p>
          <a:p>
            <a:pPr marL="629920" lvl="1" indent="-305435"/>
            <a:r>
              <a:rPr lang="en-US" dirty="0">
                <a:ea typeface="+mn-lt"/>
                <a:cs typeface="+mn-lt"/>
              </a:rPr>
              <a:t>What kind of data is being used?</a:t>
            </a:r>
          </a:p>
          <a:p>
            <a:pPr marL="899795" lvl="2" indent="-269875"/>
            <a:r>
              <a:rPr lang="en-US" dirty="0">
                <a:ea typeface="+mn-lt"/>
                <a:cs typeface="+mn-lt"/>
              </a:rPr>
              <a:t>All of the datatypes are varchar</a:t>
            </a:r>
          </a:p>
          <a:p>
            <a:pPr marL="899795" lvl="2" indent="-269875"/>
            <a:r>
              <a:rPr lang="en-US" dirty="0">
                <a:ea typeface="+mn-lt"/>
                <a:cs typeface="+mn-lt"/>
              </a:rPr>
              <a:t>ASIN, ISBN-13, Title, Series, Author, Rating, </a:t>
            </a:r>
            <a:r>
              <a:rPr lang="en-US" dirty="0" err="1">
                <a:ea typeface="+mn-lt"/>
                <a:cs typeface="+mn-lt"/>
              </a:rPr>
              <a:t>etc</a:t>
            </a:r>
          </a:p>
          <a:p>
            <a:pPr marL="629920" lvl="1" indent="-305435"/>
            <a:r>
              <a:rPr lang="en-US" dirty="0">
                <a:ea typeface="+mn-lt"/>
                <a:cs typeface="+mn-lt"/>
              </a:rPr>
              <a:t>How would this project be useful?</a:t>
            </a:r>
            <a:endParaRPr lang="en-US">
              <a:ea typeface="+mn-lt"/>
              <a:cs typeface="+mn-lt"/>
            </a:endParaRPr>
          </a:p>
          <a:p>
            <a:pPr marL="899795" lvl="2" indent="-269875"/>
            <a:r>
              <a:rPr lang="en-US" dirty="0"/>
              <a:t>Users can use this project to have their own personal Goodreads in their MySQL Database or their personal computer instead of on the internet</a:t>
            </a:r>
          </a:p>
        </p:txBody>
      </p:sp>
    </p:spTree>
    <p:extLst>
      <p:ext uri="{BB962C8B-B14F-4D97-AF65-F5344CB8AC3E}">
        <p14:creationId xmlns:p14="http://schemas.microsoft.com/office/powerpoint/2010/main" val="378755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E9C8-E4ED-CF45-F957-002072B2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AAAE6-0AE2-B91A-5CB0-D9D1FB310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05435" indent="-305435"/>
            <a:r>
              <a:rPr lang="en-US" dirty="0">
                <a:ea typeface="+mn-lt"/>
                <a:cs typeface="+mn-lt"/>
              </a:rPr>
              <a:t>Git/GitHub</a:t>
            </a:r>
          </a:p>
          <a:p>
            <a:pPr marL="305435" indent="-305435"/>
            <a:r>
              <a:rPr lang="en-US" dirty="0">
                <a:ea typeface="+mn-lt"/>
                <a:cs typeface="+mn-lt"/>
              </a:rPr>
              <a:t>VS Code</a:t>
            </a:r>
            <a:endParaRPr lang="en-US"/>
          </a:p>
          <a:p>
            <a:pPr marL="305435" indent="-305435"/>
            <a:r>
              <a:rPr lang="en-US" dirty="0"/>
              <a:t>Python3</a:t>
            </a:r>
          </a:p>
          <a:p>
            <a:pPr marL="629920" lvl="1" indent="-305435"/>
            <a:r>
              <a:rPr lang="en-US" dirty="0">
                <a:ea typeface="+mn-lt"/>
                <a:cs typeface="+mn-lt"/>
              </a:rPr>
              <a:t>MySQL Connector, </a:t>
            </a:r>
            <a:r>
              <a:rPr lang="en-US" dirty="0" err="1">
                <a:ea typeface="+mn-lt"/>
                <a:cs typeface="+mn-lt"/>
              </a:rPr>
              <a:t>Maskpass</a:t>
            </a:r>
            <a:r>
              <a:rPr lang="en-US" dirty="0">
                <a:ea typeface="+mn-lt"/>
                <a:cs typeface="+mn-lt"/>
              </a:rPr>
              <a:t>, Tabulate, Colorama</a:t>
            </a:r>
          </a:p>
        </p:txBody>
      </p:sp>
    </p:spTree>
    <p:extLst>
      <p:ext uri="{BB962C8B-B14F-4D97-AF65-F5344CB8AC3E}">
        <p14:creationId xmlns:p14="http://schemas.microsoft.com/office/powerpoint/2010/main" val="293359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6520-17F4-B5AC-7429-D1F481F49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679450"/>
            <a:ext cx="11029615" cy="21474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Project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86898907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DividendVTI</vt:lpstr>
      <vt:lpstr>Foundation Project</vt:lpstr>
      <vt:lpstr>The Memory library</vt:lpstr>
      <vt:lpstr>Tech stack</vt:lpstr>
      <vt:lpstr>Project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21</cp:revision>
  <dcterms:created xsi:type="dcterms:W3CDTF">2022-06-24T04:40:43Z</dcterms:created>
  <dcterms:modified xsi:type="dcterms:W3CDTF">2022-06-24T13:41:28Z</dcterms:modified>
</cp:coreProperties>
</file>