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2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5824" autoAdjust="0"/>
  </p:normalViewPr>
  <p:slideViewPr>
    <p:cSldViewPr>
      <p:cViewPr>
        <p:scale>
          <a:sx n="100" d="100"/>
          <a:sy n="100" d="100"/>
        </p:scale>
        <p:origin x="-516" y="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7662D-B8C6-49F5-8024-7331D9C8267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20108-B518-4C44-AD9D-50F87C96F1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20108-B518-4C44-AD9D-50F87C96F19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120F-A98A-4193-B69D-68D3AE6D565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A21C-85F4-4EBC-8C5B-D025E0E6D9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120F-A98A-4193-B69D-68D3AE6D565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A21C-85F4-4EBC-8C5B-D025E0E6D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120F-A98A-4193-B69D-68D3AE6D565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A21C-85F4-4EBC-8C5B-D025E0E6D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120F-A98A-4193-B69D-68D3AE6D565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A21C-85F4-4EBC-8C5B-D025E0E6D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120F-A98A-4193-B69D-68D3AE6D565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A21C-85F4-4EBC-8C5B-D025E0E6D9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120F-A98A-4193-B69D-68D3AE6D565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A21C-85F4-4EBC-8C5B-D025E0E6D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120F-A98A-4193-B69D-68D3AE6D565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A21C-85F4-4EBC-8C5B-D025E0E6D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120F-A98A-4193-B69D-68D3AE6D565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A21C-85F4-4EBC-8C5B-D025E0E6D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120F-A98A-4193-B69D-68D3AE6D565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A21C-85F4-4EBC-8C5B-D025E0E6D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120F-A98A-4193-B69D-68D3AE6D565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A21C-85F4-4EBC-8C5B-D025E0E6D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120F-A98A-4193-B69D-68D3AE6D565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711A21C-85F4-4EBC-8C5B-D025E0E6D9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30120F-A98A-4193-B69D-68D3AE6D565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711A21C-85F4-4EBC-8C5B-D025E0E6D94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0" y="2209800"/>
            <a:ext cx="3457357" cy="1668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Presentation on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     </a:t>
            </a:r>
            <a:r>
              <a:rPr lang="en-US" u="sng" dirty="0" smtClean="0"/>
              <a:t>DISTRICT   INTRODUCTION</a:t>
            </a:r>
          </a:p>
          <a:p>
            <a:pPr>
              <a:lnSpc>
                <a:spcPct val="150000"/>
              </a:lnSpc>
            </a:pPr>
            <a:r>
              <a:rPr lang="en-US" sz="3600" b="1" dirty="0" smtClean="0"/>
              <a:t>MANIKGANJ</a:t>
            </a:r>
            <a:endParaRPr lang="en-US" sz="3600" b="1" dirty="0"/>
          </a:p>
        </p:txBody>
      </p:sp>
      <p:pic>
        <p:nvPicPr>
          <p:cNvPr id="5" name="Picture 4" descr="MJ P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29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3866" y="533400"/>
            <a:ext cx="489013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400" b="1" i="1" dirty="0" err="1" smtClean="0"/>
              <a:t>Manikgonj</a:t>
            </a:r>
            <a:r>
              <a:rPr lang="en-US" sz="2400" b="1" i="1" dirty="0" smtClean="0"/>
              <a:t> District Map</a:t>
            </a:r>
          </a:p>
          <a:p>
            <a:endParaRPr lang="en-US" dirty="0" smtClean="0"/>
          </a:p>
          <a:p>
            <a:pPr algn="just"/>
            <a:r>
              <a:rPr lang="en-US" dirty="0" err="1" smtClean="0"/>
              <a:t>Manikganj</a:t>
            </a:r>
            <a:r>
              <a:rPr lang="en-US" dirty="0" smtClean="0"/>
              <a:t> is a district in central Bangladesh, situated along the banks of the </a:t>
            </a:r>
            <a:r>
              <a:rPr lang="en-US" dirty="0" err="1" smtClean="0"/>
              <a:t>Jamuna</a:t>
            </a:r>
            <a:r>
              <a:rPr lang="en-US" dirty="0" smtClean="0"/>
              <a:t>, </a:t>
            </a:r>
            <a:r>
              <a:rPr lang="en-US" dirty="0" err="1" smtClean="0"/>
              <a:t>Padma</a:t>
            </a:r>
            <a:r>
              <a:rPr lang="en-US" dirty="0" smtClean="0"/>
              <a:t>, and </a:t>
            </a:r>
            <a:r>
              <a:rPr lang="en-US" dirty="0" err="1" smtClean="0"/>
              <a:t>Dhaleshwari</a:t>
            </a:r>
            <a:r>
              <a:rPr lang="en-US" dirty="0" smtClean="0"/>
              <a:t> rivers. Known for its natural beauty and historical significance, it boasts attractions like </a:t>
            </a:r>
            <a:r>
              <a:rPr lang="en-US" dirty="0" err="1" smtClean="0"/>
              <a:t>Baliati</a:t>
            </a:r>
            <a:r>
              <a:rPr lang="en-US" dirty="0" smtClean="0"/>
              <a:t> </a:t>
            </a:r>
            <a:r>
              <a:rPr lang="en-US" dirty="0" err="1" smtClean="0"/>
              <a:t>Zamindar</a:t>
            </a:r>
            <a:r>
              <a:rPr lang="en-US" dirty="0" smtClean="0"/>
              <a:t> Bari and </a:t>
            </a:r>
            <a:r>
              <a:rPr lang="en-US" dirty="0" err="1" smtClean="0"/>
              <a:t>Teota</a:t>
            </a:r>
            <a:r>
              <a:rPr lang="en-US" dirty="0" smtClean="0"/>
              <a:t> </a:t>
            </a:r>
            <a:r>
              <a:rPr lang="en-US" dirty="0" err="1" smtClean="0"/>
              <a:t>Rajbari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3" name="Picture 2" descr="MJ MA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71600"/>
            <a:ext cx="4038599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1295400"/>
            <a:ext cx="437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 err="1" smtClean="0"/>
              <a:t>Manikgonj</a:t>
            </a:r>
            <a:r>
              <a:rPr lang="en-US" b="1" i="1" u="sng" dirty="0" smtClean="0"/>
              <a:t> District  </a:t>
            </a:r>
            <a:r>
              <a:rPr lang="en-US" b="1" i="1" u="sng" dirty="0" err="1" smtClean="0"/>
              <a:t>Upozila</a:t>
            </a:r>
            <a:r>
              <a:rPr lang="en-US" b="1" i="1" u="sng" dirty="0" smtClean="0"/>
              <a:t> And Union</a:t>
            </a:r>
            <a:endParaRPr lang="en-US" b="1" i="1" u="sng" dirty="0" smtClean="0"/>
          </a:p>
        </p:txBody>
      </p:sp>
      <p:sp>
        <p:nvSpPr>
          <p:cNvPr id="3" name="Rectangle 2"/>
          <p:cNvSpPr/>
          <p:nvPr/>
        </p:nvSpPr>
        <p:spPr>
          <a:xfrm>
            <a:off x="2286000" y="185934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Manikganj</a:t>
            </a:r>
            <a:r>
              <a:rPr lang="en-US" dirty="0" smtClean="0"/>
              <a:t> district has a total of 7 </a:t>
            </a:r>
            <a:r>
              <a:rPr lang="en-US" dirty="0" err="1" smtClean="0"/>
              <a:t>upazilas</a:t>
            </a:r>
            <a:r>
              <a:rPr lang="en-US" dirty="0" smtClean="0"/>
              <a:t> and 65 unions.  </a:t>
            </a:r>
          </a:p>
          <a:p>
            <a:endParaRPr lang="en-US" dirty="0" smtClean="0"/>
          </a:p>
          <a:p>
            <a:r>
              <a:rPr lang="en-US" dirty="0" err="1" smtClean="0"/>
              <a:t>UpazilasThe</a:t>
            </a:r>
            <a:r>
              <a:rPr lang="en-US" dirty="0" smtClean="0"/>
              <a:t> 7 </a:t>
            </a:r>
            <a:r>
              <a:rPr lang="en-US" dirty="0" err="1" smtClean="0"/>
              <a:t>upazilas</a:t>
            </a:r>
            <a:r>
              <a:rPr lang="en-US" dirty="0" smtClean="0"/>
              <a:t> are: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Manikganj</a:t>
            </a:r>
            <a:r>
              <a:rPr lang="en-US" dirty="0" smtClean="0"/>
              <a:t> </a:t>
            </a:r>
            <a:r>
              <a:rPr lang="en-US" dirty="0" err="1" smtClean="0"/>
              <a:t>Sadar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Singair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Saturia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Shibalaya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Harirampur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Ghior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Daulatpur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3800" y="914400"/>
            <a:ext cx="1743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 smtClean="0"/>
              <a:t>Tourist place</a:t>
            </a:r>
            <a:endParaRPr lang="en-US" sz="2000" b="1" i="1" u="sng" dirty="0"/>
          </a:p>
        </p:txBody>
      </p:sp>
      <p:pic>
        <p:nvPicPr>
          <p:cNvPr id="3" name="Picture 2" descr="TEWTA JOMIDAR BAR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4648200" cy="2438400"/>
          </a:xfrm>
          <a:prstGeom prst="rect">
            <a:avLst/>
          </a:prstGeom>
        </p:spPr>
      </p:pic>
      <p:pic>
        <p:nvPicPr>
          <p:cNvPr id="4" name="Picture 3" descr="BALIYATI  JOMIDAR BAR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4800"/>
            <a:ext cx="4572000" cy="259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1600" y="4191000"/>
            <a:ext cx="381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 smtClean="0"/>
              <a:t>Teota</a:t>
            </a:r>
            <a:r>
              <a:rPr lang="en-US" sz="1400" dirty="0" smtClean="0"/>
              <a:t> </a:t>
            </a:r>
            <a:r>
              <a:rPr lang="en-US" sz="1400" dirty="0" err="1" smtClean="0"/>
              <a:t>Zamindar</a:t>
            </a:r>
            <a:r>
              <a:rPr lang="en-US" sz="1400" dirty="0" smtClean="0"/>
              <a:t> Bari is an ancient </a:t>
            </a:r>
            <a:r>
              <a:rPr lang="en-US" sz="1400" dirty="0" err="1" smtClean="0"/>
              <a:t>zamindar</a:t>
            </a:r>
            <a:r>
              <a:rPr lang="en-US" sz="1400" dirty="0" smtClean="0"/>
              <a:t> house and archaeological site of Bangladesh located in </a:t>
            </a:r>
            <a:r>
              <a:rPr lang="en-US" sz="1400" dirty="0" err="1" smtClean="0"/>
              <a:t>Shibaloy</a:t>
            </a:r>
            <a:r>
              <a:rPr lang="en-US" sz="1400" dirty="0" smtClean="0"/>
              <a:t> </a:t>
            </a:r>
            <a:r>
              <a:rPr lang="en-US" sz="1400" dirty="0" err="1" smtClean="0"/>
              <a:t>Upazila</a:t>
            </a:r>
            <a:r>
              <a:rPr lang="en-US" sz="1400" dirty="0" smtClean="0"/>
              <a:t> of </a:t>
            </a:r>
            <a:r>
              <a:rPr lang="en-US" sz="1400" dirty="0" err="1" smtClean="0"/>
              <a:t>Manikganj</a:t>
            </a:r>
            <a:r>
              <a:rPr lang="en-US" sz="1400" dirty="0" smtClean="0"/>
              <a:t> district. It is located in </a:t>
            </a:r>
            <a:r>
              <a:rPr lang="en-US" sz="1400" dirty="0" err="1" smtClean="0"/>
              <a:t>Teota</a:t>
            </a:r>
            <a:r>
              <a:rPr lang="en-US" sz="1400" dirty="0" smtClean="0"/>
              <a:t> village of </a:t>
            </a:r>
            <a:r>
              <a:rPr lang="en-US" sz="1400" dirty="0" err="1" smtClean="0"/>
              <a:t>Shivaloy</a:t>
            </a:r>
            <a:r>
              <a:rPr lang="en-US" sz="1400" dirty="0" smtClean="0"/>
              <a:t> </a:t>
            </a:r>
            <a:r>
              <a:rPr lang="en-US" sz="1400" dirty="0" err="1" smtClean="0"/>
              <a:t>Upazila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1600200"/>
            <a:ext cx="373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Baliati</a:t>
            </a:r>
            <a:r>
              <a:rPr lang="en-US" sz="1400" dirty="0" smtClean="0"/>
              <a:t> Palace is located in </a:t>
            </a:r>
            <a:r>
              <a:rPr lang="en-US" sz="1400" dirty="0" err="1" smtClean="0"/>
              <a:t>Baliati</a:t>
            </a:r>
            <a:r>
              <a:rPr lang="en-US" sz="1400" dirty="0" smtClean="0"/>
              <a:t> village of </a:t>
            </a:r>
            <a:r>
              <a:rPr lang="en-US" sz="1400" dirty="0" err="1" smtClean="0"/>
              <a:t>Saturia</a:t>
            </a:r>
            <a:r>
              <a:rPr lang="en-US" sz="1400" dirty="0" smtClean="0"/>
              <a:t> </a:t>
            </a:r>
            <a:r>
              <a:rPr lang="en-US" sz="1400" dirty="0" err="1" smtClean="0"/>
              <a:t>Upazila</a:t>
            </a:r>
            <a:r>
              <a:rPr lang="en-US" sz="1400" dirty="0" smtClean="0"/>
              <a:t>, approximately eight kilometers west of </a:t>
            </a:r>
            <a:r>
              <a:rPr lang="en-US" sz="1400" dirty="0" err="1" smtClean="0"/>
              <a:t>Manikganj</a:t>
            </a:r>
            <a:r>
              <a:rPr lang="en-US" sz="1400" dirty="0" smtClean="0"/>
              <a:t> district headquarters and thirty-five kilometers from Dhaka district headquarters under Dhaka division of Bangladesh. It is one of the palaces built in the 19th century in Bangladesh. It is also called </a:t>
            </a:r>
            <a:r>
              <a:rPr lang="en-US" sz="1400" dirty="0" err="1" smtClean="0"/>
              <a:t>Baliati</a:t>
            </a:r>
            <a:r>
              <a:rPr lang="en-US" sz="1400" dirty="0" smtClean="0"/>
              <a:t> </a:t>
            </a:r>
            <a:r>
              <a:rPr lang="en-US" sz="1400" dirty="0" err="1" smtClean="0"/>
              <a:t>Zamindar</a:t>
            </a:r>
            <a:r>
              <a:rPr lang="en-US" sz="1400" dirty="0" smtClean="0"/>
              <a:t> Bari or </a:t>
            </a:r>
            <a:r>
              <a:rPr lang="en-US" sz="1400" dirty="0" err="1" smtClean="0"/>
              <a:t>Baliati</a:t>
            </a:r>
            <a:r>
              <a:rPr lang="en-US" sz="1400" dirty="0" smtClean="0"/>
              <a:t> Palace.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676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Baliati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Zamindar</a:t>
            </a:r>
            <a:r>
              <a:rPr lang="en-US" dirty="0" smtClean="0">
                <a:solidFill>
                  <a:schemeClr val="bg1"/>
                </a:solidFill>
              </a:rPr>
              <a:t> Bari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419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Teota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Zamindar</a:t>
            </a:r>
            <a:r>
              <a:rPr lang="en-US" dirty="0" smtClean="0">
                <a:solidFill>
                  <a:schemeClr val="bg1"/>
                </a:solidFill>
              </a:rPr>
              <a:t> Bari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143000"/>
            <a:ext cx="227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/>
              <a:t>Famous Institution</a:t>
            </a:r>
            <a:endParaRPr lang="en-US" b="1" i="1" u="sng" dirty="0"/>
          </a:p>
        </p:txBody>
      </p:sp>
      <p:pic>
        <p:nvPicPr>
          <p:cNvPr id="3" name="Picture 2" descr="DEBENDRA COLL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752600"/>
            <a:ext cx="4038600" cy="2362200"/>
          </a:xfrm>
          <a:prstGeom prst="rect">
            <a:avLst/>
          </a:prstGeom>
        </p:spPr>
      </p:pic>
      <p:pic>
        <p:nvPicPr>
          <p:cNvPr id="4" name="Picture 3" descr="MTSC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419600"/>
            <a:ext cx="4114800" cy="2209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95800" y="1752600"/>
            <a:ext cx="403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Government </a:t>
            </a:r>
            <a:r>
              <a:rPr lang="en-US" sz="1600" dirty="0" err="1" smtClean="0"/>
              <a:t>Debendra</a:t>
            </a:r>
            <a:r>
              <a:rPr lang="en-US" sz="1600" dirty="0" smtClean="0"/>
              <a:t> College is a public college in </a:t>
            </a:r>
            <a:r>
              <a:rPr lang="en-US" sz="1600" dirty="0" err="1" smtClean="0"/>
              <a:t>Manikganj</a:t>
            </a:r>
            <a:r>
              <a:rPr lang="en-US" sz="1600" dirty="0" smtClean="0"/>
              <a:t>, </a:t>
            </a:r>
            <a:r>
              <a:rPr lang="en-US" sz="1600" dirty="0" err="1" smtClean="0"/>
              <a:t>Manikganj</a:t>
            </a:r>
            <a:r>
              <a:rPr lang="en-US" sz="1600" dirty="0" smtClean="0"/>
              <a:t> District, Dhaka Division, Bangladesh. It offers bachelor's degrees and master's degrees. It also has a Higher Secondary Certificate (HSC) program. It is affiliated with Bangladesh National University. As of 2015, the principal is </a:t>
            </a:r>
            <a:r>
              <a:rPr lang="en-US" sz="1600" dirty="0" err="1" smtClean="0"/>
              <a:t>Syed</a:t>
            </a:r>
            <a:r>
              <a:rPr lang="en-US" sz="1600" dirty="0" smtClean="0"/>
              <a:t> </a:t>
            </a:r>
            <a:r>
              <a:rPr lang="en-US" sz="1600" dirty="0" err="1" smtClean="0"/>
              <a:t>Ikbal</a:t>
            </a:r>
            <a:r>
              <a:rPr lang="en-US" sz="1600" dirty="0" smtClean="0"/>
              <a:t> </a:t>
            </a:r>
            <a:r>
              <a:rPr lang="en-US" sz="1600" dirty="0" err="1" smtClean="0"/>
              <a:t>Moiz</a:t>
            </a:r>
            <a:r>
              <a:rPr lang="en-US" sz="1600" dirty="0" smtClean="0"/>
              <a:t> and the vice principal is </a:t>
            </a:r>
            <a:r>
              <a:rPr lang="en-US" sz="1600" dirty="0" err="1" smtClean="0"/>
              <a:t>Sirajul</a:t>
            </a:r>
            <a:r>
              <a:rPr lang="en-US" sz="1600" dirty="0" smtClean="0"/>
              <a:t> Islam.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4419600"/>
            <a:ext cx="350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Government Technical School and College is a government technical education institution in Bangladesh. It is located at </a:t>
            </a:r>
            <a:r>
              <a:rPr lang="en-US" sz="1600" dirty="0" err="1" smtClean="0"/>
              <a:t>Sadar</a:t>
            </a:r>
            <a:r>
              <a:rPr lang="en-US" sz="1600" dirty="0" smtClean="0"/>
              <a:t> Police Station of </a:t>
            </a:r>
            <a:r>
              <a:rPr lang="en-US" sz="1600" dirty="0" err="1" smtClean="0"/>
              <a:t>Manikganj</a:t>
            </a:r>
            <a:r>
              <a:rPr lang="en-US" sz="1600" dirty="0" smtClean="0"/>
              <a:t> District of Dhaka Division and is under Bangladesh Technical Education Board.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2362200"/>
            <a:ext cx="2266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THANK YOU</a:t>
            </a:r>
            <a:endParaRPr 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</TotalTime>
  <Words>277</Words>
  <Application>Microsoft Office PowerPoint</Application>
  <PresentationFormat>On-screen Show (4:3)</PresentationFormat>
  <Paragraphs>29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intel</dc:creator>
  <cp:lastModifiedBy>intel</cp:lastModifiedBy>
  <cp:revision>9</cp:revision>
  <dcterms:created xsi:type="dcterms:W3CDTF">2024-12-19T12:53:07Z</dcterms:created>
  <dcterms:modified xsi:type="dcterms:W3CDTF">2024-12-19T14:15:43Z</dcterms:modified>
</cp:coreProperties>
</file>