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E7BA9-15A2-451A-A1A6-841787469BA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26DEAB2-8F1D-48C8-9406-F2D9F95C7BE3}">
      <dgm:prSet phldrT="[Tekst]"/>
      <dgm:spPr/>
      <dgm:t>
        <a:bodyPr/>
        <a:lstStyle/>
        <a:p>
          <a:r>
            <a:rPr lang="en-GB" dirty="0"/>
            <a:t>Learning outcome</a:t>
          </a:r>
        </a:p>
      </dgm:t>
    </dgm:pt>
    <dgm:pt modelId="{40864DAF-B1A9-4932-AC9B-A0D1953A9FF2}" type="parTrans" cxnId="{E005693C-3E36-458A-BCAA-CC0A9B3B19A2}">
      <dgm:prSet/>
      <dgm:spPr/>
      <dgm:t>
        <a:bodyPr/>
        <a:lstStyle/>
        <a:p>
          <a:endParaRPr lang="en-GB"/>
        </a:p>
      </dgm:t>
    </dgm:pt>
    <dgm:pt modelId="{742615FA-FC92-48D3-A375-1E4B43AF63F6}" type="sibTrans" cxnId="{E005693C-3E36-458A-BCAA-CC0A9B3B19A2}">
      <dgm:prSet/>
      <dgm:spPr/>
      <dgm:t>
        <a:bodyPr/>
        <a:lstStyle/>
        <a:p>
          <a:endParaRPr lang="en-GB"/>
        </a:p>
      </dgm:t>
    </dgm:pt>
    <dgm:pt modelId="{D9968923-4858-4C6E-9834-D3C75892E24E}">
      <dgm:prSet phldrT="[Tekst]"/>
      <dgm:spPr/>
      <dgm:t>
        <a:bodyPr/>
        <a:lstStyle/>
        <a:p>
          <a:r>
            <a:rPr lang="en-GB" dirty="0"/>
            <a:t>Policy</a:t>
          </a:r>
        </a:p>
      </dgm:t>
    </dgm:pt>
    <dgm:pt modelId="{F9ADDEE9-4F32-4CFF-BA5A-2DDC2E1A7FBC}" type="parTrans" cxnId="{838795E6-E58B-4C65-A5DC-F4F9A62C1A09}">
      <dgm:prSet/>
      <dgm:spPr/>
      <dgm:t>
        <a:bodyPr/>
        <a:lstStyle/>
        <a:p>
          <a:endParaRPr lang="en-GB"/>
        </a:p>
      </dgm:t>
    </dgm:pt>
    <dgm:pt modelId="{0990BFC7-0DC8-4518-BF63-BD296AA37138}" type="sibTrans" cxnId="{838795E6-E58B-4C65-A5DC-F4F9A62C1A09}">
      <dgm:prSet/>
      <dgm:spPr/>
      <dgm:t>
        <a:bodyPr/>
        <a:lstStyle/>
        <a:p>
          <a:endParaRPr lang="en-GB"/>
        </a:p>
      </dgm:t>
    </dgm:pt>
    <dgm:pt modelId="{86DAD12F-5AB5-4499-9F50-19A630CF91FE}">
      <dgm:prSet phldrT="[Tekst]"/>
      <dgm:spPr/>
      <dgm:t>
        <a:bodyPr/>
        <a:lstStyle/>
        <a:p>
          <a:r>
            <a:rPr lang="en-GB" dirty="0"/>
            <a:t>Cost/Reward</a:t>
          </a:r>
        </a:p>
      </dgm:t>
    </dgm:pt>
    <dgm:pt modelId="{5778BADC-ABB3-40F6-ACC2-79E214FB2E9E}" type="parTrans" cxnId="{8E9DEFBF-E546-4780-BB87-A288886E52F0}">
      <dgm:prSet/>
      <dgm:spPr/>
      <dgm:t>
        <a:bodyPr/>
        <a:lstStyle/>
        <a:p>
          <a:endParaRPr lang="en-GB"/>
        </a:p>
      </dgm:t>
    </dgm:pt>
    <dgm:pt modelId="{3AC6CFC6-1253-4705-8BC2-07B1875BE452}" type="sibTrans" cxnId="{8E9DEFBF-E546-4780-BB87-A288886E52F0}">
      <dgm:prSet/>
      <dgm:spPr/>
      <dgm:t>
        <a:bodyPr/>
        <a:lstStyle/>
        <a:p>
          <a:endParaRPr lang="en-GB"/>
        </a:p>
      </dgm:t>
    </dgm:pt>
    <dgm:pt modelId="{93417E9B-11E2-4501-8A6E-5D3D9B21FCD6}">
      <dgm:prSet phldrT="[Tekst]"/>
      <dgm:spPr/>
      <dgm:t>
        <a:bodyPr/>
        <a:lstStyle/>
        <a:p>
          <a:r>
            <a:rPr lang="en-GB" dirty="0"/>
            <a:t>Plan</a:t>
          </a:r>
        </a:p>
      </dgm:t>
    </dgm:pt>
    <dgm:pt modelId="{22A0BB74-7402-481B-BA58-2A0DD2B751FF}" type="parTrans" cxnId="{9B615546-56C9-494F-90AC-E7FD4BB1DD5A}">
      <dgm:prSet/>
      <dgm:spPr/>
      <dgm:t>
        <a:bodyPr/>
        <a:lstStyle/>
        <a:p>
          <a:endParaRPr lang="en-GB"/>
        </a:p>
      </dgm:t>
    </dgm:pt>
    <dgm:pt modelId="{95F5891A-8118-476C-AF3E-D7C871DBF14E}" type="sibTrans" cxnId="{9B615546-56C9-494F-90AC-E7FD4BB1DD5A}">
      <dgm:prSet/>
      <dgm:spPr/>
      <dgm:t>
        <a:bodyPr/>
        <a:lstStyle/>
        <a:p>
          <a:endParaRPr lang="en-GB"/>
        </a:p>
      </dgm:t>
    </dgm:pt>
    <dgm:pt modelId="{BE4FA85C-EB90-4162-AEAD-F21864E83E2A}">
      <dgm:prSet phldrT="[Tekst]"/>
      <dgm:spPr/>
      <dgm:t>
        <a:bodyPr/>
        <a:lstStyle/>
        <a:p>
          <a:r>
            <a:rPr lang="en-GB" dirty="0"/>
            <a:t>Time</a:t>
          </a:r>
        </a:p>
      </dgm:t>
    </dgm:pt>
    <dgm:pt modelId="{4D235302-39C2-4FBD-AD2A-D9431B1ED14C}" type="parTrans" cxnId="{E80292A4-08C4-4897-B8FF-2476D7B7A0F9}">
      <dgm:prSet/>
      <dgm:spPr/>
      <dgm:t>
        <a:bodyPr/>
        <a:lstStyle/>
        <a:p>
          <a:endParaRPr lang="en-GB"/>
        </a:p>
      </dgm:t>
    </dgm:pt>
    <dgm:pt modelId="{DD3D5DC3-07AF-4AFD-9065-93321D03EF35}" type="sibTrans" cxnId="{E80292A4-08C4-4897-B8FF-2476D7B7A0F9}">
      <dgm:prSet/>
      <dgm:spPr/>
      <dgm:t>
        <a:bodyPr/>
        <a:lstStyle/>
        <a:p>
          <a:endParaRPr lang="en-GB"/>
        </a:p>
      </dgm:t>
    </dgm:pt>
    <dgm:pt modelId="{06A5FD84-9E39-44B5-8714-32BB38CF10B8}">
      <dgm:prSet phldrT="[Tekst]"/>
      <dgm:spPr/>
      <dgm:t>
        <a:bodyPr/>
        <a:lstStyle/>
        <a:p>
          <a:r>
            <a:rPr lang="en-GB" dirty="0"/>
            <a:t>State</a:t>
          </a:r>
        </a:p>
      </dgm:t>
    </dgm:pt>
    <dgm:pt modelId="{257EF51C-C7AA-45F7-9E7C-5ED622BB46B1}" type="parTrans" cxnId="{0A0FA1BF-4D58-49B1-91F9-0FDF9DA4E584}">
      <dgm:prSet/>
      <dgm:spPr/>
      <dgm:t>
        <a:bodyPr/>
        <a:lstStyle/>
        <a:p>
          <a:endParaRPr lang="en-GB"/>
        </a:p>
      </dgm:t>
    </dgm:pt>
    <dgm:pt modelId="{5E1A9B68-CD04-4BB1-8D94-DB586DEB21A3}" type="sibTrans" cxnId="{0A0FA1BF-4D58-49B1-91F9-0FDF9DA4E584}">
      <dgm:prSet/>
      <dgm:spPr/>
      <dgm:t>
        <a:bodyPr/>
        <a:lstStyle/>
        <a:p>
          <a:endParaRPr lang="en-GB"/>
        </a:p>
      </dgm:t>
    </dgm:pt>
    <dgm:pt modelId="{3ABC5F83-F7CC-4931-BA46-EEAEF16CC26E}">
      <dgm:prSet phldrT="[Tekst]"/>
      <dgm:spPr/>
      <dgm:t>
        <a:bodyPr/>
        <a:lstStyle/>
        <a:p>
          <a:r>
            <a:rPr lang="en-GB" dirty="0"/>
            <a:t>Raw observations</a:t>
          </a:r>
        </a:p>
      </dgm:t>
    </dgm:pt>
    <dgm:pt modelId="{E5D0E1AA-BC55-4061-B8BC-D3C6A861A762}" type="parTrans" cxnId="{A9579C8E-1AEA-4C40-A320-895227EF1F65}">
      <dgm:prSet/>
      <dgm:spPr/>
      <dgm:t>
        <a:bodyPr/>
        <a:lstStyle/>
        <a:p>
          <a:endParaRPr lang="en-GB"/>
        </a:p>
      </dgm:t>
    </dgm:pt>
    <dgm:pt modelId="{158E0657-64FB-4E34-9967-7559729F0F4F}" type="sibTrans" cxnId="{A9579C8E-1AEA-4C40-A320-895227EF1F65}">
      <dgm:prSet/>
      <dgm:spPr/>
      <dgm:t>
        <a:bodyPr/>
        <a:lstStyle/>
        <a:p>
          <a:endParaRPr lang="en-GB"/>
        </a:p>
      </dgm:t>
    </dgm:pt>
    <dgm:pt modelId="{A0F15B8E-4DF0-42B2-951E-82540F6155FB}">
      <dgm:prSet phldrT="[Tekst]"/>
      <dgm:spPr/>
      <dgm:t>
        <a:bodyPr/>
        <a:lstStyle/>
        <a:p>
          <a:r>
            <a:rPr lang="en-GB" dirty="0"/>
            <a:t>Category 1: Input</a:t>
          </a:r>
        </a:p>
      </dgm:t>
    </dgm:pt>
    <dgm:pt modelId="{64BF06E2-BC2F-4E16-8D87-0B25DC70978B}" type="parTrans" cxnId="{2C967C3D-4E76-47FE-BDCC-B231D60D295A}">
      <dgm:prSet/>
      <dgm:spPr/>
      <dgm:t>
        <a:bodyPr/>
        <a:lstStyle/>
        <a:p>
          <a:endParaRPr lang="en-GB"/>
        </a:p>
      </dgm:t>
    </dgm:pt>
    <dgm:pt modelId="{90DCA385-D998-45D6-8A74-D9B439458085}" type="sibTrans" cxnId="{2C967C3D-4E76-47FE-BDCC-B231D60D295A}">
      <dgm:prSet/>
      <dgm:spPr/>
      <dgm:t>
        <a:bodyPr/>
        <a:lstStyle/>
        <a:p>
          <a:endParaRPr lang="en-GB"/>
        </a:p>
      </dgm:t>
    </dgm:pt>
    <dgm:pt modelId="{A46C31DB-D921-462A-9970-C412C262C390}">
      <dgm:prSet phldrT="[Tekst]"/>
      <dgm:spPr/>
      <dgm:t>
        <a:bodyPr/>
        <a:lstStyle/>
        <a:p>
          <a:r>
            <a:rPr lang="en-GB" dirty="0"/>
            <a:t>Category 2: Space</a:t>
          </a:r>
        </a:p>
      </dgm:t>
    </dgm:pt>
    <dgm:pt modelId="{814E6FB6-D632-4D39-A401-47D795AEF3D0}" type="parTrans" cxnId="{CF4F0DCC-8C66-4069-9B46-1D5909594139}">
      <dgm:prSet/>
      <dgm:spPr/>
      <dgm:t>
        <a:bodyPr/>
        <a:lstStyle/>
        <a:p>
          <a:endParaRPr lang="en-GB"/>
        </a:p>
      </dgm:t>
    </dgm:pt>
    <dgm:pt modelId="{80B0D3BB-0842-4EBC-9552-4D1B0B04089F}" type="sibTrans" cxnId="{CF4F0DCC-8C66-4069-9B46-1D5909594139}">
      <dgm:prSet/>
      <dgm:spPr/>
      <dgm:t>
        <a:bodyPr/>
        <a:lstStyle/>
        <a:p>
          <a:endParaRPr lang="en-GB"/>
        </a:p>
      </dgm:t>
    </dgm:pt>
    <dgm:pt modelId="{0F30FBC8-8D5F-43AC-BD50-7ACF0DBE6F8A}">
      <dgm:prSet phldrT="[Tekst]"/>
      <dgm:spPr/>
      <dgm:t>
        <a:bodyPr/>
        <a:lstStyle/>
        <a:p>
          <a:r>
            <a:rPr lang="en-GB" dirty="0"/>
            <a:t>Trajectory</a:t>
          </a:r>
        </a:p>
      </dgm:t>
    </dgm:pt>
    <dgm:pt modelId="{CB946DB1-219B-420C-A165-48AF5DE4192A}" type="parTrans" cxnId="{9C4070AD-6A9C-4E6E-84F4-4D3F58FF8CB8}">
      <dgm:prSet/>
      <dgm:spPr/>
      <dgm:t>
        <a:bodyPr/>
        <a:lstStyle/>
        <a:p>
          <a:endParaRPr lang="en-GB"/>
        </a:p>
      </dgm:t>
    </dgm:pt>
    <dgm:pt modelId="{CE9DA51F-F4AC-40C7-85F8-C73FE8D5916C}" type="sibTrans" cxnId="{9C4070AD-6A9C-4E6E-84F4-4D3F58FF8CB8}">
      <dgm:prSet/>
      <dgm:spPr/>
      <dgm:t>
        <a:bodyPr/>
        <a:lstStyle/>
        <a:p>
          <a:endParaRPr lang="en-GB"/>
        </a:p>
      </dgm:t>
    </dgm:pt>
    <dgm:pt modelId="{E0EC9171-695C-43C3-B428-B60B9EE01145}">
      <dgm:prSet phldrT="[Tekst]"/>
      <dgm:spPr/>
      <dgm:t>
        <a:bodyPr/>
        <a:lstStyle/>
        <a:p>
          <a:r>
            <a:rPr lang="en-GB" dirty="0"/>
            <a:t>Low-level actions</a:t>
          </a:r>
        </a:p>
      </dgm:t>
    </dgm:pt>
    <dgm:pt modelId="{789C76D9-B704-4929-8DA3-725ADB2F641B}" type="parTrans" cxnId="{EF91DD23-12B7-4CE1-A521-A4C969B488D2}">
      <dgm:prSet/>
      <dgm:spPr/>
      <dgm:t>
        <a:bodyPr/>
        <a:lstStyle/>
        <a:p>
          <a:endParaRPr lang="en-GB"/>
        </a:p>
      </dgm:t>
    </dgm:pt>
    <dgm:pt modelId="{CE1D264E-BDE0-442F-880B-9C42B613AE2D}" type="sibTrans" cxnId="{EF91DD23-12B7-4CE1-A521-A4C969B488D2}">
      <dgm:prSet/>
      <dgm:spPr/>
      <dgm:t>
        <a:bodyPr/>
        <a:lstStyle/>
        <a:p>
          <a:endParaRPr lang="en-GB"/>
        </a:p>
      </dgm:t>
    </dgm:pt>
    <dgm:pt modelId="{7F9B1AB3-4B61-4130-96C2-2CF44445C512}">
      <dgm:prSet phldrT="[Tekst]"/>
      <dgm:spPr/>
      <dgm:t>
        <a:bodyPr/>
        <a:lstStyle/>
        <a:p>
          <a:r>
            <a:rPr lang="en-GB" dirty="0"/>
            <a:t>Trajectory Optimization</a:t>
          </a:r>
        </a:p>
      </dgm:t>
    </dgm:pt>
    <dgm:pt modelId="{D301AC49-EE4C-4363-A198-3013D82D50BE}" type="parTrans" cxnId="{76870F34-341D-41F3-B2C0-112386B0D10F}">
      <dgm:prSet/>
      <dgm:spPr/>
      <dgm:t>
        <a:bodyPr/>
        <a:lstStyle/>
        <a:p>
          <a:endParaRPr lang="en-GB"/>
        </a:p>
      </dgm:t>
    </dgm:pt>
    <dgm:pt modelId="{DA10B3CB-DFFF-44D1-B223-8224A2AB594B}" type="sibTrans" cxnId="{76870F34-341D-41F3-B2C0-112386B0D10F}">
      <dgm:prSet/>
      <dgm:spPr/>
      <dgm:t>
        <a:bodyPr/>
        <a:lstStyle/>
        <a:p>
          <a:endParaRPr lang="en-GB"/>
        </a:p>
      </dgm:t>
    </dgm:pt>
    <dgm:pt modelId="{23D68D2D-0E54-4920-B6F1-275398EEB956}">
      <dgm:prSet phldrT="[Tekst]"/>
      <dgm:spPr/>
      <dgm:t>
        <a:bodyPr/>
        <a:lstStyle/>
        <a:p>
          <a:r>
            <a:rPr lang="en-GB" dirty="0"/>
            <a:t>Inverse Reinforcement Learning</a:t>
          </a:r>
        </a:p>
      </dgm:t>
    </dgm:pt>
    <dgm:pt modelId="{1EE94FEF-592C-4AAD-9FE7-BCAB00B6CB39}" type="parTrans" cxnId="{91B789AA-D326-42C1-9BCB-8D7C5886F778}">
      <dgm:prSet/>
      <dgm:spPr/>
      <dgm:t>
        <a:bodyPr/>
        <a:lstStyle/>
        <a:p>
          <a:endParaRPr lang="en-GB"/>
        </a:p>
      </dgm:t>
    </dgm:pt>
    <dgm:pt modelId="{230CD099-FE14-429C-B938-BAAB1EF10562}" type="sibTrans" cxnId="{91B789AA-D326-42C1-9BCB-8D7C5886F778}">
      <dgm:prSet/>
      <dgm:spPr/>
      <dgm:t>
        <a:bodyPr/>
        <a:lstStyle/>
        <a:p>
          <a:endParaRPr lang="en-GB"/>
        </a:p>
      </dgm:t>
    </dgm:pt>
    <dgm:pt modelId="{BAB7E767-096D-4C5D-B145-BE843D7833CF}">
      <dgm:prSet phldrT="[Tekst]"/>
      <dgm:spPr/>
      <dgm:t>
        <a:bodyPr/>
        <a:lstStyle/>
        <a:p>
          <a:r>
            <a:rPr lang="en-GB" dirty="0"/>
            <a:t>Primitive Sequence</a:t>
          </a:r>
        </a:p>
      </dgm:t>
    </dgm:pt>
    <dgm:pt modelId="{CC737109-160D-46C9-933C-258542AE2F4B}" type="parTrans" cxnId="{65D32CEB-53E7-4858-AF0A-1E732C362277}">
      <dgm:prSet/>
      <dgm:spPr/>
      <dgm:t>
        <a:bodyPr/>
        <a:lstStyle/>
        <a:p>
          <a:endParaRPr lang="en-GB"/>
        </a:p>
      </dgm:t>
    </dgm:pt>
    <dgm:pt modelId="{CBD03361-3047-4F62-BBDF-D2950274010D}" type="sibTrans" cxnId="{65D32CEB-53E7-4858-AF0A-1E732C362277}">
      <dgm:prSet/>
      <dgm:spPr/>
      <dgm:t>
        <a:bodyPr/>
        <a:lstStyle/>
        <a:p>
          <a:endParaRPr lang="en-GB"/>
        </a:p>
      </dgm:t>
    </dgm:pt>
    <dgm:pt modelId="{CFD88DFA-FF0C-4EBD-9194-48FB0E94F04C}">
      <dgm:prSet phldrT="[Tekst]"/>
      <dgm:spPr/>
      <dgm:t>
        <a:bodyPr/>
        <a:lstStyle/>
        <a:p>
          <a:r>
            <a:rPr lang="en-GB" dirty="0"/>
            <a:t>Primitive Hierarchy</a:t>
          </a:r>
        </a:p>
      </dgm:t>
    </dgm:pt>
    <dgm:pt modelId="{15FD627E-E744-4BA6-B5AF-4B21541BFC83}" type="parTrans" cxnId="{F8933BB7-4AAB-4A33-A324-4F6F6A05AA4C}">
      <dgm:prSet/>
      <dgm:spPr/>
      <dgm:t>
        <a:bodyPr/>
        <a:lstStyle/>
        <a:p>
          <a:endParaRPr lang="en-GB"/>
        </a:p>
      </dgm:t>
    </dgm:pt>
    <dgm:pt modelId="{7858F1AE-D3D1-4DD8-B03D-326601ECBAC8}" type="sibTrans" cxnId="{F8933BB7-4AAB-4A33-A324-4F6F6A05AA4C}">
      <dgm:prSet/>
      <dgm:spPr/>
      <dgm:t>
        <a:bodyPr/>
        <a:lstStyle/>
        <a:p>
          <a:endParaRPr lang="en-GB"/>
        </a:p>
      </dgm:t>
    </dgm:pt>
    <dgm:pt modelId="{71BF04F1-74CC-4637-9E5B-EFB7CAED7A92}">
      <dgm:prSet phldrT="[Tekst]"/>
      <dgm:spPr/>
      <dgm:t>
        <a:bodyPr/>
        <a:lstStyle/>
        <a:p>
          <a:r>
            <a:rPr lang="en-GB" dirty="0"/>
            <a:t>End-effector Position</a:t>
          </a:r>
        </a:p>
      </dgm:t>
    </dgm:pt>
    <dgm:pt modelId="{9D00D723-CEDA-4146-A9ED-AE64E7B4DB9C}" type="parTrans" cxnId="{108A3D2C-ADC6-4374-A1C7-AC254A38DF24}">
      <dgm:prSet/>
      <dgm:spPr/>
      <dgm:t>
        <a:bodyPr/>
        <a:lstStyle/>
        <a:p>
          <a:endParaRPr lang="en-GB"/>
        </a:p>
      </dgm:t>
    </dgm:pt>
    <dgm:pt modelId="{D4F85B71-8AFD-4187-B608-2213A9F58EE1}" type="sibTrans" cxnId="{108A3D2C-ADC6-4374-A1C7-AC254A38DF24}">
      <dgm:prSet/>
      <dgm:spPr/>
      <dgm:t>
        <a:bodyPr/>
        <a:lstStyle/>
        <a:p>
          <a:endParaRPr lang="en-GB"/>
        </a:p>
      </dgm:t>
    </dgm:pt>
    <dgm:pt modelId="{103473F7-E471-435C-AF10-9EFC1185E1EF}">
      <dgm:prSet phldrT="[Tekst]"/>
      <dgm:spPr/>
      <dgm:t>
        <a:bodyPr/>
        <a:lstStyle/>
        <a:p>
          <a:r>
            <a:rPr lang="en-GB" dirty="0"/>
            <a:t>Velocity</a:t>
          </a:r>
        </a:p>
      </dgm:t>
    </dgm:pt>
    <dgm:pt modelId="{107F5431-3A20-4B2C-9C25-CBFD77C55C12}" type="parTrans" cxnId="{8BA49FAD-A1BD-406B-8924-6D476C4267A9}">
      <dgm:prSet/>
      <dgm:spPr/>
      <dgm:t>
        <a:bodyPr/>
        <a:lstStyle/>
        <a:p>
          <a:endParaRPr lang="en-GB"/>
        </a:p>
      </dgm:t>
    </dgm:pt>
    <dgm:pt modelId="{236AA9FA-1F82-4659-BA44-222A6F00A29F}" type="sibTrans" cxnId="{8BA49FAD-A1BD-406B-8924-6D476C4267A9}">
      <dgm:prSet/>
      <dgm:spPr/>
      <dgm:t>
        <a:bodyPr/>
        <a:lstStyle/>
        <a:p>
          <a:endParaRPr lang="en-GB"/>
        </a:p>
      </dgm:t>
    </dgm:pt>
    <dgm:pt modelId="{FA84F238-65D0-4D99-B75B-22AA568E319D}">
      <dgm:prSet phldrT="[Tekst]"/>
      <dgm:spPr/>
      <dgm:t>
        <a:bodyPr/>
        <a:lstStyle/>
        <a:p>
          <a:r>
            <a:rPr lang="en-GB" dirty="0"/>
            <a:t>Orientation</a:t>
          </a:r>
        </a:p>
      </dgm:t>
    </dgm:pt>
    <dgm:pt modelId="{7A13DD0E-8B12-4B61-A7B8-C1B0AF310E4F}" type="parTrans" cxnId="{BB91D186-E613-41CA-991C-6EB76A1C990C}">
      <dgm:prSet/>
      <dgm:spPr/>
      <dgm:t>
        <a:bodyPr/>
        <a:lstStyle/>
        <a:p>
          <a:endParaRPr lang="en-GB"/>
        </a:p>
      </dgm:t>
    </dgm:pt>
    <dgm:pt modelId="{CA03481E-E37D-4CB5-B113-6DC7DE578480}" type="sibTrans" cxnId="{BB91D186-E613-41CA-991C-6EB76A1C990C}">
      <dgm:prSet/>
      <dgm:spPr/>
      <dgm:t>
        <a:bodyPr/>
        <a:lstStyle/>
        <a:p>
          <a:endParaRPr lang="en-GB"/>
        </a:p>
      </dgm:t>
    </dgm:pt>
    <dgm:pt modelId="{BC165339-61E7-4563-BE01-92F8C3353870}">
      <dgm:prSet phldrT="[Tekst]"/>
      <dgm:spPr/>
      <dgm:t>
        <a:bodyPr/>
        <a:lstStyle/>
        <a:p>
          <a:r>
            <a:rPr lang="en-GB" dirty="0"/>
            <a:t>Force</a:t>
          </a:r>
        </a:p>
      </dgm:t>
    </dgm:pt>
    <dgm:pt modelId="{CF0B20A9-FA90-4101-8790-2FAAABF0D053}" type="parTrans" cxnId="{785F0C0D-E29D-46D0-BEF0-A3B8BB98E78A}">
      <dgm:prSet/>
      <dgm:spPr/>
      <dgm:t>
        <a:bodyPr/>
        <a:lstStyle/>
        <a:p>
          <a:endParaRPr lang="en-GB"/>
        </a:p>
      </dgm:t>
    </dgm:pt>
    <dgm:pt modelId="{8CD9F203-FB42-4147-9D25-CCDFBC376FC4}" type="sibTrans" cxnId="{785F0C0D-E29D-46D0-BEF0-A3B8BB98E78A}">
      <dgm:prSet/>
      <dgm:spPr/>
      <dgm:t>
        <a:bodyPr/>
        <a:lstStyle/>
        <a:p>
          <a:endParaRPr lang="en-GB"/>
        </a:p>
      </dgm:t>
    </dgm:pt>
    <dgm:pt modelId="{ED6C266F-D4B1-4570-BC4E-46F9FA0CAC1B}">
      <dgm:prSet phldrT="[Tekst]"/>
      <dgm:spPr/>
      <dgm:t>
        <a:bodyPr/>
        <a:lstStyle/>
        <a:p>
          <a:r>
            <a:rPr lang="en-GB" dirty="0"/>
            <a:t>Joint Angles</a:t>
          </a:r>
        </a:p>
      </dgm:t>
    </dgm:pt>
    <dgm:pt modelId="{7FC795EC-9B21-48C0-9920-1532ED5BF2C2}" type="parTrans" cxnId="{52509CCD-F5E6-47A8-B900-287CB6F81B2F}">
      <dgm:prSet/>
      <dgm:spPr/>
      <dgm:t>
        <a:bodyPr/>
        <a:lstStyle/>
        <a:p>
          <a:endParaRPr lang="en-GB"/>
        </a:p>
      </dgm:t>
    </dgm:pt>
    <dgm:pt modelId="{C9C3CBB5-0328-45E1-AB09-B864F503039B}" type="sibTrans" cxnId="{52509CCD-F5E6-47A8-B900-287CB6F81B2F}">
      <dgm:prSet/>
      <dgm:spPr/>
      <dgm:t>
        <a:bodyPr/>
        <a:lstStyle/>
        <a:p>
          <a:endParaRPr lang="en-GB"/>
        </a:p>
      </dgm:t>
    </dgm:pt>
    <dgm:pt modelId="{7A82455F-7F7F-4213-B131-8ECAEC3A02A5}">
      <dgm:prSet phldrT="[Tekst]"/>
      <dgm:spPr/>
      <dgm:t>
        <a:bodyPr/>
        <a:lstStyle/>
        <a:p>
          <a:r>
            <a:rPr lang="en-GB" dirty="0"/>
            <a:t>Torque</a:t>
          </a:r>
        </a:p>
      </dgm:t>
    </dgm:pt>
    <dgm:pt modelId="{F5EC50B3-7276-437F-A705-FBC5339B21F2}" type="parTrans" cxnId="{9F843C44-1371-4789-BF35-C40D5B87C61B}">
      <dgm:prSet/>
      <dgm:spPr/>
      <dgm:t>
        <a:bodyPr/>
        <a:lstStyle/>
        <a:p>
          <a:endParaRPr lang="en-GB"/>
        </a:p>
      </dgm:t>
    </dgm:pt>
    <dgm:pt modelId="{E0B1C7A3-F007-4864-B2F3-0EAD65E85706}" type="sibTrans" cxnId="{9F843C44-1371-4789-BF35-C40D5B87C61B}">
      <dgm:prSet/>
      <dgm:spPr/>
      <dgm:t>
        <a:bodyPr/>
        <a:lstStyle/>
        <a:p>
          <a:endParaRPr lang="en-GB"/>
        </a:p>
      </dgm:t>
    </dgm:pt>
    <dgm:pt modelId="{C037047B-EFD0-4C04-883C-2DD807672F18}">
      <dgm:prSet phldrT="[Tekst]"/>
      <dgm:spPr/>
      <dgm:t>
        <a:bodyPr/>
        <a:lstStyle/>
        <a:p>
          <a:r>
            <a:rPr lang="en-GB" dirty="0"/>
            <a:t>End-effector Position</a:t>
          </a:r>
        </a:p>
      </dgm:t>
    </dgm:pt>
    <dgm:pt modelId="{F5D3EC57-D8CD-42DB-8098-250E8873725D}" type="parTrans" cxnId="{C37E736C-EFFA-4D0F-8B90-39EC43BDC5E9}">
      <dgm:prSet/>
      <dgm:spPr/>
      <dgm:t>
        <a:bodyPr/>
        <a:lstStyle/>
        <a:p>
          <a:endParaRPr lang="en-GB"/>
        </a:p>
      </dgm:t>
    </dgm:pt>
    <dgm:pt modelId="{A82680C6-2D73-4C1A-8447-98162E998F56}" type="sibTrans" cxnId="{C37E736C-EFFA-4D0F-8B90-39EC43BDC5E9}">
      <dgm:prSet/>
      <dgm:spPr/>
      <dgm:t>
        <a:bodyPr/>
        <a:lstStyle/>
        <a:p>
          <a:endParaRPr lang="en-GB"/>
        </a:p>
      </dgm:t>
    </dgm:pt>
    <dgm:pt modelId="{40784195-E16A-456E-9B1F-D2DD73C8549B}">
      <dgm:prSet phldrT="[Tekst]"/>
      <dgm:spPr/>
      <dgm:t>
        <a:bodyPr/>
        <a:lstStyle/>
        <a:p>
          <a:r>
            <a:rPr lang="en-GB" dirty="0"/>
            <a:t>End-effector Pose</a:t>
          </a:r>
        </a:p>
      </dgm:t>
    </dgm:pt>
    <dgm:pt modelId="{3C4050EF-1F5A-4274-9679-6921CB526ED2}" type="parTrans" cxnId="{1ADEC238-98E1-465C-BA43-49630FB53D8B}">
      <dgm:prSet/>
      <dgm:spPr/>
      <dgm:t>
        <a:bodyPr/>
        <a:lstStyle/>
        <a:p>
          <a:endParaRPr lang="en-GB"/>
        </a:p>
      </dgm:t>
    </dgm:pt>
    <dgm:pt modelId="{BCC44378-222D-47DC-8E44-F30BB2A61107}" type="sibTrans" cxnId="{1ADEC238-98E1-465C-BA43-49630FB53D8B}">
      <dgm:prSet/>
      <dgm:spPr/>
      <dgm:t>
        <a:bodyPr/>
        <a:lstStyle/>
        <a:p>
          <a:endParaRPr lang="en-GB"/>
        </a:p>
      </dgm:t>
    </dgm:pt>
    <dgm:pt modelId="{EE08BFD7-7DAF-4486-891E-AD4BDE37E3A4}">
      <dgm:prSet phldrT="[Tekst]"/>
      <dgm:spPr/>
      <dgm:t>
        <a:bodyPr/>
        <a:lstStyle/>
        <a:p>
          <a:r>
            <a:rPr lang="en-GB" dirty="0"/>
            <a:t>End-effector Force</a:t>
          </a:r>
        </a:p>
      </dgm:t>
    </dgm:pt>
    <dgm:pt modelId="{2FD9689D-0B32-4034-A58F-349BFC0B1497}" type="parTrans" cxnId="{BFF16229-FA50-4CF8-A45A-7AC047AFC3A3}">
      <dgm:prSet/>
      <dgm:spPr/>
      <dgm:t>
        <a:bodyPr/>
        <a:lstStyle/>
        <a:p>
          <a:endParaRPr lang="en-GB"/>
        </a:p>
      </dgm:t>
    </dgm:pt>
    <dgm:pt modelId="{0D5348DA-7DA9-48DC-BCCA-0122D7BDD43A}" type="sibTrans" cxnId="{BFF16229-FA50-4CF8-A45A-7AC047AFC3A3}">
      <dgm:prSet/>
      <dgm:spPr/>
      <dgm:t>
        <a:bodyPr/>
        <a:lstStyle/>
        <a:p>
          <a:endParaRPr lang="en-GB"/>
        </a:p>
      </dgm:t>
    </dgm:pt>
    <dgm:pt modelId="{B101079D-6B3F-4F7A-8C04-846FB14D7913}">
      <dgm:prSet phldrT="[Tekst]"/>
      <dgm:spPr/>
      <dgm:t>
        <a:bodyPr/>
        <a:lstStyle/>
        <a:p>
          <a:r>
            <a:rPr lang="en-GB" dirty="0"/>
            <a:t>Joint State</a:t>
          </a:r>
        </a:p>
      </dgm:t>
    </dgm:pt>
    <dgm:pt modelId="{3680DCBE-840F-4CA6-B953-570EF7AC6BCE}" type="parTrans" cxnId="{1F0346FD-A0DD-4DE6-9ED5-3AEAF882996C}">
      <dgm:prSet/>
      <dgm:spPr/>
      <dgm:t>
        <a:bodyPr/>
        <a:lstStyle/>
        <a:p>
          <a:endParaRPr lang="en-GB"/>
        </a:p>
      </dgm:t>
    </dgm:pt>
    <dgm:pt modelId="{EC06D160-2444-463E-AE38-A5B47CB9782E}" type="sibTrans" cxnId="{1F0346FD-A0DD-4DE6-9ED5-3AEAF882996C}">
      <dgm:prSet/>
      <dgm:spPr/>
      <dgm:t>
        <a:bodyPr/>
        <a:lstStyle/>
        <a:p>
          <a:endParaRPr lang="en-GB"/>
        </a:p>
      </dgm:t>
    </dgm:pt>
    <dgm:pt modelId="{84515A57-3CD6-4BBB-BBCA-67989E9387AF}">
      <dgm:prSet phldrT="[Tekst]"/>
      <dgm:spPr/>
      <dgm:t>
        <a:bodyPr/>
        <a:lstStyle/>
        <a:p>
          <a:r>
            <a:rPr lang="en-GB" dirty="0"/>
            <a:t>Derivation Velocity/Acceleration</a:t>
          </a:r>
        </a:p>
      </dgm:t>
    </dgm:pt>
    <dgm:pt modelId="{1EA55827-9B6B-46D7-B9AE-F3ED535A67A1}" type="parTrans" cxnId="{89537945-FF15-487E-B91F-6E99E4209EE9}">
      <dgm:prSet/>
      <dgm:spPr/>
      <dgm:t>
        <a:bodyPr/>
        <a:lstStyle/>
        <a:p>
          <a:endParaRPr lang="en-GB"/>
        </a:p>
      </dgm:t>
    </dgm:pt>
    <dgm:pt modelId="{CAE5DC44-3F04-49A7-8C08-29983EF1F18F}" type="sibTrans" cxnId="{89537945-FF15-487E-B91F-6E99E4209EE9}">
      <dgm:prSet/>
      <dgm:spPr/>
      <dgm:t>
        <a:bodyPr/>
        <a:lstStyle/>
        <a:p>
          <a:endParaRPr lang="en-GB"/>
        </a:p>
      </dgm:t>
    </dgm:pt>
    <dgm:pt modelId="{375F468E-A85E-4301-8AC9-F4D3C171F7AF}">
      <dgm:prSet phldrT="[Tekst]"/>
      <dgm:spPr/>
      <dgm:t>
        <a:bodyPr/>
        <a:lstStyle/>
        <a:p>
          <a:r>
            <a:rPr lang="en-GB" dirty="0"/>
            <a:t>Direct learn joint torque/force</a:t>
          </a:r>
        </a:p>
      </dgm:t>
    </dgm:pt>
    <dgm:pt modelId="{97490D90-D4D0-48F6-A5E7-FA7424A0C77D}" type="parTrans" cxnId="{5B2EA736-DAFF-40E2-9615-6D6434F4DADB}">
      <dgm:prSet/>
      <dgm:spPr/>
      <dgm:t>
        <a:bodyPr/>
        <a:lstStyle/>
        <a:p>
          <a:endParaRPr lang="en-GB"/>
        </a:p>
      </dgm:t>
    </dgm:pt>
    <dgm:pt modelId="{3B098F00-D0C6-4463-9039-CE3A0B41255F}" type="sibTrans" cxnId="{5B2EA736-DAFF-40E2-9615-6D6434F4DADB}">
      <dgm:prSet/>
      <dgm:spPr/>
      <dgm:t>
        <a:bodyPr/>
        <a:lstStyle/>
        <a:p>
          <a:endParaRPr lang="en-GB"/>
        </a:p>
      </dgm:t>
    </dgm:pt>
    <dgm:pt modelId="{01632FD3-E8D9-42D3-8F61-C05247D7B88A}" type="pres">
      <dgm:prSet presAssocID="{5D4E7BA9-15A2-451A-A1A6-841787469B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0CEB8F-2B54-4099-AA87-7CBBD3135825}" type="pres">
      <dgm:prSet presAssocID="{F26DEAB2-8F1D-48C8-9406-F2D9F95C7BE3}" presName="hierRoot1" presStyleCnt="0">
        <dgm:presLayoutVars>
          <dgm:hierBranch val="init"/>
        </dgm:presLayoutVars>
      </dgm:prSet>
      <dgm:spPr/>
    </dgm:pt>
    <dgm:pt modelId="{33D3666B-2CB6-4880-8DEE-F57C06839457}" type="pres">
      <dgm:prSet presAssocID="{F26DEAB2-8F1D-48C8-9406-F2D9F95C7BE3}" presName="rootComposite1" presStyleCnt="0"/>
      <dgm:spPr/>
    </dgm:pt>
    <dgm:pt modelId="{E2498B47-A21F-4194-A59C-C12F353D06D2}" type="pres">
      <dgm:prSet presAssocID="{F26DEAB2-8F1D-48C8-9406-F2D9F95C7BE3}" presName="rootText1" presStyleLbl="node0" presStyleIdx="0" presStyleCnt="1">
        <dgm:presLayoutVars>
          <dgm:chPref val="3"/>
        </dgm:presLayoutVars>
      </dgm:prSet>
      <dgm:spPr/>
    </dgm:pt>
    <dgm:pt modelId="{60159265-BC2F-4B17-9B92-98D622B86ECC}" type="pres">
      <dgm:prSet presAssocID="{F26DEAB2-8F1D-48C8-9406-F2D9F95C7BE3}" presName="rootConnector1" presStyleLbl="node1" presStyleIdx="0" presStyleCnt="0"/>
      <dgm:spPr/>
    </dgm:pt>
    <dgm:pt modelId="{9B235683-D630-4286-B30E-1F347149153E}" type="pres">
      <dgm:prSet presAssocID="{F26DEAB2-8F1D-48C8-9406-F2D9F95C7BE3}" presName="hierChild2" presStyleCnt="0"/>
      <dgm:spPr/>
    </dgm:pt>
    <dgm:pt modelId="{51C35CD4-B169-47EE-9A14-7A92E70AAC8E}" type="pres">
      <dgm:prSet presAssocID="{F9ADDEE9-4F32-4CFF-BA5A-2DDC2E1A7FBC}" presName="Name37" presStyleLbl="parChTrans1D2" presStyleIdx="0" presStyleCnt="3"/>
      <dgm:spPr/>
    </dgm:pt>
    <dgm:pt modelId="{9CDBF2CD-DAA1-4E55-AF0E-48412E7A30AE}" type="pres">
      <dgm:prSet presAssocID="{D9968923-4858-4C6E-9834-D3C75892E24E}" presName="hierRoot2" presStyleCnt="0">
        <dgm:presLayoutVars>
          <dgm:hierBranch val="init"/>
        </dgm:presLayoutVars>
      </dgm:prSet>
      <dgm:spPr/>
    </dgm:pt>
    <dgm:pt modelId="{8152DE8E-FA70-4AA4-B7AE-63BA8B0977F8}" type="pres">
      <dgm:prSet presAssocID="{D9968923-4858-4C6E-9834-D3C75892E24E}" presName="rootComposite" presStyleCnt="0"/>
      <dgm:spPr/>
    </dgm:pt>
    <dgm:pt modelId="{5E4834F6-A116-44DA-89EB-A444B934E5FD}" type="pres">
      <dgm:prSet presAssocID="{D9968923-4858-4C6E-9834-D3C75892E24E}" presName="rootText" presStyleLbl="node2" presStyleIdx="0" presStyleCnt="3">
        <dgm:presLayoutVars>
          <dgm:chPref val="3"/>
        </dgm:presLayoutVars>
      </dgm:prSet>
      <dgm:spPr/>
    </dgm:pt>
    <dgm:pt modelId="{BB0918BA-55F7-42F0-BCA3-8937D651479D}" type="pres">
      <dgm:prSet presAssocID="{D9968923-4858-4C6E-9834-D3C75892E24E}" presName="rootConnector" presStyleLbl="node2" presStyleIdx="0" presStyleCnt="3"/>
      <dgm:spPr/>
    </dgm:pt>
    <dgm:pt modelId="{F54E979C-C48E-4E45-817E-392A10B93F0D}" type="pres">
      <dgm:prSet presAssocID="{D9968923-4858-4C6E-9834-D3C75892E24E}" presName="hierChild4" presStyleCnt="0"/>
      <dgm:spPr/>
    </dgm:pt>
    <dgm:pt modelId="{8A8944CC-225E-4CD7-AD80-67A7CCD475FB}" type="pres">
      <dgm:prSet presAssocID="{64BF06E2-BC2F-4E16-8D87-0B25DC70978B}" presName="Name37" presStyleLbl="parChTrans1D3" presStyleIdx="0" presStyleCnt="6"/>
      <dgm:spPr/>
    </dgm:pt>
    <dgm:pt modelId="{DDC6BC53-073E-4E5F-90EB-2244263E168D}" type="pres">
      <dgm:prSet presAssocID="{A0F15B8E-4DF0-42B2-951E-82540F6155FB}" presName="hierRoot2" presStyleCnt="0">
        <dgm:presLayoutVars>
          <dgm:hierBranch val="init"/>
        </dgm:presLayoutVars>
      </dgm:prSet>
      <dgm:spPr/>
    </dgm:pt>
    <dgm:pt modelId="{260A8B90-A816-4252-B6A3-495C87617592}" type="pres">
      <dgm:prSet presAssocID="{A0F15B8E-4DF0-42B2-951E-82540F6155FB}" presName="rootComposite" presStyleCnt="0"/>
      <dgm:spPr/>
    </dgm:pt>
    <dgm:pt modelId="{F533F3E6-94D5-46EE-9D0C-23069848999E}" type="pres">
      <dgm:prSet presAssocID="{A0F15B8E-4DF0-42B2-951E-82540F6155FB}" presName="rootText" presStyleLbl="node3" presStyleIdx="0" presStyleCnt="6">
        <dgm:presLayoutVars>
          <dgm:chPref val="3"/>
        </dgm:presLayoutVars>
      </dgm:prSet>
      <dgm:spPr/>
    </dgm:pt>
    <dgm:pt modelId="{6A54D93F-4F5B-446C-B3A6-04F7960E87B5}" type="pres">
      <dgm:prSet presAssocID="{A0F15B8E-4DF0-42B2-951E-82540F6155FB}" presName="rootConnector" presStyleLbl="node3" presStyleIdx="0" presStyleCnt="6"/>
      <dgm:spPr/>
    </dgm:pt>
    <dgm:pt modelId="{DB33EAAB-468E-4AD4-857E-70894A19EBFC}" type="pres">
      <dgm:prSet presAssocID="{A0F15B8E-4DF0-42B2-951E-82540F6155FB}" presName="hierChild4" presStyleCnt="0"/>
      <dgm:spPr/>
    </dgm:pt>
    <dgm:pt modelId="{482453B1-9F1E-4540-85A5-2863119DB4AE}" type="pres">
      <dgm:prSet presAssocID="{4D235302-39C2-4FBD-AD2A-D9431B1ED14C}" presName="Name37" presStyleLbl="parChTrans1D4" presStyleIdx="0" presStyleCnt="17"/>
      <dgm:spPr/>
    </dgm:pt>
    <dgm:pt modelId="{5AD21EA4-6D3A-4642-8EFD-43478570BD5F}" type="pres">
      <dgm:prSet presAssocID="{BE4FA85C-EB90-4162-AEAD-F21864E83E2A}" presName="hierRoot2" presStyleCnt="0">
        <dgm:presLayoutVars>
          <dgm:hierBranch val="init"/>
        </dgm:presLayoutVars>
      </dgm:prSet>
      <dgm:spPr/>
    </dgm:pt>
    <dgm:pt modelId="{351293EC-6D28-470F-A070-11BC7E1DBB94}" type="pres">
      <dgm:prSet presAssocID="{BE4FA85C-EB90-4162-AEAD-F21864E83E2A}" presName="rootComposite" presStyleCnt="0"/>
      <dgm:spPr/>
    </dgm:pt>
    <dgm:pt modelId="{4A922077-20FC-4EBD-9B12-A513C4BD1088}" type="pres">
      <dgm:prSet presAssocID="{BE4FA85C-EB90-4162-AEAD-F21864E83E2A}" presName="rootText" presStyleLbl="node4" presStyleIdx="0" presStyleCnt="17">
        <dgm:presLayoutVars>
          <dgm:chPref val="3"/>
        </dgm:presLayoutVars>
      </dgm:prSet>
      <dgm:spPr/>
    </dgm:pt>
    <dgm:pt modelId="{995D8BA6-D9CF-4B93-9E65-7D2FCAC843A5}" type="pres">
      <dgm:prSet presAssocID="{BE4FA85C-EB90-4162-AEAD-F21864E83E2A}" presName="rootConnector" presStyleLbl="node4" presStyleIdx="0" presStyleCnt="17"/>
      <dgm:spPr/>
    </dgm:pt>
    <dgm:pt modelId="{9FAD4C35-465D-4EAB-A23B-A7B9A03C6335}" type="pres">
      <dgm:prSet presAssocID="{BE4FA85C-EB90-4162-AEAD-F21864E83E2A}" presName="hierChild4" presStyleCnt="0"/>
      <dgm:spPr/>
    </dgm:pt>
    <dgm:pt modelId="{7BE396F9-F940-4F47-B1E8-0999F81FD38F}" type="pres">
      <dgm:prSet presAssocID="{BE4FA85C-EB90-4162-AEAD-F21864E83E2A}" presName="hierChild5" presStyleCnt="0"/>
      <dgm:spPr/>
    </dgm:pt>
    <dgm:pt modelId="{190775C2-F5A0-4466-8180-3ED38F4A363A}" type="pres">
      <dgm:prSet presAssocID="{257EF51C-C7AA-45F7-9E7C-5ED622BB46B1}" presName="Name37" presStyleLbl="parChTrans1D4" presStyleIdx="1" presStyleCnt="17"/>
      <dgm:spPr/>
    </dgm:pt>
    <dgm:pt modelId="{7E9C1A08-2EC3-4564-BB92-42B708D93482}" type="pres">
      <dgm:prSet presAssocID="{06A5FD84-9E39-44B5-8714-32BB38CF10B8}" presName="hierRoot2" presStyleCnt="0">
        <dgm:presLayoutVars>
          <dgm:hierBranch val="init"/>
        </dgm:presLayoutVars>
      </dgm:prSet>
      <dgm:spPr/>
    </dgm:pt>
    <dgm:pt modelId="{99F46120-6C94-411E-9040-7FEEC9F377AB}" type="pres">
      <dgm:prSet presAssocID="{06A5FD84-9E39-44B5-8714-32BB38CF10B8}" presName="rootComposite" presStyleCnt="0"/>
      <dgm:spPr/>
    </dgm:pt>
    <dgm:pt modelId="{F89E8630-12AE-4CBE-9860-E296DEF756F6}" type="pres">
      <dgm:prSet presAssocID="{06A5FD84-9E39-44B5-8714-32BB38CF10B8}" presName="rootText" presStyleLbl="node4" presStyleIdx="1" presStyleCnt="17">
        <dgm:presLayoutVars>
          <dgm:chPref val="3"/>
        </dgm:presLayoutVars>
      </dgm:prSet>
      <dgm:spPr/>
    </dgm:pt>
    <dgm:pt modelId="{6F17896C-C50D-44C9-AE5B-8FF166A1A857}" type="pres">
      <dgm:prSet presAssocID="{06A5FD84-9E39-44B5-8714-32BB38CF10B8}" presName="rootConnector" presStyleLbl="node4" presStyleIdx="1" presStyleCnt="17"/>
      <dgm:spPr/>
    </dgm:pt>
    <dgm:pt modelId="{7AC21B17-6465-485B-99C9-772A621E649A}" type="pres">
      <dgm:prSet presAssocID="{06A5FD84-9E39-44B5-8714-32BB38CF10B8}" presName="hierChild4" presStyleCnt="0"/>
      <dgm:spPr/>
    </dgm:pt>
    <dgm:pt modelId="{1AFAB210-A329-4231-A112-CCC0523F6320}" type="pres">
      <dgm:prSet presAssocID="{9D00D723-CEDA-4146-A9ED-AE64E7B4DB9C}" presName="Name37" presStyleLbl="parChTrans1D4" presStyleIdx="2" presStyleCnt="17"/>
      <dgm:spPr/>
    </dgm:pt>
    <dgm:pt modelId="{0F9242AC-C465-449C-A5CD-1A1B643D46FA}" type="pres">
      <dgm:prSet presAssocID="{71BF04F1-74CC-4637-9E5B-EFB7CAED7A92}" presName="hierRoot2" presStyleCnt="0">
        <dgm:presLayoutVars>
          <dgm:hierBranch val="l"/>
        </dgm:presLayoutVars>
      </dgm:prSet>
      <dgm:spPr/>
    </dgm:pt>
    <dgm:pt modelId="{60CEC084-CA17-4FA7-977E-50BE41599B6E}" type="pres">
      <dgm:prSet presAssocID="{71BF04F1-74CC-4637-9E5B-EFB7CAED7A92}" presName="rootComposite" presStyleCnt="0"/>
      <dgm:spPr/>
    </dgm:pt>
    <dgm:pt modelId="{6EC6F5AA-A1D7-4468-A3BB-A631E27D2A10}" type="pres">
      <dgm:prSet presAssocID="{71BF04F1-74CC-4637-9E5B-EFB7CAED7A92}" presName="rootText" presStyleLbl="node4" presStyleIdx="2" presStyleCnt="17">
        <dgm:presLayoutVars>
          <dgm:chPref val="3"/>
        </dgm:presLayoutVars>
      </dgm:prSet>
      <dgm:spPr/>
    </dgm:pt>
    <dgm:pt modelId="{7F51061B-CEC0-4118-9909-B0CF156E5D28}" type="pres">
      <dgm:prSet presAssocID="{71BF04F1-74CC-4637-9E5B-EFB7CAED7A92}" presName="rootConnector" presStyleLbl="node4" presStyleIdx="2" presStyleCnt="17"/>
      <dgm:spPr/>
    </dgm:pt>
    <dgm:pt modelId="{E9DC4B8C-5EE5-42DF-8FA7-2660E96D89DD}" type="pres">
      <dgm:prSet presAssocID="{71BF04F1-74CC-4637-9E5B-EFB7CAED7A92}" presName="hierChild4" presStyleCnt="0"/>
      <dgm:spPr/>
    </dgm:pt>
    <dgm:pt modelId="{FBAC2B2D-7F15-4191-8448-6C62A4D44063}" type="pres">
      <dgm:prSet presAssocID="{71BF04F1-74CC-4637-9E5B-EFB7CAED7A92}" presName="hierChild5" presStyleCnt="0"/>
      <dgm:spPr/>
    </dgm:pt>
    <dgm:pt modelId="{44039FB8-0C9E-4681-8EC0-F2F786C2C21D}" type="pres">
      <dgm:prSet presAssocID="{107F5431-3A20-4B2C-9C25-CBFD77C55C12}" presName="Name37" presStyleLbl="parChTrans1D4" presStyleIdx="3" presStyleCnt="17"/>
      <dgm:spPr/>
    </dgm:pt>
    <dgm:pt modelId="{14CEE2C3-08D9-4DAA-A8EE-44D7AC49B733}" type="pres">
      <dgm:prSet presAssocID="{103473F7-E471-435C-AF10-9EFC1185E1EF}" presName="hierRoot2" presStyleCnt="0">
        <dgm:presLayoutVars>
          <dgm:hierBranch val="l"/>
        </dgm:presLayoutVars>
      </dgm:prSet>
      <dgm:spPr/>
    </dgm:pt>
    <dgm:pt modelId="{FC34F579-FB27-4446-92D1-DDCF867F1157}" type="pres">
      <dgm:prSet presAssocID="{103473F7-E471-435C-AF10-9EFC1185E1EF}" presName="rootComposite" presStyleCnt="0"/>
      <dgm:spPr/>
    </dgm:pt>
    <dgm:pt modelId="{5FE3A105-26DE-4E8D-A5E9-0E4877F7D811}" type="pres">
      <dgm:prSet presAssocID="{103473F7-E471-435C-AF10-9EFC1185E1EF}" presName="rootText" presStyleLbl="node4" presStyleIdx="3" presStyleCnt="17">
        <dgm:presLayoutVars>
          <dgm:chPref val="3"/>
        </dgm:presLayoutVars>
      </dgm:prSet>
      <dgm:spPr/>
    </dgm:pt>
    <dgm:pt modelId="{B6ADE0D7-3E65-4499-A978-FFD66C01641F}" type="pres">
      <dgm:prSet presAssocID="{103473F7-E471-435C-AF10-9EFC1185E1EF}" presName="rootConnector" presStyleLbl="node4" presStyleIdx="3" presStyleCnt="17"/>
      <dgm:spPr/>
    </dgm:pt>
    <dgm:pt modelId="{F0F3D9CE-978B-4080-90CD-CA059BD68894}" type="pres">
      <dgm:prSet presAssocID="{103473F7-E471-435C-AF10-9EFC1185E1EF}" presName="hierChild4" presStyleCnt="0"/>
      <dgm:spPr/>
    </dgm:pt>
    <dgm:pt modelId="{A98B22A5-0845-41D4-9F38-F2A413BE8156}" type="pres">
      <dgm:prSet presAssocID="{103473F7-E471-435C-AF10-9EFC1185E1EF}" presName="hierChild5" presStyleCnt="0"/>
      <dgm:spPr/>
    </dgm:pt>
    <dgm:pt modelId="{669A58CC-FDD1-4DD3-8078-495D2DD3E8FA}" type="pres">
      <dgm:prSet presAssocID="{7A13DD0E-8B12-4B61-A7B8-C1B0AF310E4F}" presName="Name37" presStyleLbl="parChTrans1D4" presStyleIdx="4" presStyleCnt="17"/>
      <dgm:spPr/>
    </dgm:pt>
    <dgm:pt modelId="{CA89E4D8-4B82-4901-8669-3491F8D17BB3}" type="pres">
      <dgm:prSet presAssocID="{FA84F238-65D0-4D99-B75B-22AA568E319D}" presName="hierRoot2" presStyleCnt="0">
        <dgm:presLayoutVars>
          <dgm:hierBranch val="l"/>
        </dgm:presLayoutVars>
      </dgm:prSet>
      <dgm:spPr/>
    </dgm:pt>
    <dgm:pt modelId="{6D0371B3-17F4-48DF-9585-2405ADA3C156}" type="pres">
      <dgm:prSet presAssocID="{FA84F238-65D0-4D99-B75B-22AA568E319D}" presName="rootComposite" presStyleCnt="0"/>
      <dgm:spPr/>
    </dgm:pt>
    <dgm:pt modelId="{51A7C0EB-829A-4275-8D84-C293211115F2}" type="pres">
      <dgm:prSet presAssocID="{FA84F238-65D0-4D99-B75B-22AA568E319D}" presName="rootText" presStyleLbl="node4" presStyleIdx="4" presStyleCnt="17">
        <dgm:presLayoutVars>
          <dgm:chPref val="3"/>
        </dgm:presLayoutVars>
      </dgm:prSet>
      <dgm:spPr/>
    </dgm:pt>
    <dgm:pt modelId="{C09A33EF-2B60-49D0-A97E-8E80762BE4B4}" type="pres">
      <dgm:prSet presAssocID="{FA84F238-65D0-4D99-B75B-22AA568E319D}" presName="rootConnector" presStyleLbl="node4" presStyleIdx="4" presStyleCnt="17"/>
      <dgm:spPr/>
    </dgm:pt>
    <dgm:pt modelId="{99F77F15-3437-44F3-8822-8C63B3D02AB8}" type="pres">
      <dgm:prSet presAssocID="{FA84F238-65D0-4D99-B75B-22AA568E319D}" presName="hierChild4" presStyleCnt="0"/>
      <dgm:spPr/>
    </dgm:pt>
    <dgm:pt modelId="{80EF2FC7-8F28-435B-A457-63812280BDB3}" type="pres">
      <dgm:prSet presAssocID="{FA84F238-65D0-4D99-B75B-22AA568E319D}" presName="hierChild5" presStyleCnt="0"/>
      <dgm:spPr/>
    </dgm:pt>
    <dgm:pt modelId="{DD5204C5-8875-4486-BBF7-A4423C268872}" type="pres">
      <dgm:prSet presAssocID="{CF0B20A9-FA90-4101-8790-2FAAABF0D053}" presName="Name37" presStyleLbl="parChTrans1D4" presStyleIdx="5" presStyleCnt="17"/>
      <dgm:spPr/>
    </dgm:pt>
    <dgm:pt modelId="{1F0BBA7A-292A-4A8F-90DB-9DFF8D080881}" type="pres">
      <dgm:prSet presAssocID="{BC165339-61E7-4563-BE01-92F8C3353870}" presName="hierRoot2" presStyleCnt="0">
        <dgm:presLayoutVars>
          <dgm:hierBranch val="l"/>
        </dgm:presLayoutVars>
      </dgm:prSet>
      <dgm:spPr/>
    </dgm:pt>
    <dgm:pt modelId="{F3A966D5-1495-4C4C-B53A-8538BA047746}" type="pres">
      <dgm:prSet presAssocID="{BC165339-61E7-4563-BE01-92F8C3353870}" presName="rootComposite" presStyleCnt="0"/>
      <dgm:spPr/>
    </dgm:pt>
    <dgm:pt modelId="{FC31D6DF-A911-46FE-8671-A96C29D6F56E}" type="pres">
      <dgm:prSet presAssocID="{BC165339-61E7-4563-BE01-92F8C3353870}" presName="rootText" presStyleLbl="node4" presStyleIdx="5" presStyleCnt="17">
        <dgm:presLayoutVars>
          <dgm:chPref val="3"/>
        </dgm:presLayoutVars>
      </dgm:prSet>
      <dgm:spPr/>
    </dgm:pt>
    <dgm:pt modelId="{C90F496E-5821-4F18-8751-0BFCA3B90189}" type="pres">
      <dgm:prSet presAssocID="{BC165339-61E7-4563-BE01-92F8C3353870}" presName="rootConnector" presStyleLbl="node4" presStyleIdx="5" presStyleCnt="17"/>
      <dgm:spPr/>
    </dgm:pt>
    <dgm:pt modelId="{8DDA5DCA-7AB1-4487-B1F7-7FCD6181F111}" type="pres">
      <dgm:prSet presAssocID="{BC165339-61E7-4563-BE01-92F8C3353870}" presName="hierChild4" presStyleCnt="0"/>
      <dgm:spPr/>
    </dgm:pt>
    <dgm:pt modelId="{58CD8DBA-9C61-40DD-90B9-573FB2434DBD}" type="pres">
      <dgm:prSet presAssocID="{BC165339-61E7-4563-BE01-92F8C3353870}" presName="hierChild5" presStyleCnt="0"/>
      <dgm:spPr/>
    </dgm:pt>
    <dgm:pt modelId="{BF4C0C5F-FE3F-4CB6-8594-EBB70FC51D2A}" type="pres">
      <dgm:prSet presAssocID="{7FC795EC-9B21-48C0-9920-1532ED5BF2C2}" presName="Name37" presStyleLbl="parChTrans1D4" presStyleIdx="6" presStyleCnt="17"/>
      <dgm:spPr/>
    </dgm:pt>
    <dgm:pt modelId="{6F2A9A52-B0B5-4A05-AF1F-018C2DD1FC0E}" type="pres">
      <dgm:prSet presAssocID="{ED6C266F-D4B1-4570-BC4E-46F9FA0CAC1B}" presName="hierRoot2" presStyleCnt="0">
        <dgm:presLayoutVars>
          <dgm:hierBranch val="l"/>
        </dgm:presLayoutVars>
      </dgm:prSet>
      <dgm:spPr/>
    </dgm:pt>
    <dgm:pt modelId="{923F6023-E2F8-48C5-92F6-4195A18813B8}" type="pres">
      <dgm:prSet presAssocID="{ED6C266F-D4B1-4570-BC4E-46F9FA0CAC1B}" presName="rootComposite" presStyleCnt="0"/>
      <dgm:spPr/>
    </dgm:pt>
    <dgm:pt modelId="{EFB1B695-5D7C-4D0D-B24A-5B8123BD98EB}" type="pres">
      <dgm:prSet presAssocID="{ED6C266F-D4B1-4570-BC4E-46F9FA0CAC1B}" presName="rootText" presStyleLbl="node4" presStyleIdx="6" presStyleCnt="17">
        <dgm:presLayoutVars>
          <dgm:chPref val="3"/>
        </dgm:presLayoutVars>
      </dgm:prSet>
      <dgm:spPr/>
    </dgm:pt>
    <dgm:pt modelId="{345A444C-7853-4FFD-8205-75F0CC78DE76}" type="pres">
      <dgm:prSet presAssocID="{ED6C266F-D4B1-4570-BC4E-46F9FA0CAC1B}" presName="rootConnector" presStyleLbl="node4" presStyleIdx="6" presStyleCnt="17"/>
      <dgm:spPr/>
    </dgm:pt>
    <dgm:pt modelId="{1EF99A7A-4416-44AE-9421-93A895CAA294}" type="pres">
      <dgm:prSet presAssocID="{ED6C266F-D4B1-4570-BC4E-46F9FA0CAC1B}" presName="hierChild4" presStyleCnt="0"/>
      <dgm:spPr/>
    </dgm:pt>
    <dgm:pt modelId="{F689AB4C-B720-447C-A6D7-88F79D71B2C5}" type="pres">
      <dgm:prSet presAssocID="{ED6C266F-D4B1-4570-BC4E-46F9FA0CAC1B}" presName="hierChild5" presStyleCnt="0"/>
      <dgm:spPr/>
    </dgm:pt>
    <dgm:pt modelId="{6AC9C7D8-4C4B-4314-88A4-2A4CB337AFB5}" type="pres">
      <dgm:prSet presAssocID="{F5EC50B3-7276-437F-A705-FBC5339B21F2}" presName="Name37" presStyleLbl="parChTrans1D4" presStyleIdx="7" presStyleCnt="17"/>
      <dgm:spPr/>
    </dgm:pt>
    <dgm:pt modelId="{D0CD3CCF-6D34-4E85-A34A-789DE7C70088}" type="pres">
      <dgm:prSet presAssocID="{7A82455F-7F7F-4213-B131-8ECAEC3A02A5}" presName="hierRoot2" presStyleCnt="0">
        <dgm:presLayoutVars>
          <dgm:hierBranch val="l"/>
        </dgm:presLayoutVars>
      </dgm:prSet>
      <dgm:spPr/>
    </dgm:pt>
    <dgm:pt modelId="{5FEF9BE8-D2E6-4EA0-9FFC-D4CA9502C7E2}" type="pres">
      <dgm:prSet presAssocID="{7A82455F-7F7F-4213-B131-8ECAEC3A02A5}" presName="rootComposite" presStyleCnt="0"/>
      <dgm:spPr/>
    </dgm:pt>
    <dgm:pt modelId="{2EC1F7AF-F38B-451A-A464-C5CE9B993937}" type="pres">
      <dgm:prSet presAssocID="{7A82455F-7F7F-4213-B131-8ECAEC3A02A5}" presName="rootText" presStyleLbl="node4" presStyleIdx="7" presStyleCnt="17">
        <dgm:presLayoutVars>
          <dgm:chPref val="3"/>
        </dgm:presLayoutVars>
      </dgm:prSet>
      <dgm:spPr/>
    </dgm:pt>
    <dgm:pt modelId="{AAD5F461-1195-4F96-BEF9-FFA3E1204788}" type="pres">
      <dgm:prSet presAssocID="{7A82455F-7F7F-4213-B131-8ECAEC3A02A5}" presName="rootConnector" presStyleLbl="node4" presStyleIdx="7" presStyleCnt="17"/>
      <dgm:spPr/>
    </dgm:pt>
    <dgm:pt modelId="{51B03AD4-96B7-4B69-9934-7C2793B1DE52}" type="pres">
      <dgm:prSet presAssocID="{7A82455F-7F7F-4213-B131-8ECAEC3A02A5}" presName="hierChild4" presStyleCnt="0"/>
      <dgm:spPr/>
    </dgm:pt>
    <dgm:pt modelId="{30835BF2-29A5-4564-847C-32D49E9519F7}" type="pres">
      <dgm:prSet presAssocID="{7A82455F-7F7F-4213-B131-8ECAEC3A02A5}" presName="hierChild5" presStyleCnt="0"/>
      <dgm:spPr/>
    </dgm:pt>
    <dgm:pt modelId="{685B459A-68F8-4C59-B606-F46F2AFC8433}" type="pres">
      <dgm:prSet presAssocID="{06A5FD84-9E39-44B5-8714-32BB38CF10B8}" presName="hierChild5" presStyleCnt="0"/>
      <dgm:spPr/>
    </dgm:pt>
    <dgm:pt modelId="{C96F0690-1B25-4343-80DC-31A1BA4BC421}" type="pres">
      <dgm:prSet presAssocID="{E5D0E1AA-BC55-4061-B8BC-D3C6A861A762}" presName="Name37" presStyleLbl="parChTrans1D4" presStyleIdx="8" presStyleCnt="17"/>
      <dgm:spPr/>
    </dgm:pt>
    <dgm:pt modelId="{B7CC2FA8-A4BE-4E4B-889E-1EDCAE0FBA05}" type="pres">
      <dgm:prSet presAssocID="{3ABC5F83-F7CC-4931-BA46-EEAEF16CC26E}" presName="hierRoot2" presStyleCnt="0">
        <dgm:presLayoutVars>
          <dgm:hierBranch val="init"/>
        </dgm:presLayoutVars>
      </dgm:prSet>
      <dgm:spPr/>
    </dgm:pt>
    <dgm:pt modelId="{680122A0-2BDC-4EAF-89E1-521AF1997A56}" type="pres">
      <dgm:prSet presAssocID="{3ABC5F83-F7CC-4931-BA46-EEAEF16CC26E}" presName="rootComposite" presStyleCnt="0"/>
      <dgm:spPr/>
    </dgm:pt>
    <dgm:pt modelId="{2903B4CA-8047-46B6-A28E-D9720CB0175D}" type="pres">
      <dgm:prSet presAssocID="{3ABC5F83-F7CC-4931-BA46-EEAEF16CC26E}" presName="rootText" presStyleLbl="node4" presStyleIdx="8" presStyleCnt="17">
        <dgm:presLayoutVars>
          <dgm:chPref val="3"/>
        </dgm:presLayoutVars>
      </dgm:prSet>
      <dgm:spPr/>
    </dgm:pt>
    <dgm:pt modelId="{2BD79CFB-EB64-4320-9EF9-26B19AF213D0}" type="pres">
      <dgm:prSet presAssocID="{3ABC5F83-F7CC-4931-BA46-EEAEF16CC26E}" presName="rootConnector" presStyleLbl="node4" presStyleIdx="8" presStyleCnt="17"/>
      <dgm:spPr/>
    </dgm:pt>
    <dgm:pt modelId="{AF3662CF-F581-41FC-9270-0BC72CB33310}" type="pres">
      <dgm:prSet presAssocID="{3ABC5F83-F7CC-4931-BA46-EEAEF16CC26E}" presName="hierChild4" presStyleCnt="0"/>
      <dgm:spPr/>
    </dgm:pt>
    <dgm:pt modelId="{48717540-3DD6-4E58-845E-78070F7D5E6E}" type="pres">
      <dgm:prSet presAssocID="{3ABC5F83-F7CC-4931-BA46-EEAEF16CC26E}" presName="hierChild5" presStyleCnt="0"/>
      <dgm:spPr/>
    </dgm:pt>
    <dgm:pt modelId="{D379AB48-BC01-4905-AD50-1DEF9447518C}" type="pres">
      <dgm:prSet presAssocID="{A0F15B8E-4DF0-42B2-951E-82540F6155FB}" presName="hierChild5" presStyleCnt="0"/>
      <dgm:spPr/>
    </dgm:pt>
    <dgm:pt modelId="{DC888EFA-BD41-4D11-B3A7-BEB4078A684D}" type="pres">
      <dgm:prSet presAssocID="{814E6FB6-D632-4D39-A401-47D795AEF3D0}" presName="Name37" presStyleLbl="parChTrans1D3" presStyleIdx="1" presStyleCnt="6"/>
      <dgm:spPr/>
    </dgm:pt>
    <dgm:pt modelId="{8B8022D1-A809-4C99-9CF9-84729614388F}" type="pres">
      <dgm:prSet presAssocID="{A46C31DB-D921-462A-9970-C412C262C390}" presName="hierRoot2" presStyleCnt="0">
        <dgm:presLayoutVars>
          <dgm:hierBranch val="init"/>
        </dgm:presLayoutVars>
      </dgm:prSet>
      <dgm:spPr/>
    </dgm:pt>
    <dgm:pt modelId="{692F2C32-7A6D-4FA5-8F24-41CD00CF1E57}" type="pres">
      <dgm:prSet presAssocID="{A46C31DB-D921-462A-9970-C412C262C390}" presName="rootComposite" presStyleCnt="0"/>
      <dgm:spPr/>
    </dgm:pt>
    <dgm:pt modelId="{445C4525-E143-498C-90C5-AFE596B32B35}" type="pres">
      <dgm:prSet presAssocID="{A46C31DB-D921-462A-9970-C412C262C390}" presName="rootText" presStyleLbl="node3" presStyleIdx="1" presStyleCnt="6">
        <dgm:presLayoutVars>
          <dgm:chPref val="3"/>
        </dgm:presLayoutVars>
      </dgm:prSet>
      <dgm:spPr/>
    </dgm:pt>
    <dgm:pt modelId="{D521EC41-2AA3-4646-ACA4-43609490B1C3}" type="pres">
      <dgm:prSet presAssocID="{A46C31DB-D921-462A-9970-C412C262C390}" presName="rootConnector" presStyleLbl="node3" presStyleIdx="1" presStyleCnt="6"/>
      <dgm:spPr/>
    </dgm:pt>
    <dgm:pt modelId="{4DAF1201-2E01-433C-A15A-B7253C6BC88A}" type="pres">
      <dgm:prSet presAssocID="{A46C31DB-D921-462A-9970-C412C262C390}" presName="hierChild4" presStyleCnt="0"/>
      <dgm:spPr/>
    </dgm:pt>
    <dgm:pt modelId="{8BCCDCBE-E8D3-43E0-B6E2-EA19E508B846}" type="pres">
      <dgm:prSet presAssocID="{CB946DB1-219B-420C-A165-48AF5DE4192A}" presName="Name37" presStyleLbl="parChTrans1D4" presStyleIdx="9" presStyleCnt="17"/>
      <dgm:spPr/>
    </dgm:pt>
    <dgm:pt modelId="{E4A2521C-CF37-4564-90EF-C9DE52F2C460}" type="pres">
      <dgm:prSet presAssocID="{0F30FBC8-8D5F-43AC-BD50-7ACF0DBE6F8A}" presName="hierRoot2" presStyleCnt="0">
        <dgm:presLayoutVars>
          <dgm:hierBranch val="init"/>
        </dgm:presLayoutVars>
      </dgm:prSet>
      <dgm:spPr/>
    </dgm:pt>
    <dgm:pt modelId="{AA923A4E-E5E7-4A49-9048-B5506D1C191B}" type="pres">
      <dgm:prSet presAssocID="{0F30FBC8-8D5F-43AC-BD50-7ACF0DBE6F8A}" presName="rootComposite" presStyleCnt="0"/>
      <dgm:spPr/>
    </dgm:pt>
    <dgm:pt modelId="{4193638A-E757-4790-B2D7-D1E017BC6FE4}" type="pres">
      <dgm:prSet presAssocID="{0F30FBC8-8D5F-43AC-BD50-7ACF0DBE6F8A}" presName="rootText" presStyleLbl="node4" presStyleIdx="9" presStyleCnt="17">
        <dgm:presLayoutVars>
          <dgm:chPref val="3"/>
        </dgm:presLayoutVars>
      </dgm:prSet>
      <dgm:spPr/>
    </dgm:pt>
    <dgm:pt modelId="{75AAA9B0-376B-43BB-8A82-4506D82B4585}" type="pres">
      <dgm:prSet presAssocID="{0F30FBC8-8D5F-43AC-BD50-7ACF0DBE6F8A}" presName="rootConnector" presStyleLbl="node4" presStyleIdx="9" presStyleCnt="17"/>
      <dgm:spPr/>
    </dgm:pt>
    <dgm:pt modelId="{0191E53A-58D4-48D5-ABF6-CBB72B357613}" type="pres">
      <dgm:prSet presAssocID="{0F30FBC8-8D5F-43AC-BD50-7ACF0DBE6F8A}" presName="hierChild4" presStyleCnt="0"/>
      <dgm:spPr/>
    </dgm:pt>
    <dgm:pt modelId="{205FFAF9-9A43-47BE-AD7F-B09B813F171D}" type="pres">
      <dgm:prSet presAssocID="{F5D3EC57-D8CD-42DB-8098-250E8873725D}" presName="Name37" presStyleLbl="parChTrans1D4" presStyleIdx="10" presStyleCnt="17"/>
      <dgm:spPr/>
    </dgm:pt>
    <dgm:pt modelId="{0909783B-02B2-4296-97C7-7DA435864C1A}" type="pres">
      <dgm:prSet presAssocID="{C037047B-EFD0-4C04-883C-2DD807672F18}" presName="hierRoot2" presStyleCnt="0">
        <dgm:presLayoutVars>
          <dgm:hierBranch val="init"/>
        </dgm:presLayoutVars>
      </dgm:prSet>
      <dgm:spPr/>
    </dgm:pt>
    <dgm:pt modelId="{B6847405-6502-4329-8A97-CBBEB93DDA76}" type="pres">
      <dgm:prSet presAssocID="{C037047B-EFD0-4C04-883C-2DD807672F18}" presName="rootComposite" presStyleCnt="0"/>
      <dgm:spPr/>
    </dgm:pt>
    <dgm:pt modelId="{1EB2A858-1340-4D26-9E49-D1B39732798A}" type="pres">
      <dgm:prSet presAssocID="{C037047B-EFD0-4C04-883C-2DD807672F18}" presName="rootText" presStyleLbl="node4" presStyleIdx="10" presStyleCnt="17">
        <dgm:presLayoutVars>
          <dgm:chPref val="3"/>
        </dgm:presLayoutVars>
      </dgm:prSet>
      <dgm:spPr/>
    </dgm:pt>
    <dgm:pt modelId="{2EC264B7-A6C1-48B7-875C-FE5646681482}" type="pres">
      <dgm:prSet presAssocID="{C037047B-EFD0-4C04-883C-2DD807672F18}" presName="rootConnector" presStyleLbl="node4" presStyleIdx="10" presStyleCnt="17"/>
      <dgm:spPr/>
    </dgm:pt>
    <dgm:pt modelId="{03997751-D765-41C6-9009-FDBD255BE8B9}" type="pres">
      <dgm:prSet presAssocID="{C037047B-EFD0-4C04-883C-2DD807672F18}" presName="hierChild4" presStyleCnt="0"/>
      <dgm:spPr/>
    </dgm:pt>
    <dgm:pt modelId="{2CA0649F-B278-4D26-B2BF-9F8C35BFA8F6}" type="pres">
      <dgm:prSet presAssocID="{C037047B-EFD0-4C04-883C-2DD807672F18}" presName="hierChild5" presStyleCnt="0"/>
      <dgm:spPr/>
    </dgm:pt>
    <dgm:pt modelId="{F586AFE9-468F-4DA9-B570-C9561BAD1220}" type="pres">
      <dgm:prSet presAssocID="{3C4050EF-1F5A-4274-9679-6921CB526ED2}" presName="Name37" presStyleLbl="parChTrans1D4" presStyleIdx="11" presStyleCnt="17"/>
      <dgm:spPr/>
    </dgm:pt>
    <dgm:pt modelId="{FD33F606-A0C7-4AA3-AE5C-F15C79D8868D}" type="pres">
      <dgm:prSet presAssocID="{40784195-E16A-456E-9B1F-D2DD73C8549B}" presName="hierRoot2" presStyleCnt="0">
        <dgm:presLayoutVars>
          <dgm:hierBranch val="init"/>
        </dgm:presLayoutVars>
      </dgm:prSet>
      <dgm:spPr/>
    </dgm:pt>
    <dgm:pt modelId="{291DA231-1B1D-4794-A1D1-1BE5F602A628}" type="pres">
      <dgm:prSet presAssocID="{40784195-E16A-456E-9B1F-D2DD73C8549B}" presName="rootComposite" presStyleCnt="0"/>
      <dgm:spPr/>
    </dgm:pt>
    <dgm:pt modelId="{8CB0855D-6354-43C7-AD01-27432269E9D3}" type="pres">
      <dgm:prSet presAssocID="{40784195-E16A-456E-9B1F-D2DD73C8549B}" presName="rootText" presStyleLbl="node4" presStyleIdx="11" presStyleCnt="17">
        <dgm:presLayoutVars>
          <dgm:chPref val="3"/>
        </dgm:presLayoutVars>
      </dgm:prSet>
      <dgm:spPr/>
    </dgm:pt>
    <dgm:pt modelId="{0DB79C8A-5270-45DE-945D-C072F8EAF6C2}" type="pres">
      <dgm:prSet presAssocID="{40784195-E16A-456E-9B1F-D2DD73C8549B}" presName="rootConnector" presStyleLbl="node4" presStyleIdx="11" presStyleCnt="17"/>
      <dgm:spPr/>
    </dgm:pt>
    <dgm:pt modelId="{B24958CD-5FD2-4DDE-9546-0037DA2D2C16}" type="pres">
      <dgm:prSet presAssocID="{40784195-E16A-456E-9B1F-D2DD73C8549B}" presName="hierChild4" presStyleCnt="0"/>
      <dgm:spPr/>
    </dgm:pt>
    <dgm:pt modelId="{7A1C083B-892F-4011-A04A-7F9AAE229394}" type="pres">
      <dgm:prSet presAssocID="{40784195-E16A-456E-9B1F-D2DD73C8549B}" presName="hierChild5" presStyleCnt="0"/>
      <dgm:spPr/>
    </dgm:pt>
    <dgm:pt modelId="{0D4E83E1-6EA8-4BAD-B241-7ED2D59FA20D}" type="pres">
      <dgm:prSet presAssocID="{2FD9689D-0B32-4034-A58F-349BFC0B1497}" presName="Name37" presStyleLbl="parChTrans1D4" presStyleIdx="12" presStyleCnt="17"/>
      <dgm:spPr/>
    </dgm:pt>
    <dgm:pt modelId="{3EF60225-E130-40E3-8AEC-BF0C8AA7344E}" type="pres">
      <dgm:prSet presAssocID="{EE08BFD7-7DAF-4486-891E-AD4BDE37E3A4}" presName="hierRoot2" presStyleCnt="0">
        <dgm:presLayoutVars>
          <dgm:hierBranch val="init"/>
        </dgm:presLayoutVars>
      </dgm:prSet>
      <dgm:spPr/>
    </dgm:pt>
    <dgm:pt modelId="{A3D643D8-55B1-4659-B262-BAD16ED672A6}" type="pres">
      <dgm:prSet presAssocID="{EE08BFD7-7DAF-4486-891E-AD4BDE37E3A4}" presName="rootComposite" presStyleCnt="0"/>
      <dgm:spPr/>
    </dgm:pt>
    <dgm:pt modelId="{F1C9E8A3-C730-4EA8-9EDE-ABABBBC5951B}" type="pres">
      <dgm:prSet presAssocID="{EE08BFD7-7DAF-4486-891E-AD4BDE37E3A4}" presName="rootText" presStyleLbl="node4" presStyleIdx="12" presStyleCnt="17">
        <dgm:presLayoutVars>
          <dgm:chPref val="3"/>
        </dgm:presLayoutVars>
      </dgm:prSet>
      <dgm:spPr/>
    </dgm:pt>
    <dgm:pt modelId="{60B9CDB4-3264-4F63-BF2B-DA22EA7D3274}" type="pres">
      <dgm:prSet presAssocID="{EE08BFD7-7DAF-4486-891E-AD4BDE37E3A4}" presName="rootConnector" presStyleLbl="node4" presStyleIdx="12" presStyleCnt="17"/>
      <dgm:spPr/>
    </dgm:pt>
    <dgm:pt modelId="{3E7C0EA3-AA82-43A0-B743-B10DE46CABC0}" type="pres">
      <dgm:prSet presAssocID="{EE08BFD7-7DAF-4486-891E-AD4BDE37E3A4}" presName="hierChild4" presStyleCnt="0"/>
      <dgm:spPr/>
    </dgm:pt>
    <dgm:pt modelId="{73D15324-2D3D-4D20-9D66-5972D753125F}" type="pres">
      <dgm:prSet presAssocID="{EE08BFD7-7DAF-4486-891E-AD4BDE37E3A4}" presName="hierChild5" presStyleCnt="0"/>
      <dgm:spPr/>
    </dgm:pt>
    <dgm:pt modelId="{050862B6-E016-45F8-AA4C-E732CAE3AF72}" type="pres">
      <dgm:prSet presAssocID="{3680DCBE-840F-4CA6-B953-570EF7AC6BCE}" presName="Name37" presStyleLbl="parChTrans1D4" presStyleIdx="13" presStyleCnt="17"/>
      <dgm:spPr/>
    </dgm:pt>
    <dgm:pt modelId="{C108F9E1-0B3D-457F-8482-EBE616C451F0}" type="pres">
      <dgm:prSet presAssocID="{B101079D-6B3F-4F7A-8C04-846FB14D7913}" presName="hierRoot2" presStyleCnt="0">
        <dgm:presLayoutVars>
          <dgm:hierBranch val="init"/>
        </dgm:presLayoutVars>
      </dgm:prSet>
      <dgm:spPr/>
    </dgm:pt>
    <dgm:pt modelId="{A717177B-751B-407A-BB78-4C4C1BD65017}" type="pres">
      <dgm:prSet presAssocID="{B101079D-6B3F-4F7A-8C04-846FB14D7913}" presName="rootComposite" presStyleCnt="0"/>
      <dgm:spPr/>
    </dgm:pt>
    <dgm:pt modelId="{FF09D5FC-8122-413F-AE24-03E7F8309553}" type="pres">
      <dgm:prSet presAssocID="{B101079D-6B3F-4F7A-8C04-846FB14D7913}" presName="rootText" presStyleLbl="node4" presStyleIdx="13" presStyleCnt="17">
        <dgm:presLayoutVars>
          <dgm:chPref val="3"/>
        </dgm:presLayoutVars>
      </dgm:prSet>
      <dgm:spPr/>
    </dgm:pt>
    <dgm:pt modelId="{1BF2E206-1850-4C45-8063-1ADA77D22E2F}" type="pres">
      <dgm:prSet presAssocID="{B101079D-6B3F-4F7A-8C04-846FB14D7913}" presName="rootConnector" presStyleLbl="node4" presStyleIdx="13" presStyleCnt="17"/>
      <dgm:spPr/>
    </dgm:pt>
    <dgm:pt modelId="{24AFBD23-746B-4A51-AC43-768E125D4A34}" type="pres">
      <dgm:prSet presAssocID="{B101079D-6B3F-4F7A-8C04-846FB14D7913}" presName="hierChild4" presStyleCnt="0"/>
      <dgm:spPr/>
    </dgm:pt>
    <dgm:pt modelId="{D8B1AB92-F07A-4FEA-B7FD-BBDDA42E9088}" type="pres">
      <dgm:prSet presAssocID="{B101079D-6B3F-4F7A-8C04-846FB14D7913}" presName="hierChild5" presStyleCnt="0"/>
      <dgm:spPr/>
    </dgm:pt>
    <dgm:pt modelId="{E245227E-9BD8-46A4-A058-485CF5380C31}" type="pres">
      <dgm:prSet presAssocID="{0F30FBC8-8D5F-43AC-BD50-7ACF0DBE6F8A}" presName="hierChild5" presStyleCnt="0"/>
      <dgm:spPr/>
    </dgm:pt>
    <dgm:pt modelId="{14E6CC39-D954-483A-96F7-3265F0DE24D4}" type="pres">
      <dgm:prSet presAssocID="{789C76D9-B704-4929-8DA3-725ADB2F641B}" presName="Name37" presStyleLbl="parChTrans1D4" presStyleIdx="14" presStyleCnt="17"/>
      <dgm:spPr/>
    </dgm:pt>
    <dgm:pt modelId="{27F3C641-DEE5-468E-A64E-48EA79DAEBEC}" type="pres">
      <dgm:prSet presAssocID="{E0EC9171-695C-43C3-B428-B60B9EE01145}" presName="hierRoot2" presStyleCnt="0">
        <dgm:presLayoutVars>
          <dgm:hierBranch val="init"/>
        </dgm:presLayoutVars>
      </dgm:prSet>
      <dgm:spPr/>
    </dgm:pt>
    <dgm:pt modelId="{FC2D3382-F032-4980-8EEF-8A9290246C36}" type="pres">
      <dgm:prSet presAssocID="{E0EC9171-695C-43C3-B428-B60B9EE01145}" presName="rootComposite" presStyleCnt="0"/>
      <dgm:spPr/>
    </dgm:pt>
    <dgm:pt modelId="{E78944C7-44B7-436F-9177-082C087A7B44}" type="pres">
      <dgm:prSet presAssocID="{E0EC9171-695C-43C3-B428-B60B9EE01145}" presName="rootText" presStyleLbl="node4" presStyleIdx="14" presStyleCnt="17">
        <dgm:presLayoutVars>
          <dgm:chPref val="3"/>
        </dgm:presLayoutVars>
      </dgm:prSet>
      <dgm:spPr/>
    </dgm:pt>
    <dgm:pt modelId="{F7BC999A-216D-46D6-BCAD-7A6EA306E897}" type="pres">
      <dgm:prSet presAssocID="{E0EC9171-695C-43C3-B428-B60B9EE01145}" presName="rootConnector" presStyleLbl="node4" presStyleIdx="14" presStyleCnt="17"/>
      <dgm:spPr/>
    </dgm:pt>
    <dgm:pt modelId="{33B4A2BF-798B-4D1F-8F42-89CF1915B7A9}" type="pres">
      <dgm:prSet presAssocID="{E0EC9171-695C-43C3-B428-B60B9EE01145}" presName="hierChild4" presStyleCnt="0"/>
      <dgm:spPr/>
    </dgm:pt>
    <dgm:pt modelId="{D8AE8857-F69D-4873-B238-3B79A7A5AA05}" type="pres">
      <dgm:prSet presAssocID="{1EA55827-9B6B-46D7-B9AE-F3ED535A67A1}" presName="Name37" presStyleLbl="parChTrans1D4" presStyleIdx="15" presStyleCnt="17"/>
      <dgm:spPr/>
    </dgm:pt>
    <dgm:pt modelId="{449B226F-054E-4313-9F08-DE016090758B}" type="pres">
      <dgm:prSet presAssocID="{84515A57-3CD6-4BBB-BBCA-67989E9387AF}" presName="hierRoot2" presStyleCnt="0">
        <dgm:presLayoutVars>
          <dgm:hierBranch val="init"/>
        </dgm:presLayoutVars>
      </dgm:prSet>
      <dgm:spPr/>
    </dgm:pt>
    <dgm:pt modelId="{9E666CE3-239A-42E7-BC02-E58A15144642}" type="pres">
      <dgm:prSet presAssocID="{84515A57-3CD6-4BBB-BBCA-67989E9387AF}" presName="rootComposite" presStyleCnt="0"/>
      <dgm:spPr/>
    </dgm:pt>
    <dgm:pt modelId="{1D34EF7F-CFB5-479B-A5F0-8427D1BAC4BB}" type="pres">
      <dgm:prSet presAssocID="{84515A57-3CD6-4BBB-BBCA-67989E9387AF}" presName="rootText" presStyleLbl="node4" presStyleIdx="15" presStyleCnt="17">
        <dgm:presLayoutVars>
          <dgm:chPref val="3"/>
        </dgm:presLayoutVars>
      </dgm:prSet>
      <dgm:spPr/>
    </dgm:pt>
    <dgm:pt modelId="{4B627460-5A83-4461-92B1-8B5EA9AEE3FB}" type="pres">
      <dgm:prSet presAssocID="{84515A57-3CD6-4BBB-BBCA-67989E9387AF}" presName="rootConnector" presStyleLbl="node4" presStyleIdx="15" presStyleCnt="17"/>
      <dgm:spPr/>
    </dgm:pt>
    <dgm:pt modelId="{ACB389FF-8CA6-4082-BB22-7AAB81F8ABE9}" type="pres">
      <dgm:prSet presAssocID="{84515A57-3CD6-4BBB-BBCA-67989E9387AF}" presName="hierChild4" presStyleCnt="0"/>
      <dgm:spPr/>
    </dgm:pt>
    <dgm:pt modelId="{80837139-8D81-4B4F-A16B-85DF62293465}" type="pres">
      <dgm:prSet presAssocID="{84515A57-3CD6-4BBB-BBCA-67989E9387AF}" presName="hierChild5" presStyleCnt="0"/>
      <dgm:spPr/>
    </dgm:pt>
    <dgm:pt modelId="{824FDF78-2FEC-4BFA-B700-B62CF0946B0A}" type="pres">
      <dgm:prSet presAssocID="{97490D90-D4D0-48F6-A5E7-FA7424A0C77D}" presName="Name37" presStyleLbl="parChTrans1D4" presStyleIdx="16" presStyleCnt="17"/>
      <dgm:spPr/>
    </dgm:pt>
    <dgm:pt modelId="{C58A3DAE-FF53-4B88-AC19-9841E88ED430}" type="pres">
      <dgm:prSet presAssocID="{375F468E-A85E-4301-8AC9-F4D3C171F7AF}" presName="hierRoot2" presStyleCnt="0">
        <dgm:presLayoutVars>
          <dgm:hierBranch val="init"/>
        </dgm:presLayoutVars>
      </dgm:prSet>
      <dgm:spPr/>
    </dgm:pt>
    <dgm:pt modelId="{812C8F46-198B-433C-8006-9F14327DD4F6}" type="pres">
      <dgm:prSet presAssocID="{375F468E-A85E-4301-8AC9-F4D3C171F7AF}" presName="rootComposite" presStyleCnt="0"/>
      <dgm:spPr/>
    </dgm:pt>
    <dgm:pt modelId="{F4372F1B-601A-4D2F-8F41-ACDCFA437D31}" type="pres">
      <dgm:prSet presAssocID="{375F468E-A85E-4301-8AC9-F4D3C171F7AF}" presName="rootText" presStyleLbl="node4" presStyleIdx="16" presStyleCnt="17">
        <dgm:presLayoutVars>
          <dgm:chPref val="3"/>
        </dgm:presLayoutVars>
      </dgm:prSet>
      <dgm:spPr/>
    </dgm:pt>
    <dgm:pt modelId="{C45C36EF-6FF5-44C2-9E06-1B26067E6F39}" type="pres">
      <dgm:prSet presAssocID="{375F468E-A85E-4301-8AC9-F4D3C171F7AF}" presName="rootConnector" presStyleLbl="node4" presStyleIdx="16" presStyleCnt="17"/>
      <dgm:spPr/>
    </dgm:pt>
    <dgm:pt modelId="{7EB47AEB-234C-4B99-9DDD-E4DBC33B9D36}" type="pres">
      <dgm:prSet presAssocID="{375F468E-A85E-4301-8AC9-F4D3C171F7AF}" presName="hierChild4" presStyleCnt="0"/>
      <dgm:spPr/>
    </dgm:pt>
    <dgm:pt modelId="{BB4B78B1-9A0F-417A-9BA4-F9DF40C26052}" type="pres">
      <dgm:prSet presAssocID="{375F468E-A85E-4301-8AC9-F4D3C171F7AF}" presName="hierChild5" presStyleCnt="0"/>
      <dgm:spPr/>
    </dgm:pt>
    <dgm:pt modelId="{14567063-597B-4E99-9ED8-A23D6940C9AB}" type="pres">
      <dgm:prSet presAssocID="{E0EC9171-695C-43C3-B428-B60B9EE01145}" presName="hierChild5" presStyleCnt="0"/>
      <dgm:spPr/>
    </dgm:pt>
    <dgm:pt modelId="{724BA657-FB52-45A5-8896-594FE5DCC271}" type="pres">
      <dgm:prSet presAssocID="{A46C31DB-D921-462A-9970-C412C262C390}" presName="hierChild5" presStyleCnt="0"/>
      <dgm:spPr/>
    </dgm:pt>
    <dgm:pt modelId="{56A320EE-F996-4E85-80DA-17E57A720818}" type="pres">
      <dgm:prSet presAssocID="{D9968923-4858-4C6E-9834-D3C75892E24E}" presName="hierChild5" presStyleCnt="0"/>
      <dgm:spPr/>
    </dgm:pt>
    <dgm:pt modelId="{6629E6A7-73FB-4C53-8702-5D18C8B3A41E}" type="pres">
      <dgm:prSet presAssocID="{5778BADC-ABB3-40F6-ACC2-79E214FB2E9E}" presName="Name37" presStyleLbl="parChTrans1D2" presStyleIdx="1" presStyleCnt="3"/>
      <dgm:spPr/>
    </dgm:pt>
    <dgm:pt modelId="{6C3AFD88-1D49-4976-B2EF-0F5167B30C5D}" type="pres">
      <dgm:prSet presAssocID="{86DAD12F-5AB5-4499-9F50-19A630CF91FE}" presName="hierRoot2" presStyleCnt="0">
        <dgm:presLayoutVars>
          <dgm:hierBranch val="init"/>
        </dgm:presLayoutVars>
      </dgm:prSet>
      <dgm:spPr/>
    </dgm:pt>
    <dgm:pt modelId="{31AD0213-1AA7-4E43-9F4F-2D85E900D902}" type="pres">
      <dgm:prSet presAssocID="{86DAD12F-5AB5-4499-9F50-19A630CF91FE}" presName="rootComposite" presStyleCnt="0"/>
      <dgm:spPr/>
    </dgm:pt>
    <dgm:pt modelId="{7665382D-4BBA-40D1-BBC3-BBFB3A058E39}" type="pres">
      <dgm:prSet presAssocID="{86DAD12F-5AB5-4499-9F50-19A630CF91FE}" presName="rootText" presStyleLbl="node2" presStyleIdx="1" presStyleCnt="3">
        <dgm:presLayoutVars>
          <dgm:chPref val="3"/>
        </dgm:presLayoutVars>
      </dgm:prSet>
      <dgm:spPr/>
    </dgm:pt>
    <dgm:pt modelId="{EA77FEE3-7F82-43E5-AC49-C711468F6C4A}" type="pres">
      <dgm:prSet presAssocID="{86DAD12F-5AB5-4499-9F50-19A630CF91FE}" presName="rootConnector" presStyleLbl="node2" presStyleIdx="1" presStyleCnt="3"/>
      <dgm:spPr/>
    </dgm:pt>
    <dgm:pt modelId="{DCDA4626-974B-4D5C-AD8D-CA8FE443681C}" type="pres">
      <dgm:prSet presAssocID="{86DAD12F-5AB5-4499-9F50-19A630CF91FE}" presName="hierChild4" presStyleCnt="0"/>
      <dgm:spPr/>
    </dgm:pt>
    <dgm:pt modelId="{F7A7EEF0-E4F6-44AB-8C55-05756D02B4AC}" type="pres">
      <dgm:prSet presAssocID="{D301AC49-EE4C-4363-A198-3013D82D50BE}" presName="Name37" presStyleLbl="parChTrans1D3" presStyleIdx="2" presStyleCnt="6"/>
      <dgm:spPr/>
    </dgm:pt>
    <dgm:pt modelId="{F44FCBE4-4BEA-46EF-A41F-45C5D6DD1E44}" type="pres">
      <dgm:prSet presAssocID="{7F9B1AB3-4B61-4130-96C2-2CF44445C512}" presName="hierRoot2" presStyleCnt="0">
        <dgm:presLayoutVars>
          <dgm:hierBranch/>
        </dgm:presLayoutVars>
      </dgm:prSet>
      <dgm:spPr/>
    </dgm:pt>
    <dgm:pt modelId="{912027F0-C518-41A7-99DF-76F364762BFE}" type="pres">
      <dgm:prSet presAssocID="{7F9B1AB3-4B61-4130-96C2-2CF44445C512}" presName="rootComposite" presStyleCnt="0"/>
      <dgm:spPr/>
    </dgm:pt>
    <dgm:pt modelId="{08632890-0394-446D-BF70-ABA47B7430CA}" type="pres">
      <dgm:prSet presAssocID="{7F9B1AB3-4B61-4130-96C2-2CF44445C512}" presName="rootText" presStyleLbl="node3" presStyleIdx="2" presStyleCnt="6">
        <dgm:presLayoutVars>
          <dgm:chPref val="3"/>
        </dgm:presLayoutVars>
      </dgm:prSet>
      <dgm:spPr/>
    </dgm:pt>
    <dgm:pt modelId="{0F723AB3-A15F-4E18-88B7-7BB5D7802489}" type="pres">
      <dgm:prSet presAssocID="{7F9B1AB3-4B61-4130-96C2-2CF44445C512}" presName="rootConnector" presStyleLbl="node3" presStyleIdx="2" presStyleCnt="6"/>
      <dgm:spPr/>
    </dgm:pt>
    <dgm:pt modelId="{2354C87E-FE9A-496C-990C-9B83C8BF6D11}" type="pres">
      <dgm:prSet presAssocID="{7F9B1AB3-4B61-4130-96C2-2CF44445C512}" presName="hierChild4" presStyleCnt="0"/>
      <dgm:spPr/>
    </dgm:pt>
    <dgm:pt modelId="{C922316C-0BAF-4BFB-B63B-CBF980F025C2}" type="pres">
      <dgm:prSet presAssocID="{7F9B1AB3-4B61-4130-96C2-2CF44445C512}" presName="hierChild5" presStyleCnt="0"/>
      <dgm:spPr/>
    </dgm:pt>
    <dgm:pt modelId="{C8AD9F07-8F04-4EA0-AA71-6A58F3ED35B2}" type="pres">
      <dgm:prSet presAssocID="{1EE94FEF-592C-4AAD-9FE7-BCAB00B6CB39}" presName="Name37" presStyleLbl="parChTrans1D3" presStyleIdx="3" presStyleCnt="6"/>
      <dgm:spPr/>
    </dgm:pt>
    <dgm:pt modelId="{344FDAE6-A21B-434A-99BF-8C17DF12DEA2}" type="pres">
      <dgm:prSet presAssocID="{23D68D2D-0E54-4920-B6F1-275398EEB956}" presName="hierRoot2" presStyleCnt="0">
        <dgm:presLayoutVars>
          <dgm:hierBranch/>
        </dgm:presLayoutVars>
      </dgm:prSet>
      <dgm:spPr/>
    </dgm:pt>
    <dgm:pt modelId="{0E7E5915-BA7D-42A4-8BCE-466E6E41218C}" type="pres">
      <dgm:prSet presAssocID="{23D68D2D-0E54-4920-B6F1-275398EEB956}" presName="rootComposite" presStyleCnt="0"/>
      <dgm:spPr/>
    </dgm:pt>
    <dgm:pt modelId="{83522550-AA6C-4619-9E25-52771A80A794}" type="pres">
      <dgm:prSet presAssocID="{23D68D2D-0E54-4920-B6F1-275398EEB956}" presName="rootText" presStyleLbl="node3" presStyleIdx="3" presStyleCnt="6">
        <dgm:presLayoutVars>
          <dgm:chPref val="3"/>
        </dgm:presLayoutVars>
      </dgm:prSet>
      <dgm:spPr/>
    </dgm:pt>
    <dgm:pt modelId="{4A8C7F8F-881A-437F-9396-20327C3E6936}" type="pres">
      <dgm:prSet presAssocID="{23D68D2D-0E54-4920-B6F1-275398EEB956}" presName="rootConnector" presStyleLbl="node3" presStyleIdx="3" presStyleCnt="6"/>
      <dgm:spPr/>
    </dgm:pt>
    <dgm:pt modelId="{0518D5C7-0086-4000-AF4C-B2C3360DBFE6}" type="pres">
      <dgm:prSet presAssocID="{23D68D2D-0E54-4920-B6F1-275398EEB956}" presName="hierChild4" presStyleCnt="0"/>
      <dgm:spPr/>
    </dgm:pt>
    <dgm:pt modelId="{47D0D85F-16B3-4A8B-9AE3-694FA1DA26FB}" type="pres">
      <dgm:prSet presAssocID="{23D68D2D-0E54-4920-B6F1-275398EEB956}" presName="hierChild5" presStyleCnt="0"/>
      <dgm:spPr/>
    </dgm:pt>
    <dgm:pt modelId="{FCDF72EC-1371-4F8E-B78E-45319670028A}" type="pres">
      <dgm:prSet presAssocID="{86DAD12F-5AB5-4499-9F50-19A630CF91FE}" presName="hierChild5" presStyleCnt="0"/>
      <dgm:spPr/>
    </dgm:pt>
    <dgm:pt modelId="{AD789664-D381-45F8-BD53-D9FE0C232EB6}" type="pres">
      <dgm:prSet presAssocID="{22A0BB74-7402-481B-BA58-2A0DD2B751FF}" presName="Name37" presStyleLbl="parChTrans1D2" presStyleIdx="2" presStyleCnt="3"/>
      <dgm:spPr/>
    </dgm:pt>
    <dgm:pt modelId="{46264576-2F14-497F-BCC4-E435C481AB25}" type="pres">
      <dgm:prSet presAssocID="{93417E9B-11E2-4501-8A6E-5D3D9B21FCD6}" presName="hierRoot2" presStyleCnt="0">
        <dgm:presLayoutVars>
          <dgm:hierBranch val="init"/>
        </dgm:presLayoutVars>
      </dgm:prSet>
      <dgm:spPr/>
    </dgm:pt>
    <dgm:pt modelId="{D8CA01ED-93A7-47D0-AE91-F5730718A59E}" type="pres">
      <dgm:prSet presAssocID="{93417E9B-11E2-4501-8A6E-5D3D9B21FCD6}" presName="rootComposite" presStyleCnt="0"/>
      <dgm:spPr/>
    </dgm:pt>
    <dgm:pt modelId="{A1E5F6A7-75F4-4F29-8396-6D46C2809FE6}" type="pres">
      <dgm:prSet presAssocID="{93417E9B-11E2-4501-8A6E-5D3D9B21FCD6}" presName="rootText" presStyleLbl="node2" presStyleIdx="2" presStyleCnt="3">
        <dgm:presLayoutVars>
          <dgm:chPref val="3"/>
        </dgm:presLayoutVars>
      </dgm:prSet>
      <dgm:spPr/>
    </dgm:pt>
    <dgm:pt modelId="{888590EA-8D75-4255-8203-885328F565D1}" type="pres">
      <dgm:prSet presAssocID="{93417E9B-11E2-4501-8A6E-5D3D9B21FCD6}" presName="rootConnector" presStyleLbl="node2" presStyleIdx="2" presStyleCnt="3"/>
      <dgm:spPr/>
    </dgm:pt>
    <dgm:pt modelId="{A96C4043-EBF2-489C-ACA2-04EC03718095}" type="pres">
      <dgm:prSet presAssocID="{93417E9B-11E2-4501-8A6E-5D3D9B21FCD6}" presName="hierChild4" presStyleCnt="0"/>
      <dgm:spPr/>
    </dgm:pt>
    <dgm:pt modelId="{DD4B3B1F-8AC6-43D6-BEA4-282913EA2463}" type="pres">
      <dgm:prSet presAssocID="{CC737109-160D-46C9-933C-258542AE2F4B}" presName="Name37" presStyleLbl="parChTrans1D3" presStyleIdx="4" presStyleCnt="6"/>
      <dgm:spPr/>
    </dgm:pt>
    <dgm:pt modelId="{5AB74469-E47D-4A5D-8F7E-68C187B02218}" type="pres">
      <dgm:prSet presAssocID="{BAB7E767-096D-4C5D-B145-BE843D7833CF}" presName="hierRoot2" presStyleCnt="0">
        <dgm:presLayoutVars>
          <dgm:hierBranch val="init"/>
        </dgm:presLayoutVars>
      </dgm:prSet>
      <dgm:spPr/>
    </dgm:pt>
    <dgm:pt modelId="{C90E399B-14E0-4BF5-A144-3728B79F0144}" type="pres">
      <dgm:prSet presAssocID="{BAB7E767-096D-4C5D-B145-BE843D7833CF}" presName="rootComposite" presStyleCnt="0"/>
      <dgm:spPr/>
    </dgm:pt>
    <dgm:pt modelId="{80DFE6A8-B1DD-4E01-912A-2D5C811DB722}" type="pres">
      <dgm:prSet presAssocID="{BAB7E767-096D-4C5D-B145-BE843D7833CF}" presName="rootText" presStyleLbl="node3" presStyleIdx="4" presStyleCnt="6">
        <dgm:presLayoutVars>
          <dgm:chPref val="3"/>
        </dgm:presLayoutVars>
      </dgm:prSet>
      <dgm:spPr/>
    </dgm:pt>
    <dgm:pt modelId="{E7A58ABE-8827-4173-A930-6EC98B54EF53}" type="pres">
      <dgm:prSet presAssocID="{BAB7E767-096D-4C5D-B145-BE843D7833CF}" presName="rootConnector" presStyleLbl="node3" presStyleIdx="4" presStyleCnt="6"/>
      <dgm:spPr/>
    </dgm:pt>
    <dgm:pt modelId="{CF209F50-F313-4E00-BFD5-DDC905358B71}" type="pres">
      <dgm:prSet presAssocID="{BAB7E767-096D-4C5D-B145-BE843D7833CF}" presName="hierChild4" presStyleCnt="0"/>
      <dgm:spPr/>
    </dgm:pt>
    <dgm:pt modelId="{8E289EFE-C78B-4797-9387-03861BAB6ABB}" type="pres">
      <dgm:prSet presAssocID="{BAB7E767-096D-4C5D-B145-BE843D7833CF}" presName="hierChild5" presStyleCnt="0"/>
      <dgm:spPr/>
    </dgm:pt>
    <dgm:pt modelId="{34D12823-8356-4F25-8C5A-11460FF2BF54}" type="pres">
      <dgm:prSet presAssocID="{15FD627E-E744-4BA6-B5AF-4B21541BFC83}" presName="Name37" presStyleLbl="parChTrans1D3" presStyleIdx="5" presStyleCnt="6"/>
      <dgm:spPr/>
    </dgm:pt>
    <dgm:pt modelId="{4CF370EB-B702-4EC5-A250-78C87371D771}" type="pres">
      <dgm:prSet presAssocID="{CFD88DFA-FF0C-4EBD-9194-48FB0E94F04C}" presName="hierRoot2" presStyleCnt="0">
        <dgm:presLayoutVars>
          <dgm:hierBranch val="init"/>
        </dgm:presLayoutVars>
      </dgm:prSet>
      <dgm:spPr/>
    </dgm:pt>
    <dgm:pt modelId="{472B7EF2-9982-46B8-A0D0-FCE5A7E1363B}" type="pres">
      <dgm:prSet presAssocID="{CFD88DFA-FF0C-4EBD-9194-48FB0E94F04C}" presName="rootComposite" presStyleCnt="0"/>
      <dgm:spPr/>
    </dgm:pt>
    <dgm:pt modelId="{185C0BC8-6FDE-40C4-ACAB-316D8667EC22}" type="pres">
      <dgm:prSet presAssocID="{CFD88DFA-FF0C-4EBD-9194-48FB0E94F04C}" presName="rootText" presStyleLbl="node3" presStyleIdx="5" presStyleCnt="6">
        <dgm:presLayoutVars>
          <dgm:chPref val="3"/>
        </dgm:presLayoutVars>
      </dgm:prSet>
      <dgm:spPr/>
    </dgm:pt>
    <dgm:pt modelId="{70319F1C-6021-46D4-9928-7A858139A8AD}" type="pres">
      <dgm:prSet presAssocID="{CFD88DFA-FF0C-4EBD-9194-48FB0E94F04C}" presName="rootConnector" presStyleLbl="node3" presStyleIdx="5" presStyleCnt="6"/>
      <dgm:spPr/>
    </dgm:pt>
    <dgm:pt modelId="{2D88EB46-E652-4F66-A69A-612C9A186DDA}" type="pres">
      <dgm:prSet presAssocID="{CFD88DFA-FF0C-4EBD-9194-48FB0E94F04C}" presName="hierChild4" presStyleCnt="0"/>
      <dgm:spPr/>
    </dgm:pt>
    <dgm:pt modelId="{F4336620-22FA-401E-878A-B9E053F4FC9B}" type="pres">
      <dgm:prSet presAssocID="{CFD88DFA-FF0C-4EBD-9194-48FB0E94F04C}" presName="hierChild5" presStyleCnt="0"/>
      <dgm:spPr/>
    </dgm:pt>
    <dgm:pt modelId="{88ED39F4-840C-496A-B0F1-BE0462821F56}" type="pres">
      <dgm:prSet presAssocID="{93417E9B-11E2-4501-8A6E-5D3D9B21FCD6}" presName="hierChild5" presStyleCnt="0"/>
      <dgm:spPr/>
    </dgm:pt>
    <dgm:pt modelId="{F3C2ABB6-3F99-4E4B-80B8-7CAE12E51EFA}" type="pres">
      <dgm:prSet presAssocID="{F26DEAB2-8F1D-48C8-9406-F2D9F95C7BE3}" presName="hierChild3" presStyleCnt="0"/>
      <dgm:spPr/>
    </dgm:pt>
  </dgm:ptLst>
  <dgm:cxnLst>
    <dgm:cxn modelId="{785F0C0D-E29D-46D0-BEF0-A3B8BB98E78A}" srcId="{06A5FD84-9E39-44B5-8714-32BB38CF10B8}" destId="{BC165339-61E7-4563-BE01-92F8C3353870}" srcOrd="3" destOrd="0" parTransId="{CF0B20A9-FA90-4101-8790-2FAAABF0D053}" sibTransId="{8CD9F203-FB42-4147-9D25-CCDFBC376FC4}"/>
    <dgm:cxn modelId="{2515DE0E-6A58-47BF-B968-C12413AEB2BF}" type="presOf" srcId="{A0F15B8E-4DF0-42B2-951E-82540F6155FB}" destId="{F533F3E6-94D5-46EE-9D0C-23069848999E}" srcOrd="0" destOrd="0" presId="urn:microsoft.com/office/officeart/2005/8/layout/orgChart1"/>
    <dgm:cxn modelId="{37A56C0F-5501-470C-B185-44FF5D8041E1}" type="presOf" srcId="{93417E9B-11E2-4501-8A6E-5D3D9B21FCD6}" destId="{A1E5F6A7-75F4-4F29-8396-6D46C2809FE6}" srcOrd="0" destOrd="0" presId="urn:microsoft.com/office/officeart/2005/8/layout/orgChart1"/>
    <dgm:cxn modelId="{7D7F5814-86D7-4985-B430-F48E1C9FC1CD}" type="presOf" srcId="{B101079D-6B3F-4F7A-8C04-846FB14D7913}" destId="{1BF2E206-1850-4C45-8063-1ADA77D22E2F}" srcOrd="1" destOrd="0" presId="urn:microsoft.com/office/officeart/2005/8/layout/orgChart1"/>
    <dgm:cxn modelId="{C2CD3517-E5ED-4501-BE16-3EE88C1DC067}" type="presOf" srcId="{15FD627E-E744-4BA6-B5AF-4B21541BFC83}" destId="{34D12823-8356-4F25-8C5A-11460FF2BF54}" srcOrd="0" destOrd="0" presId="urn:microsoft.com/office/officeart/2005/8/layout/orgChart1"/>
    <dgm:cxn modelId="{9D74FC19-672D-4676-80A2-AC84F4EE53CC}" type="presOf" srcId="{BE4FA85C-EB90-4162-AEAD-F21864E83E2A}" destId="{4A922077-20FC-4EBD-9B12-A513C4BD1088}" srcOrd="0" destOrd="0" presId="urn:microsoft.com/office/officeart/2005/8/layout/orgChart1"/>
    <dgm:cxn modelId="{02EFBB1F-062B-446E-9AFF-63DACFF9D32F}" type="presOf" srcId="{D9968923-4858-4C6E-9834-D3C75892E24E}" destId="{5E4834F6-A116-44DA-89EB-A444B934E5FD}" srcOrd="0" destOrd="0" presId="urn:microsoft.com/office/officeart/2005/8/layout/orgChart1"/>
    <dgm:cxn modelId="{EF91DD23-12B7-4CE1-A521-A4C969B488D2}" srcId="{A46C31DB-D921-462A-9970-C412C262C390}" destId="{E0EC9171-695C-43C3-B428-B60B9EE01145}" srcOrd="1" destOrd="0" parTransId="{789C76D9-B704-4929-8DA3-725ADB2F641B}" sibTransId="{CE1D264E-BDE0-442F-880B-9C42B613AE2D}"/>
    <dgm:cxn modelId="{2C36FB23-F0F1-400B-9F4F-BB1C9B6CE9C7}" type="presOf" srcId="{7A13DD0E-8B12-4B61-A7B8-C1B0AF310E4F}" destId="{669A58CC-FDD1-4DD3-8078-495D2DD3E8FA}" srcOrd="0" destOrd="0" presId="urn:microsoft.com/office/officeart/2005/8/layout/orgChart1"/>
    <dgm:cxn modelId="{5A0ABA26-CC0C-475E-8FDF-6372E571FC4C}" type="presOf" srcId="{3C4050EF-1F5A-4274-9679-6921CB526ED2}" destId="{F586AFE9-468F-4DA9-B570-C9561BAD1220}" srcOrd="0" destOrd="0" presId="urn:microsoft.com/office/officeart/2005/8/layout/orgChart1"/>
    <dgm:cxn modelId="{1A776D28-D812-49F5-AE56-B4D321EAB8A8}" type="presOf" srcId="{D9968923-4858-4C6E-9834-D3C75892E24E}" destId="{BB0918BA-55F7-42F0-BCA3-8937D651479D}" srcOrd="1" destOrd="0" presId="urn:microsoft.com/office/officeart/2005/8/layout/orgChart1"/>
    <dgm:cxn modelId="{BFF16229-FA50-4CF8-A45A-7AC047AFC3A3}" srcId="{0F30FBC8-8D5F-43AC-BD50-7ACF0DBE6F8A}" destId="{EE08BFD7-7DAF-4486-891E-AD4BDE37E3A4}" srcOrd="2" destOrd="0" parTransId="{2FD9689D-0B32-4034-A58F-349BFC0B1497}" sibTransId="{0D5348DA-7DA9-48DC-BCCA-0122D7BDD43A}"/>
    <dgm:cxn modelId="{108A3D2C-ADC6-4374-A1C7-AC254A38DF24}" srcId="{06A5FD84-9E39-44B5-8714-32BB38CF10B8}" destId="{71BF04F1-74CC-4637-9E5B-EFB7CAED7A92}" srcOrd="0" destOrd="0" parTransId="{9D00D723-CEDA-4146-A9ED-AE64E7B4DB9C}" sibTransId="{D4F85B71-8AFD-4187-B608-2213A9F58EE1}"/>
    <dgm:cxn modelId="{395B5D2C-3C4F-47F3-8FDA-F5462F1FB093}" type="presOf" srcId="{A46C31DB-D921-462A-9970-C412C262C390}" destId="{D521EC41-2AA3-4646-ACA4-43609490B1C3}" srcOrd="1" destOrd="0" presId="urn:microsoft.com/office/officeart/2005/8/layout/orgChart1"/>
    <dgm:cxn modelId="{E0D4BD2C-6B09-423C-A389-2BBB59C7FD77}" type="presOf" srcId="{E0EC9171-695C-43C3-B428-B60B9EE01145}" destId="{E78944C7-44B7-436F-9177-082C087A7B44}" srcOrd="0" destOrd="0" presId="urn:microsoft.com/office/officeart/2005/8/layout/orgChart1"/>
    <dgm:cxn modelId="{7726D02D-FBA6-405C-802D-61DA6B95D257}" type="presOf" srcId="{375F468E-A85E-4301-8AC9-F4D3C171F7AF}" destId="{C45C36EF-6FF5-44C2-9E06-1B26067E6F39}" srcOrd="1" destOrd="0" presId="urn:microsoft.com/office/officeart/2005/8/layout/orgChart1"/>
    <dgm:cxn modelId="{197AAE2F-7770-4740-B0D9-1E2E35D29F03}" type="presOf" srcId="{A46C31DB-D921-462A-9970-C412C262C390}" destId="{445C4525-E143-498C-90C5-AFE596B32B35}" srcOrd="0" destOrd="0" presId="urn:microsoft.com/office/officeart/2005/8/layout/orgChart1"/>
    <dgm:cxn modelId="{DF26EE32-0181-4FF5-BB63-90BFE0306B87}" type="presOf" srcId="{4D235302-39C2-4FBD-AD2A-D9431B1ED14C}" destId="{482453B1-9F1E-4540-85A5-2863119DB4AE}" srcOrd="0" destOrd="0" presId="urn:microsoft.com/office/officeart/2005/8/layout/orgChart1"/>
    <dgm:cxn modelId="{76870F34-341D-41F3-B2C0-112386B0D10F}" srcId="{86DAD12F-5AB5-4499-9F50-19A630CF91FE}" destId="{7F9B1AB3-4B61-4130-96C2-2CF44445C512}" srcOrd="0" destOrd="0" parTransId="{D301AC49-EE4C-4363-A198-3013D82D50BE}" sibTransId="{DA10B3CB-DFFF-44D1-B223-8224A2AB594B}"/>
    <dgm:cxn modelId="{5AA62936-16E3-4B59-AC69-E1EBBD142825}" type="presOf" srcId="{ED6C266F-D4B1-4570-BC4E-46F9FA0CAC1B}" destId="{345A444C-7853-4FFD-8205-75F0CC78DE76}" srcOrd="1" destOrd="0" presId="urn:microsoft.com/office/officeart/2005/8/layout/orgChart1"/>
    <dgm:cxn modelId="{5B2EA736-DAFF-40E2-9615-6D6434F4DADB}" srcId="{E0EC9171-695C-43C3-B428-B60B9EE01145}" destId="{375F468E-A85E-4301-8AC9-F4D3C171F7AF}" srcOrd="1" destOrd="0" parTransId="{97490D90-D4D0-48F6-A5E7-FA7424A0C77D}" sibTransId="{3B098F00-D0C6-4463-9039-CE3A0B41255F}"/>
    <dgm:cxn modelId="{E0335E38-4CEA-4E51-BB75-6F050BF47673}" type="presOf" srcId="{EE08BFD7-7DAF-4486-891E-AD4BDE37E3A4}" destId="{F1C9E8A3-C730-4EA8-9EDE-ABABBBC5951B}" srcOrd="0" destOrd="0" presId="urn:microsoft.com/office/officeart/2005/8/layout/orgChart1"/>
    <dgm:cxn modelId="{1ADEC238-98E1-465C-BA43-49630FB53D8B}" srcId="{0F30FBC8-8D5F-43AC-BD50-7ACF0DBE6F8A}" destId="{40784195-E16A-456E-9B1F-D2DD73C8549B}" srcOrd="1" destOrd="0" parTransId="{3C4050EF-1F5A-4274-9679-6921CB526ED2}" sibTransId="{BCC44378-222D-47DC-8E44-F30BB2A61107}"/>
    <dgm:cxn modelId="{14EB493A-460E-489D-9734-79B63CFCCDC0}" type="presOf" srcId="{1EE94FEF-592C-4AAD-9FE7-BCAB00B6CB39}" destId="{C8AD9F07-8F04-4EA0-AA71-6A58F3ED35B2}" srcOrd="0" destOrd="0" presId="urn:microsoft.com/office/officeart/2005/8/layout/orgChart1"/>
    <dgm:cxn modelId="{E005693C-3E36-458A-BCAA-CC0A9B3B19A2}" srcId="{5D4E7BA9-15A2-451A-A1A6-841787469BAB}" destId="{F26DEAB2-8F1D-48C8-9406-F2D9F95C7BE3}" srcOrd="0" destOrd="0" parTransId="{40864DAF-B1A9-4932-AC9B-A0D1953A9FF2}" sibTransId="{742615FA-FC92-48D3-A375-1E4B43AF63F6}"/>
    <dgm:cxn modelId="{2C967C3D-4E76-47FE-BDCC-B231D60D295A}" srcId="{D9968923-4858-4C6E-9834-D3C75892E24E}" destId="{A0F15B8E-4DF0-42B2-951E-82540F6155FB}" srcOrd="0" destOrd="0" parTransId="{64BF06E2-BC2F-4E16-8D87-0B25DC70978B}" sibTransId="{90DCA385-D998-45D6-8A74-D9B439458085}"/>
    <dgm:cxn modelId="{DBDACD61-1A5B-4A1D-AA01-EC53606C1FD6}" type="presOf" srcId="{40784195-E16A-456E-9B1F-D2DD73C8549B}" destId="{0DB79C8A-5270-45DE-945D-C072F8EAF6C2}" srcOrd="1" destOrd="0" presId="urn:microsoft.com/office/officeart/2005/8/layout/orgChart1"/>
    <dgm:cxn modelId="{F0E0F661-A851-4536-B06A-552D409E7C8C}" type="presOf" srcId="{9D00D723-CEDA-4146-A9ED-AE64E7B4DB9C}" destId="{1AFAB210-A329-4231-A112-CCC0523F6320}" srcOrd="0" destOrd="0" presId="urn:microsoft.com/office/officeart/2005/8/layout/orgChart1"/>
    <dgm:cxn modelId="{57163B42-F906-422C-B242-F523B8B4A111}" type="presOf" srcId="{814E6FB6-D632-4D39-A401-47D795AEF3D0}" destId="{DC888EFA-BD41-4D11-B3A7-BEB4078A684D}" srcOrd="0" destOrd="0" presId="urn:microsoft.com/office/officeart/2005/8/layout/orgChart1"/>
    <dgm:cxn modelId="{9F843C44-1371-4789-BF35-C40D5B87C61B}" srcId="{06A5FD84-9E39-44B5-8714-32BB38CF10B8}" destId="{7A82455F-7F7F-4213-B131-8ECAEC3A02A5}" srcOrd="5" destOrd="0" parTransId="{F5EC50B3-7276-437F-A705-FBC5339B21F2}" sibTransId="{E0B1C7A3-F007-4864-B2F3-0EAD65E85706}"/>
    <dgm:cxn modelId="{3306C664-D78E-4C41-9FD3-E03F98ECA2C9}" type="presOf" srcId="{F5EC50B3-7276-437F-A705-FBC5339B21F2}" destId="{6AC9C7D8-4C4B-4314-88A4-2A4CB337AFB5}" srcOrd="0" destOrd="0" presId="urn:microsoft.com/office/officeart/2005/8/layout/orgChart1"/>
    <dgm:cxn modelId="{89537945-FF15-487E-B91F-6E99E4209EE9}" srcId="{E0EC9171-695C-43C3-B428-B60B9EE01145}" destId="{84515A57-3CD6-4BBB-BBCA-67989E9387AF}" srcOrd="0" destOrd="0" parTransId="{1EA55827-9B6B-46D7-B9AE-F3ED535A67A1}" sibTransId="{CAE5DC44-3F04-49A7-8C08-29983EF1F18F}"/>
    <dgm:cxn modelId="{9B615546-56C9-494F-90AC-E7FD4BB1DD5A}" srcId="{F26DEAB2-8F1D-48C8-9406-F2D9F95C7BE3}" destId="{93417E9B-11E2-4501-8A6E-5D3D9B21FCD6}" srcOrd="2" destOrd="0" parTransId="{22A0BB74-7402-481B-BA58-2A0DD2B751FF}" sibTransId="{95F5891A-8118-476C-AF3E-D7C871DBF14E}"/>
    <dgm:cxn modelId="{7BB0F067-3B50-446A-AAF5-578EC3DA48F3}" type="presOf" srcId="{7F9B1AB3-4B61-4130-96C2-2CF44445C512}" destId="{0F723AB3-A15F-4E18-88B7-7BB5D7802489}" srcOrd="1" destOrd="0" presId="urn:microsoft.com/office/officeart/2005/8/layout/orgChart1"/>
    <dgm:cxn modelId="{C3591648-8231-4E97-B840-4DAD199703AC}" type="presOf" srcId="{103473F7-E471-435C-AF10-9EFC1185E1EF}" destId="{5FE3A105-26DE-4E8D-A5E9-0E4877F7D811}" srcOrd="0" destOrd="0" presId="urn:microsoft.com/office/officeart/2005/8/layout/orgChart1"/>
    <dgm:cxn modelId="{8A192748-0BB4-476B-B0DA-ED768C933CAB}" type="presOf" srcId="{97490D90-D4D0-48F6-A5E7-FA7424A0C77D}" destId="{824FDF78-2FEC-4BFA-B700-B62CF0946B0A}" srcOrd="0" destOrd="0" presId="urn:microsoft.com/office/officeart/2005/8/layout/orgChart1"/>
    <dgm:cxn modelId="{C37E736C-EFFA-4D0F-8B90-39EC43BDC5E9}" srcId="{0F30FBC8-8D5F-43AC-BD50-7ACF0DBE6F8A}" destId="{C037047B-EFD0-4C04-883C-2DD807672F18}" srcOrd="0" destOrd="0" parTransId="{F5D3EC57-D8CD-42DB-8098-250E8873725D}" sibTransId="{A82680C6-2D73-4C1A-8447-98162E998F56}"/>
    <dgm:cxn modelId="{DECE9E4E-DF92-41B0-B857-73CFB38A2608}" type="presOf" srcId="{7FC795EC-9B21-48C0-9920-1532ED5BF2C2}" destId="{BF4C0C5F-FE3F-4CB6-8594-EBB70FC51D2A}" srcOrd="0" destOrd="0" presId="urn:microsoft.com/office/officeart/2005/8/layout/orgChart1"/>
    <dgm:cxn modelId="{24E13970-8061-43AF-AE67-2EF7C167CBFF}" type="presOf" srcId="{FA84F238-65D0-4D99-B75B-22AA568E319D}" destId="{51A7C0EB-829A-4275-8D84-C293211115F2}" srcOrd="0" destOrd="0" presId="urn:microsoft.com/office/officeart/2005/8/layout/orgChart1"/>
    <dgm:cxn modelId="{BEC68972-CAAF-4712-92C1-F68B76EF31FA}" type="presOf" srcId="{ED6C266F-D4B1-4570-BC4E-46F9FA0CAC1B}" destId="{EFB1B695-5D7C-4D0D-B24A-5B8123BD98EB}" srcOrd="0" destOrd="0" presId="urn:microsoft.com/office/officeart/2005/8/layout/orgChart1"/>
    <dgm:cxn modelId="{F91CD152-5D42-4E61-BC60-5F90E7488E7A}" type="presOf" srcId="{86DAD12F-5AB5-4499-9F50-19A630CF91FE}" destId="{EA77FEE3-7F82-43E5-AC49-C711468F6C4A}" srcOrd="1" destOrd="0" presId="urn:microsoft.com/office/officeart/2005/8/layout/orgChart1"/>
    <dgm:cxn modelId="{F89DC975-CE3F-4BB1-8B99-673226208F16}" type="presOf" srcId="{5778BADC-ABB3-40F6-ACC2-79E214FB2E9E}" destId="{6629E6A7-73FB-4C53-8702-5D18C8B3A41E}" srcOrd="0" destOrd="0" presId="urn:microsoft.com/office/officeart/2005/8/layout/orgChart1"/>
    <dgm:cxn modelId="{12008357-E3CA-4C46-B1A9-F9B3C8E63799}" type="presOf" srcId="{3ABC5F83-F7CC-4931-BA46-EEAEF16CC26E}" destId="{2BD79CFB-EB64-4320-9EF9-26B19AF213D0}" srcOrd="1" destOrd="0" presId="urn:microsoft.com/office/officeart/2005/8/layout/orgChart1"/>
    <dgm:cxn modelId="{30C7C377-0579-48EC-904C-55AF04A5E74D}" type="presOf" srcId="{93417E9B-11E2-4501-8A6E-5D3D9B21FCD6}" destId="{888590EA-8D75-4255-8203-885328F565D1}" srcOrd="1" destOrd="0" presId="urn:microsoft.com/office/officeart/2005/8/layout/orgChart1"/>
    <dgm:cxn modelId="{A7151B59-8DD7-4AE1-9152-A0A14A340A6C}" type="presOf" srcId="{BE4FA85C-EB90-4162-AEAD-F21864E83E2A}" destId="{995D8BA6-D9CF-4B93-9E65-7D2FCAC843A5}" srcOrd="1" destOrd="0" presId="urn:microsoft.com/office/officeart/2005/8/layout/orgChart1"/>
    <dgm:cxn modelId="{B62E5E59-9CAB-4A32-81CE-30F98181FBA0}" type="presOf" srcId="{2FD9689D-0B32-4034-A58F-349BFC0B1497}" destId="{0D4E83E1-6EA8-4BAD-B241-7ED2D59FA20D}" srcOrd="0" destOrd="0" presId="urn:microsoft.com/office/officeart/2005/8/layout/orgChart1"/>
    <dgm:cxn modelId="{C5664C59-2F99-48B9-BCA6-280210ADBF87}" type="presOf" srcId="{C037047B-EFD0-4C04-883C-2DD807672F18}" destId="{1EB2A858-1340-4D26-9E49-D1B39732798A}" srcOrd="0" destOrd="0" presId="urn:microsoft.com/office/officeart/2005/8/layout/orgChart1"/>
    <dgm:cxn modelId="{09BAD57A-301A-4490-A108-4FF2FDEBE583}" type="presOf" srcId="{F9ADDEE9-4F32-4CFF-BA5A-2DDC2E1A7FBC}" destId="{51C35CD4-B169-47EE-9A14-7A92E70AAC8E}" srcOrd="0" destOrd="0" presId="urn:microsoft.com/office/officeart/2005/8/layout/orgChart1"/>
    <dgm:cxn modelId="{124C267B-6C21-43E3-BF0A-ABA0BEF60BBB}" type="presOf" srcId="{7F9B1AB3-4B61-4130-96C2-2CF44445C512}" destId="{08632890-0394-446D-BF70-ABA47B7430CA}" srcOrd="0" destOrd="0" presId="urn:microsoft.com/office/officeart/2005/8/layout/orgChart1"/>
    <dgm:cxn modelId="{74CBC27B-3A4C-4FFF-B1A6-CBF75344777F}" type="presOf" srcId="{BC165339-61E7-4563-BE01-92F8C3353870}" destId="{FC31D6DF-A911-46FE-8671-A96C29D6F56E}" srcOrd="0" destOrd="0" presId="urn:microsoft.com/office/officeart/2005/8/layout/orgChart1"/>
    <dgm:cxn modelId="{A4BAC17F-57EF-4728-B207-BD47506CC49F}" type="presOf" srcId="{FA84F238-65D0-4D99-B75B-22AA568E319D}" destId="{C09A33EF-2B60-49D0-A97E-8E80762BE4B4}" srcOrd="1" destOrd="0" presId="urn:microsoft.com/office/officeart/2005/8/layout/orgChart1"/>
    <dgm:cxn modelId="{35E55B81-8EBF-44AE-8CE9-C091C5158ABC}" type="presOf" srcId="{71BF04F1-74CC-4637-9E5B-EFB7CAED7A92}" destId="{7F51061B-CEC0-4118-9909-B0CF156E5D28}" srcOrd="1" destOrd="0" presId="urn:microsoft.com/office/officeart/2005/8/layout/orgChart1"/>
    <dgm:cxn modelId="{BB91D186-E613-41CA-991C-6EB76A1C990C}" srcId="{06A5FD84-9E39-44B5-8714-32BB38CF10B8}" destId="{FA84F238-65D0-4D99-B75B-22AA568E319D}" srcOrd="2" destOrd="0" parTransId="{7A13DD0E-8B12-4B61-A7B8-C1B0AF310E4F}" sibTransId="{CA03481E-E37D-4CB5-B113-6DC7DE578480}"/>
    <dgm:cxn modelId="{08303488-5359-4FCB-BBD5-B858230B18A6}" type="presOf" srcId="{F26DEAB2-8F1D-48C8-9406-F2D9F95C7BE3}" destId="{60159265-BC2F-4B17-9B92-98D622B86ECC}" srcOrd="1" destOrd="0" presId="urn:microsoft.com/office/officeart/2005/8/layout/orgChart1"/>
    <dgm:cxn modelId="{8908D188-0433-4349-A41C-5EDBFF5E649A}" type="presOf" srcId="{D301AC49-EE4C-4363-A198-3013D82D50BE}" destId="{F7A7EEF0-E4F6-44AB-8C55-05756D02B4AC}" srcOrd="0" destOrd="0" presId="urn:microsoft.com/office/officeart/2005/8/layout/orgChart1"/>
    <dgm:cxn modelId="{9EF8888D-D1E0-4477-B65E-FEED5AD5D776}" type="presOf" srcId="{E5D0E1AA-BC55-4061-B8BC-D3C6A861A762}" destId="{C96F0690-1B25-4343-80DC-31A1BA4BC421}" srcOrd="0" destOrd="0" presId="urn:microsoft.com/office/officeart/2005/8/layout/orgChart1"/>
    <dgm:cxn modelId="{A9579C8E-1AEA-4C40-A320-895227EF1F65}" srcId="{A0F15B8E-4DF0-42B2-951E-82540F6155FB}" destId="{3ABC5F83-F7CC-4931-BA46-EEAEF16CC26E}" srcOrd="2" destOrd="0" parTransId="{E5D0E1AA-BC55-4061-B8BC-D3C6A861A762}" sibTransId="{158E0657-64FB-4E34-9967-7559729F0F4F}"/>
    <dgm:cxn modelId="{2C8E5A8F-B1CF-401B-A429-C10BE212D743}" type="presOf" srcId="{86DAD12F-5AB5-4499-9F50-19A630CF91FE}" destId="{7665382D-4BBA-40D1-BBC3-BBFB3A058E39}" srcOrd="0" destOrd="0" presId="urn:microsoft.com/office/officeart/2005/8/layout/orgChart1"/>
    <dgm:cxn modelId="{DA665390-90A3-4230-A993-ACDC91136E84}" type="presOf" srcId="{CC737109-160D-46C9-933C-258542AE2F4B}" destId="{DD4B3B1F-8AC6-43D6-BEA4-282913EA2463}" srcOrd="0" destOrd="0" presId="urn:microsoft.com/office/officeart/2005/8/layout/orgChart1"/>
    <dgm:cxn modelId="{E990AF92-38BF-456C-B71D-A4A46DD09DCC}" type="presOf" srcId="{23D68D2D-0E54-4920-B6F1-275398EEB956}" destId="{4A8C7F8F-881A-437F-9396-20327C3E6936}" srcOrd="1" destOrd="0" presId="urn:microsoft.com/office/officeart/2005/8/layout/orgChart1"/>
    <dgm:cxn modelId="{15EBF594-A741-431F-88EC-24BFEE86F36D}" type="presOf" srcId="{5D4E7BA9-15A2-451A-A1A6-841787469BAB}" destId="{01632FD3-E8D9-42D3-8F61-C05247D7B88A}" srcOrd="0" destOrd="0" presId="urn:microsoft.com/office/officeart/2005/8/layout/orgChart1"/>
    <dgm:cxn modelId="{5FEFD095-6E8E-4343-9F71-FC11E763C7FC}" type="presOf" srcId="{0F30FBC8-8D5F-43AC-BD50-7ACF0DBE6F8A}" destId="{4193638A-E757-4790-B2D7-D1E017BC6FE4}" srcOrd="0" destOrd="0" presId="urn:microsoft.com/office/officeart/2005/8/layout/orgChart1"/>
    <dgm:cxn modelId="{83FBA798-382C-4B75-990E-990491ECF73A}" type="presOf" srcId="{CFD88DFA-FF0C-4EBD-9194-48FB0E94F04C}" destId="{185C0BC8-6FDE-40C4-ACAB-316D8667EC22}" srcOrd="0" destOrd="0" presId="urn:microsoft.com/office/officeart/2005/8/layout/orgChart1"/>
    <dgm:cxn modelId="{3BFD689B-A964-4A65-9EDD-F2EA8C0323C1}" type="presOf" srcId="{A0F15B8E-4DF0-42B2-951E-82540F6155FB}" destId="{6A54D93F-4F5B-446C-B3A6-04F7960E87B5}" srcOrd="1" destOrd="0" presId="urn:microsoft.com/office/officeart/2005/8/layout/orgChart1"/>
    <dgm:cxn modelId="{5303A49B-FB13-4DE8-9552-C04C88D1A950}" type="presOf" srcId="{84515A57-3CD6-4BBB-BBCA-67989E9387AF}" destId="{1D34EF7F-CFB5-479B-A5F0-8427D1BAC4BB}" srcOrd="0" destOrd="0" presId="urn:microsoft.com/office/officeart/2005/8/layout/orgChart1"/>
    <dgm:cxn modelId="{5080849E-CF57-4EB5-9D6B-E72A29F55277}" type="presOf" srcId="{64BF06E2-BC2F-4E16-8D87-0B25DC70978B}" destId="{8A8944CC-225E-4CD7-AD80-67A7CCD475FB}" srcOrd="0" destOrd="0" presId="urn:microsoft.com/office/officeart/2005/8/layout/orgChart1"/>
    <dgm:cxn modelId="{6D9D79A0-7F6A-461F-9283-8D0272E0E0B0}" type="presOf" srcId="{F5D3EC57-D8CD-42DB-8098-250E8873725D}" destId="{205FFAF9-9A43-47BE-AD7F-B09B813F171D}" srcOrd="0" destOrd="0" presId="urn:microsoft.com/office/officeart/2005/8/layout/orgChart1"/>
    <dgm:cxn modelId="{51B3EFA3-A494-45CB-947D-31710E4839FD}" type="presOf" srcId="{7A82455F-7F7F-4213-B131-8ECAEC3A02A5}" destId="{AAD5F461-1195-4F96-BEF9-FFA3E1204788}" srcOrd="1" destOrd="0" presId="urn:microsoft.com/office/officeart/2005/8/layout/orgChart1"/>
    <dgm:cxn modelId="{E80292A4-08C4-4897-B8FF-2476D7B7A0F9}" srcId="{A0F15B8E-4DF0-42B2-951E-82540F6155FB}" destId="{BE4FA85C-EB90-4162-AEAD-F21864E83E2A}" srcOrd="0" destOrd="0" parTransId="{4D235302-39C2-4FBD-AD2A-D9431B1ED14C}" sibTransId="{DD3D5DC3-07AF-4AFD-9065-93321D03EF35}"/>
    <dgm:cxn modelId="{91B789AA-D326-42C1-9BCB-8D7C5886F778}" srcId="{86DAD12F-5AB5-4499-9F50-19A630CF91FE}" destId="{23D68D2D-0E54-4920-B6F1-275398EEB956}" srcOrd="1" destOrd="0" parTransId="{1EE94FEF-592C-4AAD-9FE7-BCAB00B6CB39}" sibTransId="{230CD099-FE14-429C-B938-BAAB1EF10562}"/>
    <dgm:cxn modelId="{21B841AD-54ED-4D8A-A647-9770DA4BFB21}" type="presOf" srcId="{06A5FD84-9E39-44B5-8714-32BB38CF10B8}" destId="{F89E8630-12AE-4CBE-9860-E296DEF756F6}" srcOrd="0" destOrd="0" presId="urn:microsoft.com/office/officeart/2005/8/layout/orgChart1"/>
    <dgm:cxn modelId="{9C4070AD-6A9C-4E6E-84F4-4D3F58FF8CB8}" srcId="{A46C31DB-D921-462A-9970-C412C262C390}" destId="{0F30FBC8-8D5F-43AC-BD50-7ACF0DBE6F8A}" srcOrd="0" destOrd="0" parTransId="{CB946DB1-219B-420C-A165-48AF5DE4192A}" sibTransId="{CE9DA51F-F4AC-40C7-85F8-C73FE8D5916C}"/>
    <dgm:cxn modelId="{8BA49FAD-A1BD-406B-8924-6D476C4267A9}" srcId="{06A5FD84-9E39-44B5-8714-32BB38CF10B8}" destId="{103473F7-E471-435C-AF10-9EFC1185E1EF}" srcOrd="1" destOrd="0" parTransId="{107F5431-3A20-4B2C-9C25-CBFD77C55C12}" sibTransId="{236AA9FA-1F82-4659-BA44-222A6F00A29F}"/>
    <dgm:cxn modelId="{0A403DAE-85BA-4CDA-93A5-7D3D5C8A238B}" type="presOf" srcId="{E0EC9171-695C-43C3-B428-B60B9EE01145}" destId="{F7BC999A-216D-46D6-BCAD-7A6EA306E897}" srcOrd="1" destOrd="0" presId="urn:microsoft.com/office/officeart/2005/8/layout/orgChart1"/>
    <dgm:cxn modelId="{250701AF-7D57-406B-9E84-F403012D8B0F}" type="presOf" srcId="{40784195-E16A-456E-9B1F-D2DD73C8549B}" destId="{8CB0855D-6354-43C7-AD01-27432269E9D3}" srcOrd="0" destOrd="0" presId="urn:microsoft.com/office/officeart/2005/8/layout/orgChart1"/>
    <dgm:cxn modelId="{85B15CB0-84AF-4815-B8C4-A13D3B987325}" type="presOf" srcId="{71BF04F1-74CC-4637-9E5B-EFB7CAED7A92}" destId="{6EC6F5AA-A1D7-4468-A3BB-A631E27D2A10}" srcOrd="0" destOrd="0" presId="urn:microsoft.com/office/officeart/2005/8/layout/orgChart1"/>
    <dgm:cxn modelId="{290A20B3-4B67-479A-ABFC-E67C2DAEAC72}" type="presOf" srcId="{789C76D9-B704-4929-8DA3-725ADB2F641B}" destId="{14E6CC39-D954-483A-96F7-3265F0DE24D4}" srcOrd="0" destOrd="0" presId="urn:microsoft.com/office/officeart/2005/8/layout/orgChart1"/>
    <dgm:cxn modelId="{055D29B5-0193-4A4B-AFBF-9E3897CFFF94}" type="presOf" srcId="{107F5431-3A20-4B2C-9C25-CBFD77C55C12}" destId="{44039FB8-0C9E-4681-8EC0-F2F786C2C21D}" srcOrd="0" destOrd="0" presId="urn:microsoft.com/office/officeart/2005/8/layout/orgChart1"/>
    <dgm:cxn modelId="{F8933BB7-4AAB-4A33-A324-4F6F6A05AA4C}" srcId="{93417E9B-11E2-4501-8A6E-5D3D9B21FCD6}" destId="{CFD88DFA-FF0C-4EBD-9194-48FB0E94F04C}" srcOrd="1" destOrd="0" parTransId="{15FD627E-E744-4BA6-B5AF-4B21541BFC83}" sibTransId="{7858F1AE-D3D1-4DD8-B03D-326601ECBAC8}"/>
    <dgm:cxn modelId="{F42C7CB8-561A-4036-98E6-8DAA16F732BB}" type="presOf" srcId="{375F468E-A85E-4301-8AC9-F4D3C171F7AF}" destId="{F4372F1B-601A-4D2F-8F41-ACDCFA437D31}" srcOrd="0" destOrd="0" presId="urn:microsoft.com/office/officeart/2005/8/layout/orgChart1"/>
    <dgm:cxn modelId="{85DAA7BB-135D-4282-97F8-D631B4E6A40B}" type="presOf" srcId="{22A0BB74-7402-481B-BA58-2A0DD2B751FF}" destId="{AD789664-D381-45F8-BD53-D9FE0C232EB6}" srcOrd="0" destOrd="0" presId="urn:microsoft.com/office/officeart/2005/8/layout/orgChart1"/>
    <dgm:cxn modelId="{6B53C3BB-7B1B-4740-85EA-D2DF6D8F430F}" type="presOf" srcId="{7A82455F-7F7F-4213-B131-8ECAEC3A02A5}" destId="{2EC1F7AF-F38B-451A-A464-C5CE9B993937}" srcOrd="0" destOrd="0" presId="urn:microsoft.com/office/officeart/2005/8/layout/orgChart1"/>
    <dgm:cxn modelId="{0A0FA1BF-4D58-49B1-91F9-0FDF9DA4E584}" srcId="{A0F15B8E-4DF0-42B2-951E-82540F6155FB}" destId="{06A5FD84-9E39-44B5-8714-32BB38CF10B8}" srcOrd="1" destOrd="0" parTransId="{257EF51C-C7AA-45F7-9E7C-5ED622BB46B1}" sibTransId="{5E1A9B68-CD04-4BB1-8D94-DB586DEB21A3}"/>
    <dgm:cxn modelId="{8E9DEFBF-E546-4780-BB87-A288886E52F0}" srcId="{F26DEAB2-8F1D-48C8-9406-F2D9F95C7BE3}" destId="{86DAD12F-5AB5-4499-9F50-19A630CF91FE}" srcOrd="1" destOrd="0" parTransId="{5778BADC-ABB3-40F6-ACC2-79E214FB2E9E}" sibTransId="{3AC6CFC6-1253-4705-8BC2-07B1875BE452}"/>
    <dgm:cxn modelId="{ADA4A9C4-D704-42E4-B29E-476F92D03BEF}" type="presOf" srcId="{23D68D2D-0E54-4920-B6F1-275398EEB956}" destId="{83522550-AA6C-4619-9E25-52771A80A794}" srcOrd="0" destOrd="0" presId="urn:microsoft.com/office/officeart/2005/8/layout/orgChart1"/>
    <dgm:cxn modelId="{CF4F0DCC-8C66-4069-9B46-1D5909594139}" srcId="{D9968923-4858-4C6E-9834-D3C75892E24E}" destId="{A46C31DB-D921-462A-9970-C412C262C390}" srcOrd="1" destOrd="0" parTransId="{814E6FB6-D632-4D39-A401-47D795AEF3D0}" sibTransId="{80B0D3BB-0842-4EBC-9552-4D1B0B04089F}"/>
    <dgm:cxn modelId="{52509CCD-F5E6-47A8-B900-287CB6F81B2F}" srcId="{06A5FD84-9E39-44B5-8714-32BB38CF10B8}" destId="{ED6C266F-D4B1-4570-BC4E-46F9FA0CAC1B}" srcOrd="4" destOrd="0" parTransId="{7FC795EC-9B21-48C0-9920-1532ED5BF2C2}" sibTransId="{C9C3CBB5-0328-45E1-AB09-B864F503039B}"/>
    <dgm:cxn modelId="{BD477FCE-8328-4122-B1F2-2C12F94D4E6F}" type="presOf" srcId="{BAB7E767-096D-4C5D-B145-BE843D7833CF}" destId="{80DFE6A8-B1DD-4E01-912A-2D5C811DB722}" srcOrd="0" destOrd="0" presId="urn:microsoft.com/office/officeart/2005/8/layout/orgChart1"/>
    <dgm:cxn modelId="{E530A0D7-CFF6-4732-AABC-CFF0F9065079}" type="presOf" srcId="{1EA55827-9B6B-46D7-B9AE-F3ED535A67A1}" destId="{D8AE8857-F69D-4873-B238-3B79A7A5AA05}" srcOrd="0" destOrd="0" presId="urn:microsoft.com/office/officeart/2005/8/layout/orgChart1"/>
    <dgm:cxn modelId="{D7AD32D9-70CE-40C9-BAF6-70D0EC085710}" type="presOf" srcId="{BC165339-61E7-4563-BE01-92F8C3353870}" destId="{C90F496E-5821-4F18-8751-0BFCA3B90189}" srcOrd="1" destOrd="0" presId="urn:microsoft.com/office/officeart/2005/8/layout/orgChart1"/>
    <dgm:cxn modelId="{6B94E8DC-D778-4575-A410-8F9AF1F87BFD}" type="presOf" srcId="{B101079D-6B3F-4F7A-8C04-846FB14D7913}" destId="{FF09D5FC-8122-413F-AE24-03E7F8309553}" srcOrd="0" destOrd="0" presId="urn:microsoft.com/office/officeart/2005/8/layout/orgChart1"/>
    <dgm:cxn modelId="{C4D1EAE1-3A96-4D94-AACA-4950AD152343}" type="presOf" srcId="{257EF51C-C7AA-45F7-9E7C-5ED622BB46B1}" destId="{190775C2-F5A0-4466-8180-3ED38F4A363A}" srcOrd="0" destOrd="0" presId="urn:microsoft.com/office/officeart/2005/8/layout/orgChart1"/>
    <dgm:cxn modelId="{A38CDFE4-7DC9-436C-BD97-B7CA65E499A9}" type="presOf" srcId="{3ABC5F83-F7CC-4931-BA46-EEAEF16CC26E}" destId="{2903B4CA-8047-46B6-A28E-D9720CB0175D}" srcOrd="0" destOrd="0" presId="urn:microsoft.com/office/officeart/2005/8/layout/orgChart1"/>
    <dgm:cxn modelId="{DC3F83E5-1064-408F-AEE3-2CFB827D4D2F}" type="presOf" srcId="{0F30FBC8-8D5F-43AC-BD50-7ACF0DBE6F8A}" destId="{75AAA9B0-376B-43BB-8A82-4506D82B4585}" srcOrd="1" destOrd="0" presId="urn:microsoft.com/office/officeart/2005/8/layout/orgChart1"/>
    <dgm:cxn modelId="{838795E6-E58B-4C65-A5DC-F4F9A62C1A09}" srcId="{F26DEAB2-8F1D-48C8-9406-F2D9F95C7BE3}" destId="{D9968923-4858-4C6E-9834-D3C75892E24E}" srcOrd="0" destOrd="0" parTransId="{F9ADDEE9-4F32-4CFF-BA5A-2DDC2E1A7FBC}" sibTransId="{0990BFC7-0DC8-4518-BF63-BD296AA37138}"/>
    <dgm:cxn modelId="{CD9777E9-645B-4453-BF9C-F78F1811FCC7}" type="presOf" srcId="{EE08BFD7-7DAF-4486-891E-AD4BDE37E3A4}" destId="{60B9CDB4-3264-4F63-BF2B-DA22EA7D3274}" srcOrd="1" destOrd="0" presId="urn:microsoft.com/office/officeart/2005/8/layout/orgChart1"/>
    <dgm:cxn modelId="{EF1A3CEA-B05F-4D6B-BD92-79A1C1FD69D6}" type="presOf" srcId="{BAB7E767-096D-4C5D-B145-BE843D7833CF}" destId="{E7A58ABE-8827-4173-A930-6EC98B54EF53}" srcOrd="1" destOrd="0" presId="urn:microsoft.com/office/officeart/2005/8/layout/orgChart1"/>
    <dgm:cxn modelId="{65D32CEB-53E7-4858-AF0A-1E732C362277}" srcId="{93417E9B-11E2-4501-8A6E-5D3D9B21FCD6}" destId="{BAB7E767-096D-4C5D-B145-BE843D7833CF}" srcOrd="0" destOrd="0" parTransId="{CC737109-160D-46C9-933C-258542AE2F4B}" sibTransId="{CBD03361-3047-4F62-BBDF-D2950274010D}"/>
    <dgm:cxn modelId="{2D25D0EB-FED9-49D9-B0D0-3819F5BF055A}" type="presOf" srcId="{F26DEAB2-8F1D-48C8-9406-F2D9F95C7BE3}" destId="{E2498B47-A21F-4194-A59C-C12F353D06D2}" srcOrd="0" destOrd="0" presId="urn:microsoft.com/office/officeart/2005/8/layout/orgChart1"/>
    <dgm:cxn modelId="{6DE2FAF6-0D06-4470-A862-F17697E2A17D}" type="presOf" srcId="{3680DCBE-840F-4CA6-B953-570EF7AC6BCE}" destId="{050862B6-E016-45F8-AA4C-E732CAE3AF72}" srcOrd="0" destOrd="0" presId="urn:microsoft.com/office/officeart/2005/8/layout/orgChart1"/>
    <dgm:cxn modelId="{360DCEF7-AAE8-4012-B143-3E83968C786C}" type="presOf" srcId="{103473F7-E471-435C-AF10-9EFC1185E1EF}" destId="{B6ADE0D7-3E65-4499-A978-FFD66C01641F}" srcOrd="1" destOrd="0" presId="urn:microsoft.com/office/officeart/2005/8/layout/orgChart1"/>
    <dgm:cxn modelId="{1D3041F9-F7D8-4FD3-9C96-59314D53FC18}" type="presOf" srcId="{84515A57-3CD6-4BBB-BBCA-67989E9387AF}" destId="{4B627460-5A83-4461-92B1-8B5EA9AEE3FB}" srcOrd="1" destOrd="0" presId="urn:microsoft.com/office/officeart/2005/8/layout/orgChart1"/>
    <dgm:cxn modelId="{C0FB19FA-8B8B-4DA9-A8DF-763FB29D9B87}" type="presOf" srcId="{CFD88DFA-FF0C-4EBD-9194-48FB0E94F04C}" destId="{70319F1C-6021-46D4-9928-7A858139A8AD}" srcOrd="1" destOrd="0" presId="urn:microsoft.com/office/officeart/2005/8/layout/orgChart1"/>
    <dgm:cxn modelId="{898E44FC-6004-452E-93A5-548F2134F1BC}" type="presOf" srcId="{CF0B20A9-FA90-4101-8790-2FAAABF0D053}" destId="{DD5204C5-8875-4486-BBF7-A4423C268872}" srcOrd="0" destOrd="0" presId="urn:microsoft.com/office/officeart/2005/8/layout/orgChart1"/>
    <dgm:cxn modelId="{1F0346FD-A0DD-4DE6-9ED5-3AEAF882996C}" srcId="{0F30FBC8-8D5F-43AC-BD50-7ACF0DBE6F8A}" destId="{B101079D-6B3F-4F7A-8C04-846FB14D7913}" srcOrd="3" destOrd="0" parTransId="{3680DCBE-840F-4CA6-B953-570EF7AC6BCE}" sibTransId="{EC06D160-2444-463E-AE38-A5B47CB9782E}"/>
    <dgm:cxn modelId="{BAAC69FE-3B6D-492B-B450-82535375392D}" type="presOf" srcId="{06A5FD84-9E39-44B5-8714-32BB38CF10B8}" destId="{6F17896C-C50D-44C9-AE5B-8FF166A1A857}" srcOrd="1" destOrd="0" presId="urn:microsoft.com/office/officeart/2005/8/layout/orgChart1"/>
    <dgm:cxn modelId="{6C30ABFE-972D-478E-9B99-D5C7D471A2AB}" type="presOf" srcId="{CB946DB1-219B-420C-A165-48AF5DE4192A}" destId="{8BCCDCBE-E8D3-43E0-B6E2-EA19E508B846}" srcOrd="0" destOrd="0" presId="urn:microsoft.com/office/officeart/2005/8/layout/orgChart1"/>
    <dgm:cxn modelId="{7000EBFE-DFE9-41F6-A451-121A6D451856}" type="presOf" srcId="{C037047B-EFD0-4C04-883C-2DD807672F18}" destId="{2EC264B7-A6C1-48B7-875C-FE5646681482}" srcOrd="1" destOrd="0" presId="urn:microsoft.com/office/officeart/2005/8/layout/orgChart1"/>
    <dgm:cxn modelId="{76A401CA-E34C-41F5-9CC8-79F1947DC447}" type="presParOf" srcId="{01632FD3-E8D9-42D3-8F61-C05247D7B88A}" destId="{E50CEB8F-2B54-4099-AA87-7CBBD3135825}" srcOrd="0" destOrd="0" presId="urn:microsoft.com/office/officeart/2005/8/layout/orgChart1"/>
    <dgm:cxn modelId="{A37C1CFC-2AFB-43E8-834D-88DB45821186}" type="presParOf" srcId="{E50CEB8F-2B54-4099-AA87-7CBBD3135825}" destId="{33D3666B-2CB6-4880-8DEE-F57C06839457}" srcOrd="0" destOrd="0" presId="urn:microsoft.com/office/officeart/2005/8/layout/orgChart1"/>
    <dgm:cxn modelId="{2AB06003-64E5-4314-87CF-702FC042A75A}" type="presParOf" srcId="{33D3666B-2CB6-4880-8DEE-F57C06839457}" destId="{E2498B47-A21F-4194-A59C-C12F353D06D2}" srcOrd="0" destOrd="0" presId="urn:microsoft.com/office/officeart/2005/8/layout/orgChart1"/>
    <dgm:cxn modelId="{F50D4D12-24B4-458C-A042-9FAA2ED36D1D}" type="presParOf" srcId="{33D3666B-2CB6-4880-8DEE-F57C06839457}" destId="{60159265-BC2F-4B17-9B92-98D622B86ECC}" srcOrd="1" destOrd="0" presId="urn:microsoft.com/office/officeart/2005/8/layout/orgChart1"/>
    <dgm:cxn modelId="{ADB99A69-B99E-430B-AC7A-5704820C625F}" type="presParOf" srcId="{E50CEB8F-2B54-4099-AA87-7CBBD3135825}" destId="{9B235683-D630-4286-B30E-1F347149153E}" srcOrd="1" destOrd="0" presId="urn:microsoft.com/office/officeart/2005/8/layout/orgChart1"/>
    <dgm:cxn modelId="{4414DC0D-AA19-47BD-8820-D39DEA2C49EC}" type="presParOf" srcId="{9B235683-D630-4286-B30E-1F347149153E}" destId="{51C35CD4-B169-47EE-9A14-7A92E70AAC8E}" srcOrd="0" destOrd="0" presId="urn:microsoft.com/office/officeart/2005/8/layout/orgChart1"/>
    <dgm:cxn modelId="{C4A843EB-D51A-4871-85A8-A07CFC6D2BA1}" type="presParOf" srcId="{9B235683-D630-4286-B30E-1F347149153E}" destId="{9CDBF2CD-DAA1-4E55-AF0E-48412E7A30AE}" srcOrd="1" destOrd="0" presId="urn:microsoft.com/office/officeart/2005/8/layout/orgChart1"/>
    <dgm:cxn modelId="{7B2DF632-E57A-4318-B838-E907F1C32C8A}" type="presParOf" srcId="{9CDBF2CD-DAA1-4E55-AF0E-48412E7A30AE}" destId="{8152DE8E-FA70-4AA4-B7AE-63BA8B0977F8}" srcOrd="0" destOrd="0" presId="urn:microsoft.com/office/officeart/2005/8/layout/orgChart1"/>
    <dgm:cxn modelId="{624087BC-F90B-4324-A406-021FC6AEE670}" type="presParOf" srcId="{8152DE8E-FA70-4AA4-B7AE-63BA8B0977F8}" destId="{5E4834F6-A116-44DA-89EB-A444B934E5FD}" srcOrd="0" destOrd="0" presId="urn:microsoft.com/office/officeart/2005/8/layout/orgChart1"/>
    <dgm:cxn modelId="{96CA726F-BB6F-481E-BE15-16D460F9E774}" type="presParOf" srcId="{8152DE8E-FA70-4AA4-B7AE-63BA8B0977F8}" destId="{BB0918BA-55F7-42F0-BCA3-8937D651479D}" srcOrd="1" destOrd="0" presId="urn:microsoft.com/office/officeart/2005/8/layout/orgChart1"/>
    <dgm:cxn modelId="{EB7C9E84-0382-4B15-8F6C-A70DA5216F26}" type="presParOf" srcId="{9CDBF2CD-DAA1-4E55-AF0E-48412E7A30AE}" destId="{F54E979C-C48E-4E45-817E-392A10B93F0D}" srcOrd="1" destOrd="0" presId="urn:microsoft.com/office/officeart/2005/8/layout/orgChart1"/>
    <dgm:cxn modelId="{2F0D227E-225C-4D68-9136-9582C0B8C8FE}" type="presParOf" srcId="{F54E979C-C48E-4E45-817E-392A10B93F0D}" destId="{8A8944CC-225E-4CD7-AD80-67A7CCD475FB}" srcOrd="0" destOrd="0" presId="urn:microsoft.com/office/officeart/2005/8/layout/orgChart1"/>
    <dgm:cxn modelId="{FF550A6A-5D73-40FE-B2DA-67A505AF4AF0}" type="presParOf" srcId="{F54E979C-C48E-4E45-817E-392A10B93F0D}" destId="{DDC6BC53-073E-4E5F-90EB-2244263E168D}" srcOrd="1" destOrd="0" presId="urn:microsoft.com/office/officeart/2005/8/layout/orgChart1"/>
    <dgm:cxn modelId="{3E5FAF64-C8BB-4F3A-ADEF-C9C064755A40}" type="presParOf" srcId="{DDC6BC53-073E-4E5F-90EB-2244263E168D}" destId="{260A8B90-A816-4252-B6A3-495C87617592}" srcOrd="0" destOrd="0" presId="urn:microsoft.com/office/officeart/2005/8/layout/orgChart1"/>
    <dgm:cxn modelId="{8CE1BDD7-C1ED-4FF2-8013-48C888029A27}" type="presParOf" srcId="{260A8B90-A816-4252-B6A3-495C87617592}" destId="{F533F3E6-94D5-46EE-9D0C-23069848999E}" srcOrd="0" destOrd="0" presId="urn:microsoft.com/office/officeart/2005/8/layout/orgChart1"/>
    <dgm:cxn modelId="{170B56D9-D00E-4B1E-86FF-65BB2044C496}" type="presParOf" srcId="{260A8B90-A816-4252-B6A3-495C87617592}" destId="{6A54D93F-4F5B-446C-B3A6-04F7960E87B5}" srcOrd="1" destOrd="0" presId="urn:microsoft.com/office/officeart/2005/8/layout/orgChart1"/>
    <dgm:cxn modelId="{55279442-B6B5-49D4-AB16-02BBA4089972}" type="presParOf" srcId="{DDC6BC53-073E-4E5F-90EB-2244263E168D}" destId="{DB33EAAB-468E-4AD4-857E-70894A19EBFC}" srcOrd="1" destOrd="0" presId="urn:microsoft.com/office/officeart/2005/8/layout/orgChart1"/>
    <dgm:cxn modelId="{093A0A0A-D024-4F52-9097-5E748A80E6C4}" type="presParOf" srcId="{DB33EAAB-468E-4AD4-857E-70894A19EBFC}" destId="{482453B1-9F1E-4540-85A5-2863119DB4AE}" srcOrd="0" destOrd="0" presId="urn:microsoft.com/office/officeart/2005/8/layout/orgChart1"/>
    <dgm:cxn modelId="{1DDEDACF-191B-414A-80C5-E1C8DDBDFEEF}" type="presParOf" srcId="{DB33EAAB-468E-4AD4-857E-70894A19EBFC}" destId="{5AD21EA4-6D3A-4642-8EFD-43478570BD5F}" srcOrd="1" destOrd="0" presId="urn:microsoft.com/office/officeart/2005/8/layout/orgChart1"/>
    <dgm:cxn modelId="{449E95FA-09C2-4501-BFA6-93EB4AA0BFD0}" type="presParOf" srcId="{5AD21EA4-6D3A-4642-8EFD-43478570BD5F}" destId="{351293EC-6D28-470F-A070-11BC7E1DBB94}" srcOrd="0" destOrd="0" presId="urn:microsoft.com/office/officeart/2005/8/layout/orgChart1"/>
    <dgm:cxn modelId="{2794E927-AF77-4EAF-AF19-D5BE8FF7C49F}" type="presParOf" srcId="{351293EC-6D28-470F-A070-11BC7E1DBB94}" destId="{4A922077-20FC-4EBD-9B12-A513C4BD1088}" srcOrd="0" destOrd="0" presId="urn:microsoft.com/office/officeart/2005/8/layout/orgChart1"/>
    <dgm:cxn modelId="{B34FCBA9-C45A-4266-85FD-F2CFF72D0AF1}" type="presParOf" srcId="{351293EC-6D28-470F-A070-11BC7E1DBB94}" destId="{995D8BA6-D9CF-4B93-9E65-7D2FCAC843A5}" srcOrd="1" destOrd="0" presId="urn:microsoft.com/office/officeart/2005/8/layout/orgChart1"/>
    <dgm:cxn modelId="{B90DC118-1857-477B-9949-68E8E20E3FA2}" type="presParOf" srcId="{5AD21EA4-6D3A-4642-8EFD-43478570BD5F}" destId="{9FAD4C35-465D-4EAB-A23B-A7B9A03C6335}" srcOrd="1" destOrd="0" presId="urn:microsoft.com/office/officeart/2005/8/layout/orgChart1"/>
    <dgm:cxn modelId="{9AF271BB-66C6-49B2-A5C3-30B60F5D4377}" type="presParOf" srcId="{5AD21EA4-6D3A-4642-8EFD-43478570BD5F}" destId="{7BE396F9-F940-4F47-B1E8-0999F81FD38F}" srcOrd="2" destOrd="0" presId="urn:microsoft.com/office/officeart/2005/8/layout/orgChart1"/>
    <dgm:cxn modelId="{755801CF-984F-4788-8264-FBBC774C3B99}" type="presParOf" srcId="{DB33EAAB-468E-4AD4-857E-70894A19EBFC}" destId="{190775C2-F5A0-4466-8180-3ED38F4A363A}" srcOrd="2" destOrd="0" presId="urn:microsoft.com/office/officeart/2005/8/layout/orgChart1"/>
    <dgm:cxn modelId="{EE75E4BE-512B-4162-AABA-1893672625E3}" type="presParOf" srcId="{DB33EAAB-468E-4AD4-857E-70894A19EBFC}" destId="{7E9C1A08-2EC3-4564-BB92-42B708D93482}" srcOrd="3" destOrd="0" presId="urn:microsoft.com/office/officeart/2005/8/layout/orgChart1"/>
    <dgm:cxn modelId="{B05EC558-168A-4064-BAF0-F51C9812DE91}" type="presParOf" srcId="{7E9C1A08-2EC3-4564-BB92-42B708D93482}" destId="{99F46120-6C94-411E-9040-7FEEC9F377AB}" srcOrd="0" destOrd="0" presId="urn:microsoft.com/office/officeart/2005/8/layout/orgChart1"/>
    <dgm:cxn modelId="{CBC77892-7EF9-4ABB-98AF-91C549053085}" type="presParOf" srcId="{99F46120-6C94-411E-9040-7FEEC9F377AB}" destId="{F89E8630-12AE-4CBE-9860-E296DEF756F6}" srcOrd="0" destOrd="0" presId="urn:microsoft.com/office/officeart/2005/8/layout/orgChart1"/>
    <dgm:cxn modelId="{1D4D1DE7-BDD6-4F39-8940-9B1FD7534CA2}" type="presParOf" srcId="{99F46120-6C94-411E-9040-7FEEC9F377AB}" destId="{6F17896C-C50D-44C9-AE5B-8FF166A1A857}" srcOrd="1" destOrd="0" presId="urn:microsoft.com/office/officeart/2005/8/layout/orgChart1"/>
    <dgm:cxn modelId="{FD413659-B45B-4593-B7E2-7AE0C8FBD95C}" type="presParOf" srcId="{7E9C1A08-2EC3-4564-BB92-42B708D93482}" destId="{7AC21B17-6465-485B-99C9-772A621E649A}" srcOrd="1" destOrd="0" presId="urn:microsoft.com/office/officeart/2005/8/layout/orgChart1"/>
    <dgm:cxn modelId="{FEB93FF6-111E-4126-8A3F-205498120F29}" type="presParOf" srcId="{7AC21B17-6465-485B-99C9-772A621E649A}" destId="{1AFAB210-A329-4231-A112-CCC0523F6320}" srcOrd="0" destOrd="0" presId="urn:microsoft.com/office/officeart/2005/8/layout/orgChart1"/>
    <dgm:cxn modelId="{892611D1-DE18-49A2-8E20-9E3A7B3837B1}" type="presParOf" srcId="{7AC21B17-6465-485B-99C9-772A621E649A}" destId="{0F9242AC-C465-449C-A5CD-1A1B643D46FA}" srcOrd="1" destOrd="0" presId="urn:microsoft.com/office/officeart/2005/8/layout/orgChart1"/>
    <dgm:cxn modelId="{C09BC715-929B-4FA0-8A84-AD257A3E00B8}" type="presParOf" srcId="{0F9242AC-C465-449C-A5CD-1A1B643D46FA}" destId="{60CEC084-CA17-4FA7-977E-50BE41599B6E}" srcOrd="0" destOrd="0" presId="urn:microsoft.com/office/officeart/2005/8/layout/orgChart1"/>
    <dgm:cxn modelId="{D0CFC5B5-18F6-4971-A6AD-0D8B01F6E234}" type="presParOf" srcId="{60CEC084-CA17-4FA7-977E-50BE41599B6E}" destId="{6EC6F5AA-A1D7-4468-A3BB-A631E27D2A10}" srcOrd="0" destOrd="0" presId="urn:microsoft.com/office/officeart/2005/8/layout/orgChart1"/>
    <dgm:cxn modelId="{35EDA768-75C7-4F1B-9702-05AED5EC2726}" type="presParOf" srcId="{60CEC084-CA17-4FA7-977E-50BE41599B6E}" destId="{7F51061B-CEC0-4118-9909-B0CF156E5D28}" srcOrd="1" destOrd="0" presId="urn:microsoft.com/office/officeart/2005/8/layout/orgChart1"/>
    <dgm:cxn modelId="{AF6C80A5-CF7C-444C-9339-80AA133DB49E}" type="presParOf" srcId="{0F9242AC-C465-449C-A5CD-1A1B643D46FA}" destId="{E9DC4B8C-5EE5-42DF-8FA7-2660E96D89DD}" srcOrd="1" destOrd="0" presId="urn:microsoft.com/office/officeart/2005/8/layout/orgChart1"/>
    <dgm:cxn modelId="{1B0127BA-B4E7-4520-9A9E-15C755CA66C4}" type="presParOf" srcId="{0F9242AC-C465-449C-A5CD-1A1B643D46FA}" destId="{FBAC2B2D-7F15-4191-8448-6C62A4D44063}" srcOrd="2" destOrd="0" presId="urn:microsoft.com/office/officeart/2005/8/layout/orgChart1"/>
    <dgm:cxn modelId="{AB487005-58A0-49B1-814D-6A18BD0E5573}" type="presParOf" srcId="{7AC21B17-6465-485B-99C9-772A621E649A}" destId="{44039FB8-0C9E-4681-8EC0-F2F786C2C21D}" srcOrd="2" destOrd="0" presId="urn:microsoft.com/office/officeart/2005/8/layout/orgChart1"/>
    <dgm:cxn modelId="{4908A766-3287-4F2F-8FB8-3166921A8405}" type="presParOf" srcId="{7AC21B17-6465-485B-99C9-772A621E649A}" destId="{14CEE2C3-08D9-4DAA-A8EE-44D7AC49B733}" srcOrd="3" destOrd="0" presId="urn:microsoft.com/office/officeart/2005/8/layout/orgChart1"/>
    <dgm:cxn modelId="{2A1B8CB1-615E-4E79-8023-9AEDBF190F2B}" type="presParOf" srcId="{14CEE2C3-08D9-4DAA-A8EE-44D7AC49B733}" destId="{FC34F579-FB27-4446-92D1-DDCF867F1157}" srcOrd="0" destOrd="0" presId="urn:microsoft.com/office/officeart/2005/8/layout/orgChart1"/>
    <dgm:cxn modelId="{AE93576E-FD7A-4215-8E98-515313ADEC72}" type="presParOf" srcId="{FC34F579-FB27-4446-92D1-DDCF867F1157}" destId="{5FE3A105-26DE-4E8D-A5E9-0E4877F7D811}" srcOrd="0" destOrd="0" presId="urn:microsoft.com/office/officeart/2005/8/layout/orgChart1"/>
    <dgm:cxn modelId="{9D506DC6-3341-4DF7-B1F6-33736F1775FC}" type="presParOf" srcId="{FC34F579-FB27-4446-92D1-DDCF867F1157}" destId="{B6ADE0D7-3E65-4499-A978-FFD66C01641F}" srcOrd="1" destOrd="0" presId="urn:microsoft.com/office/officeart/2005/8/layout/orgChart1"/>
    <dgm:cxn modelId="{1E837BB4-EDA0-4E50-8C7B-C4BDB186A284}" type="presParOf" srcId="{14CEE2C3-08D9-4DAA-A8EE-44D7AC49B733}" destId="{F0F3D9CE-978B-4080-90CD-CA059BD68894}" srcOrd="1" destOrd="0" presId="urn:microsoft.com/office/officeart/2005/8/layout/orgChart1"/>
    <dgm:cxn modelId="{4B89B0BD-57A1-4FAB-B345-857B0DBC61D5}" type="presParOf" srcId="{14CEE2C3-08D9-4DAA-A8EE-44D7AC49B733}" destId="{A98B22A5-0845-41D4-9F38-F2A413BE8156}" srcOrd="2" destOrd="0" presId="urn:microsoft.com/office/officeart/2005/8/layout/orgChart1"/>
    <dgm:cxn modelId="{D35F015D-EB4F-45A0-8020-0F475B8085E5}" type="presParOf" srcId="{7AC21B17-6465-485B-99C9-772A621E649A}" destId="{669A58CC-FDD1-4DD3-8078-495D2DD3E8FA}" srcOrd="4" destOrd="0" presId="urn:microsoft.com/office/officeart/2005/8/layout/orgChart1"/>
    <dgm:cxn modelId="{088A04F3-71B5-41B1-B8B9-F348E71FF3F8}" type="presParOf" srcId="{7AC21B17-6465-485B-99C9-772A621E649A}" destId="{CA89E4D8-4B82-4901-8669-3491F8D17BB3}" srcOrd="5" destOrd="0" presId="urn:microsoft.com/office/officeart/2005/8/layout/orgChart1"/>
    <dgm:cxn modelId="{F745AC05-3B23-4459-9676-A956FB98D07F}" type="presParOf" srcId="{CA89E4D8-4B82-4901-8669-3491F8D17BB3}" destId="{6D0371B3-17F4-48DF-9585-2405ADA3C156}" srcOrd="0" destOrd="0" presId="urn:microsoft.com/office/officeart/2005/8/layout/orgChart1"/>
    <dgm:cxn modelId="{4AC2E86F-A708-411C-B064-D6B1F893D83F}" type="presParOf" srcId="{6D0371B3-17F4-48DF-9585-2405ADA3C156}" destId="{51A7C0EB-829A-4275-8D84-C293211115F2}" srcOrd="0" destOrd="0" presId="urn:microsoft.com/office/officeart/2005/8/layout/orgChart1"/>
    <dgm:cxn modelId="{72FFD501-A87B-41CD-A46E-D0875B8DABB4}" type="presParOf" srcId="{6D0371B3-17F4-48DF-9585-2405ADA3C156}" destId="{C09A33EF-2B60-49D0-A97E-8E80762BE4B4}" srcOrd="1" destOrd="0" presId="urn:microsoft.com/office/officeart/2005/8/layout/orgChart1"/>
    <dgm:cxn modelId="{70F8A7AB-FE3E-4FA5-B50B-1757752ACBBE}" type="presParOf" srcId="{CA89E4D8-4B82-4901-8669-3491F8D17BB3}" destId="{99F77F15-3437-44F3-8822-8C63B3D02AB8}" srcOrd="1" destOrd="0" presId="urn:microsoft.com/office/officeart/2005/8/layout/orgChart1"/>
    <dgm:cxn modelId="{8651A8B1-6294-4EAB-89F0-8E59509A6592}" type="presParOf" srcId="{CA89E4D8-4B82-4901-8669-3491F8D17BB3}" destId="{80EF2FC7-8F28-435B-A457-63812280BDB3}" srcOrd="2" destOrd="0" presId="urn:microsoft.com/office/officeart/2005/8/layout/orgChart1"/>
    <dgm:cxn modelId="{3792FA87-CBF1-4F10-AF6F-AD7A6B925A54}" type="presParOf" srcId="{7AC21B17-6465-485B-99C9-772A621E649A}" destId="{DD5204C5-8875-4486-BBF7-A4423C268872}" srcOrd="6" destOrd="0" presId="urn:microsoft.com/office/officeart/2005/8/layout/orgChart1"/>
    <dgm:cxn modelId="{963C2D35-94A6-4C31-A5FF-EF838E7F57D5}" type="presParOf" srcId="{7AC21B17-6465-485B-99C9-772A621E649A}" destId="{1F0BBA7A-292A-4A8F-90DB-9DFF8D080881}" srcOrd="7" destOrd="0" presId="urn:microsoft.com/office/officeart/2005/8/layout/orgChart1"/>
    <dgm:cxn modelId="{6E0A3E66-0BDB-40C9-9C39-B2D2EB4653A1}" type="presParOf" srcId="{1F0BBA7A-292A-4A8F-90DB-9DFF8D080881}" destId="{F3A966D5-1495-4C4C-B53A-8538BA047746}" srcOrd="0" destOrd="0" presId="urn:microsoft.com/office/officeart/2005/8/layout/orgChart1"/>
    <dgm:cxn modelId="{47358574-B4A1-4E8E-8E3B-616CEABC887A}" type="presParOf" srcId="{F3A966D5-1495-4C4C-B53A-8538BA047746}" destId="{FC31D6DF-A911-46FE-8671-A96C29D6F56E}" srcOrd="0" destOrd="0" presId="urn:microsoft.com/office/officeart/2005/8/layout/orgChart1"/>
    <dgm:cxn modelId="{59B744D6-50D7-48B0-A5B5-01EE31F567B2}" type="presParOf" srcId="{F3A966D5-1495-4C4C-B53A-8538BA047746}" destId="{C90F496E-5821-4F18-8751-0BFCA3B90189}" srcOrd="1" destOrd="0" presId="urn:microsoft.com/office/officeart/2005/8/layout/orgChart1"/>
    <dgm:cxn modelId="{D1E8D69C-ADB0-470F-93FE-2CE127805737}" type="presParOf" srcId="{1F0BBA7A-292A-4A8F-90DB-9DFF8D080881}" destId="{8DDA5DCA-7AB1-4487-B1F7-7FCD6181F111}" srcOrd="1" destOrd="0" presId="urn:microsoft.com/office/officeart/2005/8/layout/orgChart1"/>
    <dgm:cxn modelId="{5379253D-6432-4843-AE28-EDCA582625C1}" type="presParOf" srcId="{1F0BBA7A-292A-4A8F-90DB-9DFF8D080881}" destId="{58CD8DBA-9C61-40DD-90B9-573FB2434DBD}" srcOrd="2" destOrd="0" presId="urn:microsoft.com/office/officeart/2005/8/layout/orgChart1"/>
    <dgm:cxn modelId="{5C5AC694-7BE4-40DC-9B50-D6CA0199B47B}" type="presParOf" srcId="{7AC21B17-6465-485B-99C9-772A621E649A}" destId="{BF4C0C5F-FE3F-4CB6-8594-EBB70FC51D2A}" srcOrd="8" destOrd="0" presId="urn:microsoft.com/office/officeart/2005/8/layout/orgChart1"/>
    <dgm:cxn modelId="{0161AC6B-90BF-4CF4-892E-1BCBA9C053E9}" type="presParOf" srcId="{7AC21B17-6465-485B-99C9-772A621E649A}" destId="{6F2A9A52-B0B5-4A05-AF1F-018C2DD1FC0E}" srcOrd="9" destOrd="0" presId="urn:microsoft.com/office/officeart/2005/8/layout/orgChart1"/>
    <dgm:cxn modelId="{6C5A8CA3-AE51-4E4A-9822-F6BA64C7A68F}" type="presParOf" srcId="{6F2A9A52-B0B5-4A05-AF1F-018C2DD1FC0E}" destId="{923F6023-E2F8-48C5-92F6-4195A18813B8}" srcOrd="0" destOrd="0" presId="urn:microsoft.com/office/officeart/2005/8/layout/orgChart1"/>
    <dgm:cxn modelId="{3C3BBFE1-21D2-46BE-BDB3-D3C23897F14C}" type="presParOf" srcId="{923F6023-E2F8-48C5-92F6-4195A18813B8}" destId="{EFB1B695-5D7C-4D0D-B24A-5B8123BD98EB}" srcOrd="0" destOrd="0" presId="urn:microsoft.com/office/officeart/2005/8/layout/orgChart1"/>
    <dgm:cxn modelId="{D321CA35-90D4-41E1-9C1A-AAFF0015F5D8}" type="presParOf" srcId="{923F6023-E2F8-48C5-92F6-4195A18813B8}" destId="{345A444C-7853-4FFD-8205-75F0CC78DE76}" srcOrd="1" destOrd="0" presId="urn:microsoft.com/office/officeart/2005/8/layout/orgChart1"/>
    <dgm:cxn modelId="{AD4DBF58-8774-47D1-9566-18716E1C4F65}" type="presParOf" srcId="{6F2A9A52-B0B5-4A05-AF1F-018C2DD1FC0E}" destId="{1EF99A7A-4416-44AE-9421-93A895CAA294}" srcOrd="1" destOrd="0" presId="urn:microsoft.com/office/officeart/2005/8/layout/orgChart1"/>
    <dgm:cxn modelId="{45AF4BF5-1728-4A2F-970A-18D8A6F708ED}" type="presParOf" srcId="{6F2A9A52-B0B5-4A05-AF1F-018C2DD1FC0E}" destId="{F689AB4C-B720-447C-A6D7-88F79D71B2C5}" srcOrd="2" destOrd="0" presId="urn:microsoft.com/office/officeart/2005/8/layout/orgChart1"/>
    <dgm:cxn modelId="{F7EA412D-E8FA-44D4-BF39-587F9B91865C}" type="presParOf" srcId="{7AC21B17-6465-485B-99C9-772A621E649A}" destId="{6AC9C7D8-4C4B-4314-88A4-2A4CB337AFB5}" srcOrd="10" destOrd="0" presId="urn:microsoft.com/office/officeart/2005/8/layout/orgChart1"/>
    <dgm:cxn modelId="{5091A821-5CED-47BB-B375-C96A8B1E6F1C}" type="presParOf" srcId="{7AC21B17-6465-485B-99C9-772A621E649A}" destId="{D0CD3CCF-6D34-4E85-A34A-789DE7C70088}" srcOrd="11" destOrd="0" presId="urn:microsoft.com/office/officeart/2005/8/layout/orgChart1"/>
    <dgm:cxn modelId="{FC2B6102-A4EE-4287-ACA6-CD3FB26F437D}" type="presParOf" srcId="{D0CD3CCF-6D34-4E85-A34A-789DE7C70088}" destId="{5FEF9BE8-D2E6-4EA0-9FFC-D4CA9502C7E2}" srcOrd="0" destOrd="0" presId="urn:microsoft.com/office/officeart/2005/8/layout/orgChart1"/>
    <dgm:cxn modelId="{A2A7CDB5-AEE2-47F8-8713-90C778963F1A}" type="presParOf" srcId="{5FEF9BE8-D2E6-4EA0-9FFC-D4CA9502C7E2}" destId="{2EC1F7AF-F38B-451A-A464-C5CE9B993937}" srcOrd="0" destOrd="0" presId="urn:microsoft.com/office/officeart/2005/8/layout/orgChart1"/>
    <dgm:cxn modelId="{9E222F6C-0D76-4AA5-9443-D895DE84397F}" type="presParOf" srcId="{5FEF9BE8-D2E6-4EA0-9FFC-D4CA9502C7E2}" destId="{AAD5F461-1195-4F96-BEF9-FFA3E1204788}" srcOrd="1" destOrd="0" presId="urn:microsoft.com/office/officeart/2005/8/layout/orgChart1"/>
    <dgm:cxn modelId="{CA363C1F-8976-498C-9D43-21D3A9EA2AAE}" type="presParOf" srcId="{D0CD3CCF-6D34-4E85-A34A-789DE7C70088}" destId="{51B03AD4-96B7-4B69-9934-7C2793B1DE52}" srcOrd="1" destOrd="0" presId="urn:microsoft.com/office/officeart/2005/8/layout/orgChart1"/>
    <dgm:cxn modelId="{2091BACC-FE32-486B-9043-8629321E5A66}" type="presParOf" srcId="{D0CD3CCF-6D34-4E85-A34A-789DE7C70088}" destId="{30835BF2-29A5-4564-847C-32D49E9519F7}" srcOrd="2" destOrd="0" presId="urn:microsoft.com/office/officeart/2005/8/layout/orgChart1"/>
    <dgm:cxn modelId="{72128900-0CBF-48CD-AD8D-C69642D9C344}" type="presParOf" srcId="{7E9C1A08-2EC3-4564-BB92-42B708D93482}" destId="{685B459A-68F8-4C59-B606-F46F2AFC8433}" srcOrd="2" destOrd="0" presId="urn:microsoft.com/office/officeart/2005/8/layout/orgChart1"/>
    <dgm:cxn modelId="{81A9153F-6745-4489-9289-76D49A88D7B2}" type="presParOf" srcId="{DB33EAAB-468E-4AD4-857E-70894A19EBFC}" destId="{C96F0690-1B25-4343-80DC-31A1BA4BC421}" srcOrd="4" destOrd="0" presId="urn:microsoft.com/office/officeart/2005/8/layout/orgChart1"/>
    <dgm:cxn modelId="{937B08D3-6239-4731-9F64-414E9A873161}" type="presParOf" srcId="{DB33EAAB-468E-4AD4-857E-70894A19EBFC}" destId="{B7CC2FA8-A4BE-4E4B-889E-1EDCAE0FBA05}" srcOrd="5" destOrd="0" presId="urn:microsoft.com/office/officeart/2005/8/layout/orgChart1"/>
    <dgm:cxn modelId="{0BB73C93-790E-4065-9206-9D17CFB01D5A}" type="presParOf" srcId="{B7CC2FA8-A4BE-4E4B-889E-1EDCAE0FBA05}" destId="{680122A0-2BDC-4EAF-89E1-521AF1997A56}" srcOrd="0" destOrd="0" presId="urn:microsoft.com/office/officeart/2005/8/layout/orgChart1"/>
    <dgm:cxn modelId="{6B42393E-90DB-4ECC-8A97-CDC4AF291CC5}" type="presParOf" srcId="{680122A0-2BDC-4EAF-89E1-521AF1997A56}" destId="{2903B4CA-8047-46B6-A28E-D9720CB0175D}" srcOrd="0" destOrd="0" presId="urn:microsoft.com/office/officeart/2005/8/layout/orgChart1"/>
    <dgm:cxn modelId="{0BEEC748-017B-428D-9E15-1622176E5DEB}" type="presParOf" srcId="{680122A0-2BDC-4EAF-89E1-521AF1997A56}" destId="{2BD79CFB-EB64-4320-9EF9-26B19AF213D0}" srcOrd="1" destOrd="0" presId="urn:microsoft.com/office/officeart/2005/8/layout/orgChart1"/>
    <dgm:cxn modelId="{145DCBBB-0166-4D00-AC58-DE4FBED896A1}" type="presParOf" srcId="{B7CC2FA8-A4BE-4E4B-889E-1EDCAE0FBA05}" destId="{AF3662CF-F581-41FC-9270-0BC72CB33310}" srcOrd="1" destOrd="0" presId="urn:microsoft.com/office/officeart/2005/8/layout/orgChart1"/>
    <dgm:cxn modelId="{FE1DAF89-A31B-48BD-9875-F3528306D335}" type="presParOf" srcId="{B7CC2FA8-A4BE-4E4B-889E-1EDCAE0FBA05}" destId="{48717540-3DD6-4E58-845E-78070F7D5E6E}" srcOrd="2" destOrd="0" presId="urn:microsoft.com/office/officeart/2005/8/layout/orgChart1"/>
    <dgm:cxn modelId="{70D63FF2-F1C5-452A-B527-BBBDB51861EC}" type="presParOf" srcId="{DDC6BC53-073E-4E5F-90EB-2244263E168D}" destId="{D379AB48-BC01-4905-AD50-1DEF9447518C}" srcOrd="2" destOrd="0" presId="urn:microsoft.com/office/officeart/2005/8/layout/orgChart1"/>
    <dgm:cxn modelId="{B3F12512-2D79-4390-AB8E-6A31D785D1ED}" type="presParOf" srcId="{F54E979C-C48E-4E45-817E-392A10B93F0D}" destId="{DC888EFA-BD41-4D11-B3A7-BEB4078A684D}" srcOrd="2" destOrd="0" presId="urn:microsoft.com/office/officeart/2005/8/layout/orgChart1"/>
    <dgm:cxn modelId="{4AD4F693-377A-4E15-B2A2-3C49E7FE7D45}" type="presParOf" srcId="{F54E979C-C48E-4E45-817E-392A10B93F0D}" destId="{8B8022D1-A809-4C99-9CF9-84729614388F}" srcOrd="3" destOrd="0" presId="urn:microsoft.com/office/officeart/2005/8/layout/orgChart1"/>
    <dgm:cxn modelId="{01550D42-093A-4CA4-AEC9-5E910F2C259D}" type="presParOf" srcId="{8B8022D1-A809-4C99-9CF9-84729614388F}" destId="{692F2C32-7A6D-4FA5-8F24-41CD00CF1E57}" srcOrd="0" destOrd="0" presId="urn:microsoft.com/office/officeart/2005/8/layout/orgChart1"/>
    <dgm:cxn modelId="{BF1ED1EC-C07B-4BE9-8906-0017795496DD}" type="presParOf" srcId="{692F2C32-7A6D-4FA5-8F24-41CD00CF1E57}" destId="{445C4525-E143-498C-90C5-AFE596B32B35}" srcOrd="0" destOrd="0" presId="urn:microsoft.com/office/officeart/2005/8/layout/orgChart1"/>
    <dgm:cxn modelId="{D5EAF8EA-0357-41A0-A564-23AFFBA45412}" type="presParOf" srcId="{692F2C32-7A6D-4FA5-8F24-41CD00CF1E57}" destId="{D521EC41-2AA3-4646-ACA4-43609490B1C3}" srcOrd="1" destOrd="0" presId="urn:microsoft.com/office/officeart/2005/8/layout/orgChart1"/>
    <dgm:cxn modelId="{B85CFC4C-72A6-4649-B7DA-073D26D061FA}" type="presParOf" srcId="{8B8022D1-A809-4C99-9CF9-84729614388F}" destId="{4DAF1201-2E01-433C-A15A-B7253C6BC88A}" srcOrd="1" destOrd="0" presId="urn:microsoft.com/office/officeart/2005/8/layout/orgChart1"/>
    <dgm:cxn modelId="{51068C87-8721-4B70-A68E-5707302DE66E}" type="presParOf" srcId="{4DAF1201-2E01-433C-A15A-B7253C6BC88A}" destId="{8BCCDCBE-E8D3-43E0-B6E2-EA19E508B846}" srcOrd="0" destOrd="0" presId="urn:microsoft.com/office/officeart/2005/8/layout/orgChart1"/>
    <dgm:cxn modelId="{987AD24B-1C5F-43AA-AEAE-84E25476FAD1}" type="presParOf" srcId="{4DAF1201-2E01-433C-A15A-B7253C6BC88A}" destId="{E4A2521C-CF37-4564-90EF-C9DE52F2C460}" srcOrd="1" destOrd="0" presId="urn:microsoft.com/office/officeart/2005/8/layout/orgChart1"/>
    <dgm:cxn modelId="{E1ABD1C8-01D4-477A-B6A5-A8EAF34A5C4B}" type="presParOf" srcId="{E4A2521C-CF37-4564-90EF-C9DE52F2C460}" destId="{AA923A4E-E5E7-4A49-9048-B5506D1C191B}" srcOrd="0" destOrd="0" presId="urn:microsoft.com/office/officeart/2005/8/layout/orgChart1"/>
    <dgm:cxn modelId="{07770B97-E017-45BD-8ACF-479C20D5DEE3}" type="presParOf" srcId="{AA923A4E-E5E7-4A49-9048-B5506D1C191B}" destId="{4193638A-E757-4790-B2D7-D1E017BC6FE4}" srcOrd="0" destOrd="0" presId="urn:microsoft.com/office/officeart/2005/8/layout/orgChart1"/>
    <dgm:cxn modelId="{83DC5E6B-0080-4FAF-8E9E-4CA6B7293E3E}" type="presParOf" srcId="{AA923A4E-E5E7-4A49-9048-B5506D1C191B}" destId="{75AAA9B0-376B-43BB-8A82-4506D82B4585}" srcOrd="1" destOrd="0" presId="urn:microsoft.com/office/officeart/2005/8/layout/orgChart1"/>
    <dgm:cxn modelId="{3D4F09C7-926C-44E1-8054-1A73B157E47E}" type="presParOf" srcId="{E4A2521C-CF37-4564-90EF-C9DE52F2C460}" destId="{0191E53A-58D4-48D5-ABF6-CBB72B357613}" srcOrd="1" destOrd="0" presId="urn:microsoft.com/office/officeart/2005/8/layout/orgChart1"/>
    <dgm:cxn modelId="{2CA4E2A2-6E4B-433A-B124-3BCA5E2079A3}" type="presParOf" srcId="{0191E53A-58D4-48D5-ABF6-CBB72B357613}" destId="{205FFAF9-9A43-47BE-AD7F-B09B813F171D}" srcOrd="0" destOrd="0" presId="urn:microsoft.com/office/officeart/2005/8/layout/orgChart1"/>
    <dgm:cxn modelId="{5D191AEF-87D4-47AD-AEAB-25FD17929FD6}" type="presParOf" srcId="{0191E53A-58D4-48D5-ABF6-CBB72B357613}" destId="{0909783B-02B2-4296-97C7-7DA435864C1A}" srcOrd="1" destOrd="0" presId="urn:microsoft.com/office/officeart/2005/8/layout/orgChart1"/>
    <dgm:cxn modelId="{4C2F380E-7628-41BC-B410-192636A32857}" type="presParOf" srcId="{0909783B-02B2-4296-97C7-7DA435864C1A}" destId="{B6847405-6502-4329-8A97-CBBEB93DDA76}" srcOrd="0" destOrd="0" presId="urn:microsoft.com/office/officeart/2005/8/layout/orgChart1"/>
    <dgm:cxn modelId="{B9FC232C-746B-4825-BE35-61CD4DE3CF50}" type="presParOf" srcId="{B6847405-6502-4329-8A97-CBBEB93DDA76}" destId="{1EB2A858-1340-4D26-9E49-D1B39732798A}" srcOrd="0" destOrd="0" presId="urn:microsoft.com/office/officeart/2005/8/layout/orgChart1"/>
    <dgm:cxn modelId="{708F0B55-AB0F-4F2C-90AD-0FE97F434093}" type="presParOf" srcId="{B6847405-6502-4329-8A97-CBBEB93DDA76}" destId="{2EC264B7-A6C1-48B7-875C-FE5646681482}" srcOrd="1" destOrd="0" presId="urn:microsoft.com/office/officeart/2005/8/layout/orgChart1"/>
    <dgm:cxn modelId="{3615B6AE-5F1A-4A16-9B1B-2B5395C9C106}" type="presParOf" srcId="{0909783B-02B2-4296-97C7-7DA435864C1A}" destId="{03997751-D765-41C6-9009-FDBD255BE8B9}" srcOrd="1" destOrd="0" presId="urn:microsoft.com/office/officeart/2005/8/layout/orgChart1"/>
    <dgm:cxn modelId="{B056C1C0-682A-49AD-9CF9-EB727E01AFE2}" type="presParOf" srcId="{0909783B-02B2-4296-97C7-7DA435864C1A}" destId="{2CA0649F-B278-4D26-B2BF-9F8C35BFA8F6}" srcOrd="2" destOrd="0" presId="urn:microsoft.com/office/officeart/2005/8/layout/orgChart1"/>
    <dgm:cxn modelId="{B5A6DE4F-7997-4FE2-B469-F497EBC7EE03}" type="presParOf" srcId="{0191E53A-58D4-48D5-ABF6-CBB72B357613}" destId="{F586AFE9-468F-4DA9-B570-C9561BAD1220}" srcOrd="2" destOrd="0" presId="urn:microsoft.com/office/officeart/2005/8/layout/orgChart1"/>
    <dgm:cxn modelId="{7F9DB76C-8DE6-4A26-B440-C0829F5BFC6F}" type="presParOf" srcId="{0191E53A-58D4-48D5-ABF6-CBB72B357613}" destId="{FD33F606-A0C7-4AA3-AE5C-F15C79D8868D}" srcOrd="3" destOrd="0" presId="urn:microsoft.com/office/officeart/2005/8/layout/orgChart1"/>
    <dgm:cxn modelId="{747FE558-C988-4D13-A9F4-5AD8E75703E5}" type="presParOf" srcId="{FD33F606-A0C7-4AA3-AE5C-F15C79D8868D}" destId="{291DA231-1B1D-4794-A1D1-1BE5F602A628}" srcOrd="0" destOrd="0" presId="urn:microsoft.com/office/officeart/2005/8/layout/orgChart1"/>
    <dgm:cxn modelId="{9DA97127-3B33-4E08-B30C-B4700C6F4AD3}" type="presParOf" srcId="{291DA231-1B1D-4794-A1D1-1BE5F602A628}" destId="{8CB0855D-6354-43C7-AD01-27432269E9D3}" srcOrd="0" destOrd="0" presId="urn:microsoft.com/office/officeart/2005/8/layout/orgChart1"/>
    <dgm:cxn modelId="{CD8D3164-54CB-41C1-830E-426BB153D132}" type="presParOf" srcId="{291DA231-1B1D-4794-A1D1-1BE5F602A628}" destId="{0DB79C8A-5270-45DE-945D-C072F8EAF6C2}" srcOrd="1" destOrd="0" presId="urn:microsoft.com/office/officeart/2005/8/layout/orgChart1"/>
    <dgm:cxn modelId="{44BAA09C-48BF-4B90-828A-D76B191C131B}" type="presParOf" srcId="{FD33F606-A0C7-4AA3-AE5C-F15C79D8868D}" destId="{B24958CD-5FD2-4DDE-9546-0037DA2D2C16}" srcOrd="1" destOrd="0" presId="urn:microsoft.com/office/officeart/2005/8/layout/orgChart1"/>
    <dgm:cxn modelId="{6E3068C0-6B2E-4672-B6CD-C848D7FF5BD0}" type="presParOf" srcId="{FD33F606-A0C7-4AA3-AE5C-F15C79D8868D}" destId="{7A1C083B-892F-4011-A04A-7F9AAE229394}" srcOrd="2" destOrd="0" presId="urn:microsoft.com/office/officeart/2005/8/layout/orgChart1"/>
    <dgm:cxn modelId="{36819CFF-36D2-4301-A715-A8DB2C7D7FE5}" type="presParOf" srcId="{0191E53A-58D4-48D5-ABF6-CBB72B357613}" destId="{0D4E83E1-6EA8-4BAD-B241-7ED2D59FA20D}" srcOrd="4" destOrd="0" presId="urn:microsoft.com/office/officeart/2005/8/layout/orgChart1"/>
    <dgm:cxn modelId="{EDC45166-D139-4894-AB8B-7302903073BE}" type="presParOf" srcId="{0191E53A-58D4-48D5-ABF6-CBB72B357613}" destId="{3EF60225-E130-40E3-8AEC-BF0C8AA7344E}" srcOrd="5" destOrd="0" presId="urn:microsoft.com/office/officeart/2005/8/layout/orgChart1"/>
    <dgm:cxn modelId="{851E88EF-5FE2-462A-B8F9-414725B673D5}" type="presParOf" srcId="{3EF60225-E130-40E3-8AEC-BF0C8AA7344E}" destId="{A3D643D8-55B1-4659-B262-BAD16ED672A6}" srcOrd="0" destOrd="0" presId="urn:microsoft.com/office/officeart/2005/8/layout/orgChart1"/>
    <dgm:cxn modelId="{EEA63668-6662-4B5D-960F-4C87E4F5B9BE}" type="presParOf" srcId="{A3D643D8-55B1-4659-B262-BAD16ED672A6}" destId="{F1C9E8A3-C730-4EA8-9EDE-ABABBBC5951B}" srcOrd="0" destOrd="0" presId="urn:microsoft.com/office/officeart/2005/8/layout/orgChart1"/>
    <dgm:cxn modelId="{E9B623A9-862A-4BFE-B1DF-95CDB9408C32}" type="presParOf" srcId="{A3D643D8-55B1-4659-B262-BAD16ED672A6}" destId="{60B9CDB4-3264-4F63-BF2B-DA22EA7D3274}" srcOrd="1" destOrd="0" presId="urn:microsoft.com/office/officeart/2005/8/layout/orgChart1"/>
    <dgm:cxn modelId="{CDEDC003-5ADE-44B6-BA23-8C4FF640C3EE}" type="presParOf" srcId="{3EF60225-E130-40E3-8AEC-BF0C8AA7344E}" destId="{3E7C0EA3-AA82-43A0-B743-B10DE46CABC0}" srcOrd="1" destOrd="0" presId="urn:microsoft.com/office/officeart/2005/8/layout/orgChart1"/>
    <dgm:cxn modelId="{01A0FD7F-E7C9-4DF9-AB43-51C9DC5888D2}" type="presParOf" srcId="{3EF60225-E130-40E3-8AEC-BF0C8AA7344E}" destId="{73D15324-2D3D-4D20-9D66-5972D753125F}" srcOrd="2" destOrd="0" presId="urn:microsoft.com/office/officeart/2005/8/layout/orgChart1"/>
    <dgm:cxn modelId="{67D6009F-6D0F-44AB-AFDC-D37D3706F0FF}" type="presParOf" srcId="{0191E53A-58D4-48D5-ABF6-CBB72B357613}" destId="{050862B6-E016-45F8-AA4C-E732CAE3AF72}" srcOrd="6" destOrd="0" presId="urn:microsoft.com/office/officeart/2005/8/layout/orgChart1"/>
    <dgm:cxn modelId="{C1877420-6C9C-4B6F-92EA-15ED897B9E16}" type="presParOf" srcId="{0191E53A-58D4-48D5-ABF6-CBB72B357613}" destId="{C108F9E1-0B3D-457F-8482-EBE616C451F0}" srcOrd="7" destOrd="0" presId="urn:microsoft.com/office/officeart/2005/8/layout/orgChart1"/>
    <dgm:cxn modelId="{F5D87188-5D33-4358-BAE4-2594B61995C5}" type="presParOf" srcId="{C108F9E1-0B3D-457F-8482-EBE616C451F0}" destId="{A717177B-751B-407A-BB78-4C4C1BD65017}" srcOrd="0" destOrd="0" presId="urn:microsoft.com/office/officeart/2005/8/layout/orgChart1"/>
    <dgm:cxn modelId="{92C08171-1895-487A-B555-3C188B4B642C}" type="presParOf" srcId="{A717177B-751B-407A-BB78-4C4C1BD65017}" destId="{FF09D5FC-8122-413F-AE24-03E7F8309553}" srcOrd="0" destOrd="0" presId="urn:microsoft.com/office/officeart/2005/8/layout/orgChart1"/>
    <dgm:cxn modelId="{117FD03E-8DA8-45FD-9A68-61D41D25272B}" type="presParOf" srcId="{A717177B-751B-407A-BB78-4C4C1BD65017}" destId="{1BF2E206-1850-4C45-8063-1ADA77D22E2F}" srcOrd="1" destOrd="0" presId="urn:microsoft.com/office/officeart/2005/8/layout/orgChart1"/>
    <dgm:cxn modelId="{B48F2E7D-248C-40DA-80CC-8E4946BD582E}" type="presParOf" srcId="{C108F9E1-0B3D-457F-8482-EBE616C451F0}" destId="{24AFBD23-746B-4A51-AC43-768E125D4A34}" srcOrd="1" destOrd="0" presId="urn:microsoft.com/office/officeart/2005/8/layout/orgChart1"/>
    <dgm:cxn modelId="{A1BF66E4-8403-45D2-B337-09D4C4B802BA}" type="presParOf" srcId="{C108F9E1-0B3D-457F-8482-EBE616C451F0}" destId="{D8B1AB92-F07A-4FEA-B7FD-BBDDA42E9088}" srcOrd="2" destOrd="0" presId="urn:microsoft.com/office/officeart/2005/8/layout/orgChart1"/>
    <dgm:cxn modelId="{08139E74-B4CF-46DD-9DE7-C76F963976D2}" type="presParOf" srcId="{E4A2521C-CF37-4564-90EF-C9DE52F2C460}" destId="{E245227E-9BD8-46A4-A058-485CF5380C31}" srcOrd="2" destOrd="0" presId="urn:microsoft.com/office/officeart/2005/8/layout/orgChart1"/>
    <dgm:cxn modelId="{E13DB646-27E0-4866-B89A-9814AA0E2209}" type="presParOf" srcId="{4DAF1201-2E01-433C-A15A-B7253C6BC88A}" destId="{14E6CC39-D954-483A-96F7-3265F0DE24D4}" srcOrd="2" destOrd="0" presId="urn:microsoft.com/office/officeart/2005/8/layout/orgChart1"/>
    <dgm:cxn modelId="{9BFBFD65-929C-4E27-8F03-F7D84E4CDBF4}" type="presParOf" srcId="{4DAF1201-2E01-433C-A15A-B7253C6BC88A}" destId="{27F3C641-DEE5-468E-A64E-48EA79DAEBEC}" srcOrd="3" destOrd="0" presId="urn:microsoft.com/office/officeart/2005/8/layout/orgChart1"/>
    <dgm:cxn modelId="{D07C6FE8-B7C5-40DA-895F-7EE1BF273205}" type="presParOf" srcId="{27F3C641-DEE5-468E-A64E-48EA79DAEBEC}" destId="{FC2D3382-F032-4980-8EEF-8A9290246C36}" srcOrd="0" destOrd="0" presId="urn:microsoft.com/office/officeart/2005/8/layout/orgChart1"/>
    <dgm:cxn modelId="{018A161C-DCAD-41F8-877E-6C5BB95EFF04}" type="presParOf" srcId="{FC2D3382-F032-4980-8EEF-8A9290246C36}" destId="{E78944C7-44B7-436F-9177-082C087A7B44}" srcOrd="0" destOrd="0" presId="urn:microsoft.com/office/officeart/2005/8/layout/orgChart1"/>
    <dgm:cxn modelId="{5C62CB4D-9DD4-41EC-831A-519AF1C88FC7}" type="presParOf" srcId="{FC2D3382-F032-4980-8EEF-8A9290246C36}" destId="{F7BC999A-216D-46D6-BCAD-7A6EA306E897}" srcOrd="1" destOrd="0" presId="urn:microsoft.com/office/officeart/2005/8/layout/orgChart1"/>
    <dgm:cxn modelId="{86FC831A-CB69-4CAB-BE07-86B099005D88}" type="presParOf" srcId="{27F3C641-DEE5-468E-A64E-48EA79DAEBEC}" destId="{33B4A2BF-798B-4D1F-8F42-89CF1915B7A9}" srcOrd="1" destOrd="0" presId="urn:microsoft.com/office/officeart/2005/8/layout/orgChart1"/>
    <dgm:cxn modelId="{4BB38965-7B7E-471E-9466-3ABA318F6F05}" type="presParOf" srcId="{33B4A2BF-798B-4D1F-8F42-89CF1915B7A9}" destId="{D8AE8857-F69D-4873-B238-3B79A7A5AA05}" srcOrd="0" destOrd="0" presId="urn:microsoft.com/office/officeart/2005/8/layout/orgChart1"/>
    <dgm:cxn modelId="{B892878B-449F-4858-8A7E-BA8697FFC7FF}" type="presParOf" srcId="{33B4A2BF-798B-4D1F-8F42-89CF1915B7A9}" destId="{449B226F-054E-4313-9F08-DE016090758B}" srcOrd="1" destOrd="0" presId="urn:microsoft.com/office/officeart/2005/8/layout/orgChart1"/>
    <dgm:cxn modelId="{43AEF610-CA40-4793-AF06-730067C4D768}" type="presParOf" srcId="{449B226F-054E-4313-9F08-DE016090758B}" destId="{9E666CE3-239A-42E7-BC02-E58A15144642}" srcOrd="0" destOrd="0" presId="urn:microsoft.com/office/officeart/2005/8/layout/orgChart1"/>
    <dgm:cxn modelId="{27858938-70C3-443E-B28A-92E62C5556D9}" type="presParOf" srcId="{9E666CE3-239A-42E7-BC02-E58A15144642}" destId="{1D34EF7F-CFB5-479B-A5F0-8427D1BAC4BB}" srcOrd="0" destOrd="0" presId="urn:microsoft.com/office/officeart/2005/8/layout/orgChart1"/>
    <dgm:cxn modelId="{E8D1C718-51CE-4665-8FF1-97D780A8EB7B}" type="presParOf" srcId="{9E666CE3-239A-42E7-BC02-E58A15144642}" destId="{4B627460-5A83-4461-92B1-8B5EA9AEE3FB}" srcOrd="1" destOrd="0" presId="urn:microsoft.com/office/officeart/2005/8/layout/orgChart1"/>
    <dgm:cxn modelId="{62EB92B1-3910-4206-B573-3D5AB1369EAF}" type="presParOf" srcId="{449B226F-054E-4313-9F08-DE016090758B}" destId="{ACB389FF-8CA6-4082-BB22-7AAB81F8ABE9}" srcOrd="1" destOrd="0" presId="urn:microsoft.com/office/officeart/2005/8/layout/orgChart1"/>
    <dgm:cxn modelId="{EEF1ABD9-05BA-4598-9CE2-FD393B3CCE0F}" type="presParOf" srcId="{449B226F-054E-4313-9F08-DE016090758B}" destId="{80837139-8D81-4B4F-A16B-85DF62293465}" srcOrd="2" destOrd="0" presId="urn:microsoft.com/office/officeart/2005/8/layout/orgChart1"/>
    <dgm:cxn modelId="{2B08DB38-1252-4175-802E-95F1033B11CB}" type="presParOf" srcId="{33B4A2BF-798B-4D1F-8F42-89CF1915B7A9}" destId="{824FDF78-2FEC-4BFA-B700-B62CF0946B0A}" srcOrd="2" destOrd="0" presId="urn:microsoft.com/office/officeart/2005/8/layout/orgChart1"/>
    <dgm:cxn modelId="{DDEC38AD-A809-44BC-989E-FB630E0452F1}" type="presParOf" srcId="{33B4A2BF-798B-4D1F-8F42-89CF1915B7A9}" destId="{C58A3DAE-FF53-4B88-AC19-9841E88ED430}" srcOrd="3" destOrd="0" presId="urn:microsoft.com/office/officeart/2005/8/layout/orgChart1"/>
    <dgm:cxn modelId="{4FB22B6D-FF31-4F45-9C83-18F2279F15A6}" type="presParOf" srcId="{C58A3DAE-FF53-4B88-AC19-9841E88ED430}" destId="{812C8F46-198B-433C-8006-9F14327DD4F6}" srcOrd="0" destOrd="0" presId="urn:microsoft.com/office/officeart/2005/8/layout/orgChart1"/>
    <dgm:cxn modelId="{FFC6F062-3F8C-496A-857C-F94BCC053E51}" type="presParOf" srcId="{812C8F46-198B-433C-8006-9F14327DD4F6}" destId="{F4372F1B-601A-4D2F-8F41-ACDCFA437D31}" srcOrd="0" destOrd="0" presId="urn:microsoft.com/office/officeart/2005/8/layout/orgChart1"/>
    <dgm:cxn modelId="{6E672029-3CEE-46E0-AD4D-F42B000F13F1}" type="presParOf" srcId="{812C8F46-198B-433C-8006-9F14327DD4F6}" destId="{C45C36EF-6FF5-44C2-9E06-1B26067E6F39}" srcOrd="1" destOrd="0" presId="urn:microsoft.com/office/officeart/2005/8/layout/orgChart1"/>
    <dgm:cxn modelId="{7BE06830-DD6D-48DA-90C0-CABA48391A06}" type="presParOf" srcId="{C58A3DAE-FF53-4B88-AC19-9841E88ED430}" destId="{7EB47AEB-234C-4B99-9DDD-E4DBC33B9D36}" srcOrd="1" destOrd="0" presId="urn:microsoft.com/office/officeart/2005/8/layout/orgChart1"/>
    <dgm:cxn modelId="{FDD1AF25-92C1-409E-A62C-743B51995219}" type="presParOf" srcId="{C58A3DAE-FF53-4B88-AC19-9841E88ED430}" destId="{BB4B78B1-9A0F-417A-9BA4-F9DF40C26052}" srcOrd="2" destOrd="0" presId="urn:microsoft.com/office/officeart/2005/8/layout/orgChart1"/>
    <dgm:cxn modelId="{A7FD419D-A81E-4771-91BA-9E5036866A1F}" type="presParOf" srcId="{27F3C641-DEE5-468E-A64E-48EA79DAEBEC}" destId="{14567063-597B-4E99-9ED8-A23D6940C9AB}" srcOrd="2" destOrd="0" presId="urn:microsoft.com/office/officeart/2005/8/layout/orgChart1"/>
    <dgm:cxn modelId="{051ADE20-1C1E-45E5-95D7-6B5857947C82}" type="presParOf" srcId="{8B8022D1-A809-4C99-9CF9-84729614388F}" destId="{724BA657-FB52-45A5-8896-594FE5DCC271}" srcOrd="2" destOrd="0" presId="urn:microsoft.com/office/officeart/2005/8/layout/orgChart1"/>
    <dgm:cxn modelId="{CAE5164C-77E6-4F3B-B9A1-DE8D654AF2A7}" type="presParOf" srcId="{9CDBF2CD-DAA1-4E55-AF0E-48412E7A30AE}" destId="{56A320EE-F996-4E85-80DA-17E57A720818}" srcOrd="2" destOrd="0" presId="urn:microsoft.com/office/officeart/2005/8/layout/orgChart1"/>
    <dgm:cxn modelId="{8D02CED0-13F4-43EA-8597-AC53D4AC435F}" type="presParOf" srcId="{9B235683-D630-4286-B30E-1F347149153E}" destId="{6629E6A7-73FB-4C53-8702-5D18C8B3A41E}" srcOrd="2" destOrd="0" presId="urn:microsoft.com/office/officeart/2005/8/layout/orgChart1"/>
    <dgm:cxn modelId="{BF246B70-7745-4321-BD38-B2CD61E5D030}" type="presParOf" srcId="{9B235683-D630-4286-B30E-1F347149153E}" destId="{6C3AFD88-1D49-4976-B2EF-0F5167B30C5D}" srcOrd="3" destOrd="0" presId="urn:microsoft.com/office/officeart/2005/8/layout/orgChart1"/>
    <dgm:cxn modelId="{C1D6C5F1-3727-462E-9108-A6BF3DFF536F}" type="presParOf" srcId="{6C3AFD88-1D49-4976-B2EF-0F5167B30C5D}" destId="{31AD0213-1AA7-4E43-9F4F-2D85E900D902}" srcOrd="0" destOrd="0" presId="urn:microsoft.com/office/officeart/2005/8/layout/orgChart1"/>
    <dgm:cxn modelId="{92EB5D14-2407-4336-B9C7-5B58DE0E299E}" type="presParOf" srcId="{31AD0213-1AA7-4E43-9F4F-2D85E900D902}" destId="{7665382D-4BBA-40D1-BBC3-BBFB3A058E39}" srcOrd="0" destOrd="0" presId="urn:microsoft.com/office/officeart/2005/8/layout/orgChart1"/>
    <dgm:cxn modelId="{7C523ACE-15D2-4507-9AAD-27B68BA64C49}" type="presParOf" srcId="{31AD0213-1AA7-4E43-9F4F-2D85E900D902}" destId="{EA77FEE3-7F82-43E5-AC49-C711468F6C4A}" srcOrd="1" destOrd="0" presId="urn:microsoft.com/office/officeart/2005/8/layout/orgChart1"/>
    <dgm:cxn modelId="{6A89769C-DD07-4CCA-830A-785E9B4F2973}" type="presParOf" srcId="{6C3AFD88-1D49-4976-B2EF-0F5167B30C5D}" destId="{DCDA4626-974B-4D5C-AD8D-CA8FE443681C}" srcOrd="1" destOrd="0" presId="urn:microsoft.com/office/officeart/2005/8/layout/orgChart1"/>
    <dgm:cxn modelId="{DB407486-3157-40F5-86B1-AEEA2B133AAC}" type="presParOf" srcId="{DCDA4626-974B-4D5C-AD8D-CA8FE443681C}" destId="{F7A7EEF0-E4F6-44AB-8C55-05756D02B4AC}" srcOrd="0" destOrd="0" presId="urn:microsoft.com/office/officeart/2005/8/layout/orgChart1"/>
    <dgm:cxn modelId="{8347FDDC-7FE8-4A5F-AAC8-4CBABD366B2C}" type="presParOf" srcId="{DCDA4626-974B-4D5C-AD8D-CA8FE443681C}" destId="{F44FCBE4-4BEA-46EF-A41F-45C5D6DD1E44}" srcOrd="1" destOrd="0" presId="urn:microsoft.com/office/officeart/2005/8/layout/orgChart1"/>
    <dgm:cxn modelId="{43AD179F-2757-49D4-925F-CD030491701E}" type="presParOf" srcId="{F44FCBE4-4BEA-46EF-A41F-45C5D6DD1E44}" destId="{912027F0-C518-41A7-99DF-76F364762BFE}" srcOrd="0" destOrd="0" presId="urn:microsoft.com/office/officeart/2005/8/layout/orgChart1"/>
    <dgm:cxn modelId="{BFBEE1EA-F0ED-4B57-A741-FD21C9DCD017}" type="presParOf" srcId="{912027F0-C518-41A7-99DF-76F364762BFE}" destId="{08632890-0394-446D-BF70-ABA47B7430CA}" srcOrd="0" destOrd="0" presId="urn:microsoft.com/office/officeart/2005/8/layout/orgChart1"/>
    <dgm:cxn modelId="{BB9082F3-B927-47DE-80A3-6F600BE7FA1C}" type="presParOf" srcId="{912027F0-C518-41A7-99DF-76F364762BFE}" destId="{0F723AB3-A15F-4E18-88B7-7BB5D7802489}" srcOrd="1" destOrd="0" presId="urn:microsoft.com/office/officeart/2005/8/layout/orgChart1"/>
    <dgm:cxn modelId="{8F9702D2-96AD-4164-BB71-4055F5D21D35}" type="presParOf" srcId="{F44FCBE4-4BEA-46EF-A41F-45C5D6DD1E44}" destId="{2354C87E-FE9A-496C-990C-9B83C8BF6D11}" srcOrd="1" destOrd="0" presId="urn:microsoft.com/office/officeart/2005/8/layout/orgChart1"/>
    <dgm:cxn modelId="{3A57C8DD-ABE8-42DF-A648-3879421AE593}" type="presParOf" srcId="{F44FCBE4-4BEA-46EF-A41F-45C5D6DD1E44}" destId="{C922316C-0BAF-4BFB-B63B-CBF980F025C2}" srcOrd="2" destOrd="0" presId="urn:microsoft.com/office/officeart/2005/8/layout/orgChart1"/>
    <dgm:cxn modelId="{1D14EDF1-B88F-43F0-98F3-B3686B30BC98}" type="presParOf" srcId="{DCDA4626-974B-4D5C-AD8D-CA8FE443681C}" destId="{C8AD9F07-8F04-4EA0-AA71-6A58F3ED35B2}" srcOrd="2" destOrd="0" presId="urn:microsoft.com/office/officeart/2005/8/layout/orgChart1"/>
    <dgm:cxn modelId="{6BA4ECF7-C541-41EE-9181-F993F9AD54AC}" type="presParOf" srcId="{DCDA4626-974B-4D5C-AD8D-CA8FE443681C}" destId="{344FDAE6-A21B-434A-99BF-8C17DF12DEA2}" srcOrd="3" destOrd="0" presId="urn:microsoft.com/office/officeart/2005/8/layout/orgChart1"/>
    <dgm:cxn modelId="{54A1EB32-CAB4-4514-A372-B65E170AB470}" type="presParOf" srcId="{344FDAE6-A21B-434A-99BF-8C17DF12DEA2}" destId="{0E7E5915-BA7D-42A4-8BCE-466E6E41218C}" srcOrd="0" destOrd="0" presId="urn:microsoft.com/office/officeart/2005/8/layout/orgChart1"/>
    <dgm:cxn modelId="{7294E19D-5BCB-4D9A-8968-50BC050FA522}" type="presParOf" srcId="{0E7E5915-BA7D-42A4-8BCE-466E6E41218C}" destId="{83522550-AA6C-4619-9E25-52771A80A794}" srcOrd="0" destOrd="0" presId="urn:microsoft.com/office/officeart/2005/8/layout/orgChart1"/>
    <dgm:cxn modelId="{B9570C95-03EC-4A87-9C23-7E428F6B4AE0}" type="presParOf" srcId="{0E7E5915-BA7D-42A4-8BCE-466E6E41218C}" destId="{4A8C7F8F-881A-437F-9396-20327C3E6936}" srcOrd="1" destOrd="0" presId="urn:microsoft.com/office/officeart/2005/8/layout/orgChart1"/>
    <dgm:cxn modelId="{4476B830-E2C1-40AB-9F1C-9086AE09F42D}" type="presParOf" srcId="{344FDAE6-A21B-434A-99BF-8C17DF12DEA2}" destId="{0518D5C7-0086-4000-AF4C-B2C3360DBFE6}" srcOrd="1" destOrd="0" presId="urn:microsoft.com/office/officeart/2005/8/layout/orgChart1"/>
    <dgm:cxn modelId="{CCA2A739-C3C3-42A3-9D66-27C33312268A}" type="presParOf" srcId="{344FDAE6-A21B-434A-99BF-8C17DF12DEA2}" destId="{47D0D85F-16B3-4A8B-9AE3-694FA1DA26FB}" srcOrd="2" destOrd="0" presId="urn:microsoft.com/office/officeart/2005/8/layout/orgChart1"/>
    <dgm:cxn modelId="{B6099A90-63BE-4C51-852A-808776B72196}" type="presParOf" srcId="{6C3AFD88-1D49-4976-B2EF-0F5167B30C5D}" destId="{FCDF72EC-1371-4F8E-B78E-45319670028A}" srcOrd="2" destOrd="0" presId="urn:microsoft.com/office/officeart/2005/8/layout/orgChart1"/>
    <dgm:cxn modelId="{7BFDB32F-EDD1-421C-B892-D3024150A330}" type="presParOf" srcId="{9B235683-D630-4286-B30E-1F347149153E}" destId="{AD789664-D381-45F8-BD53-D9FE0C232EB6}" srcOrd="4" destOrd="0" presId="urn:microsoft.com/office/officeart/2005/8/layout/orgChart1"/>
    <dgm:cxn modelId="{2B4849AA-987F-49B2-AC3D-F3AED16838F4}" type="presParOf" srcId="{9B235683-D630-4286-B30E-1F347149153E}" destId="{46264576-2F14-497F-BCC4-E435C481AB25}" srcOrd="5" destOrd="0" presId="urn:microsoft.com/office/officeart/2005/8/layout/orgChart1"/>
    <dgm:cxn modelId="{76B0FFB9-6758-4F4D-BE74-572E466BA4CD}" type="presParOf" srcId="{46264576-2F14-497F-BCC4-E435C481AB25}" destId="{D8CA01ED-93A7-47D0-AE91-F5730718A59E}" srcOrd="0" destOrd="0" presId="urn:microsoft.com/office/officeart/2005/8/layout/orgChart1"/>
    <dgm:cxn modelId="{B39FA512-6BE7-44D6-BC2F-94DDA026DBCB}" type="presParOf" srcId="{D8CA01ED-93A7-47D0-AE91-F5730718A59E}" destId="{A1E5F6A7-75F4-4F29-8396-6D46C2809FE6}" srcOrd="0" destOrd="0" presId="urn:microsoft.com/office/officeart/2005/8/layout/orgChart1"/>
    <dgm:cxn modelId="{72363E16-608B-44EE-AF9A-455EAA46BBB2}" type="presParOf" srcId="{D8CA01ED-93A7-47D0-AE91-F5730718A59E}" destId="{888590EA-8D75-4255-8203-885328F565D1}" srcOrd="1" destOrd="0" presId="urn:microsoft.com/office/officeart/2005/8/layout/orgChart1"/>
    <dgm:cxn modelId="{AEBFDC28-5CB6-4E4F-9C26-F0CE28D0FA81}" type="presParOf" srcId="{46264576-2F14-497F-BCC4-E435C481AB25}" destId="{A96C4043-EBF2-489C-ACA2-04EC03718095}" srcOrd="1" destOrd="0" presId="urn:microsoft.com/office/officeart/2005/8/layout/orgChart1"/>
    <dgm:cxn modelId="{DA0C0E99-00A1-47F3-BBB5-787A57C03146}" type="presParOf" srcId="{A96C4043-EBF2-489C-ACA2-04EC03718095}" destId="{DD4B3B1F-8AC6-43D6-BEA4-282913EA2463}" srcOrd="0" destOrd="0" presId="urn:microsoft.com/office/officeart/2005/8/layout/orgChart1"/>
    <dgm:cxn modelId="{E975C78B-A83B-49A2-A6C2-289234333906}" type="presParOf" srcId="{A96C4043-EBF2-489C-ACA2-04EC03718095}" destId="{5AB74469-E47D-4A5D-8F7E-68C187B02218}" srcOrd="1" destOrd="0" presId="urn:microsoft.com/office/officeart/2005/8/layout/orgChart1"/>
    <dgm:cxn modelId="{F50D82B7-0285-4D32-A3A0-4F57C10A9936}" type="presParOf" srcId="{5AB74469-E47D-4A5D-8F7E-68C187B02218}" destId="{C90E399B-14E0-4BF5-A144-3728B79F0144}" srcOrd="0" destOrd="0" presId="urn:microsoft.com/office/officeart/2005/8/layout/orgChart1"/>
    <dgm:cxn modelId="{CCE715C7-8EB2-476D-88F7-C113CB547629}" type="presParOf" srcId="{C90E399B-14E0-4BF5-A144-3728B79F0144}" destId="{80DFE6A8-B1DD-4E01-912A-2D5C811DB722}" srcOrd="0" destOrd="0" presId="urn:microsoft.com/office/officeart/2005/8/layout/orgChart1"/>
    <dgm:cxn modelId="{53A0CD5E-FA88-41F5-A0BD-A2BED7C3B582}" type="presParOf" srcId="{C90E399B-14E0-4BF5-A144-3728B79F0144}" destId="{E7A58ABE-8827-4173-A930-6EC98B54EF53}" srcOrd="1" destOrd="0" presId="urn:microsoft.com/office/officeart/2005/8/layout/orgChart1"/>
    <dgm:cxn modelId="{6AB1FFF0-E27D-4BA5-B889-3BEC4AA75EB8}" type="presParOf" srcId="{5AB74469-E47D-4A5D-8F7E-68C187B02218}" destId="{CF209F50-F313-4E00-BFD5-DDC905358B71}" srcOrd="1" destOrd="0" presId="urn:microsoft.com/office/officeart/2005/8/layout/orgChart1"/>
    <dgm:cxn modelId="{6F36BE0E-E021-4257-95F3-C82186882D1D}" type="presParOf" srcId="{5AB74469-E47D-4A5D-8F7E-68C187B02218}" destId="{8E289EFE-C78B-4797-9387-03861BAB6ABB}" srcOrd="2" destOrd="0" presId="urn:microsoft.com/office/officeart/2005/8/layout/orgChart1"/>
    <dgm:cxn modelId="{CBDFD063-1212-4634-AA9B-273DB741B3AD}" type="presParOf" srcId="{A96C4043-EBF2-489C-ACA2-04EC03718095}" destId="{34D12823-8356-4F25-8C5A-11460FF2BF54}" srcOrd="2" destOrd="0" presId="urn:microsoft.com/office/officeart/2005/8/layout/orgChart1"/>
    <dgm:cxn modelId="{FE4E9D12-421B-4E18-8A76-426CB29D4648}" type="presParOf" srcId="{A96C4043-EBF2-489C-ACA2-04EC03718095}" destId="{4CF370EB-B702-4EC5-A250-78C87371D771}" srcOrd="3" destOrd="0" presId="urn:microsoft.com/office/officeart/2005/8/layout/orgChart1"/>
    <dgm:cxn modelId="{4A9BA600-9C14-409D-A5D0-D6EFE83DBFE9}" type="presParOf" srcId="{4CF370EB-B702-4EC5-A250-78C87371D771}" destId="{472B7EF2-9982-46B8-A0D0-FCE5A7E1363B}" srcOrd="0" destOrd="0" presId="urn:microsoft.com/office/officeart/2005/8/layout/orgChart1"/>
    <dgm:cxn modelId="{A8CC594D-7BC3-4204-B747-2CE7973DBDDD}" type="presParOf" srcId="{472B7EF2-9982-46B8-A0D0-FCE5A7E1363B}" destId="{185C0BC8-6FDE-40C4-ACAB-316D8667EC22}" srcOrd="0" destOrd="0" presId="urn:microsoft.com/office/officeart/2005/8/layout/orgChart1"/>
    <dgm:cxn modelId="{D0A2DC54-F603-4644-AC7F-A461ACCC02CE}" type="presParOf" srcId="{472B7EF2-9982-46B8-A0D0-FCE5A7E1363B}" destId="{70319F1C-6021-46D4-9928-7A858139A8AD}" srcOrd="1" destOrd="0" presId="urn:microsoft.com/office/officeart/2005/8/layout/orgChart1"/>
    <dgm:cxn modelId="{B0DD93CA-8956-4776-8EFF-CB785D2985DB}" type="presParOf" srcId="{4CF370EB-B702-4EC5-A250-78C87371D771}" destId="{2D88EB46-E652-4F66-A69A-612C9A186DDA}" srcOrd="1" destOrd="0" presId="urn:microsoft.com/office/officeart/2005/8/layout/orgChart1"/>
    <dgm:cxn modelId="{62F1A9A4-38CB-4EEA-ABCE-0AEF0A628253}" type="presParOf" srcId="{4CF370EB-B702-4EC5-A250-78C87371D771}" destId="{F4336620-22FA-401E-878A-B9E053F4FC9B}" srcOrd="2" destOrd="0" presId="urn:microsoft.com/office/officeart/2005/8/layout/orgChart1"/>
    <dgm:cxn modelId="{16ABF013-7384-4290-A57F-21B7FBC7836E}" type="presParOf" srcId="{46264576-2F14-497F-BCC4-E435C481AB25}" destId="{88ED39F4-840C-496A-B0F1-BE0462821F56}" srcOrd="2" destOrd="0" presId="urn:microsoft.com/office/officeart/2005/8/layout/orgChart1"/>
    <dgm:cxn modelId="{C85C7786-42A7-4C02-AD17-623DBF3154D0}" type="presParOf" srcId="{E50CEB8F-2B54-4099-AA87-7CBBD3135825}" destId="{F3C2ABB6-3F99-4E4B-80B8-7CAE12E51E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12823-8356-4F25-8C5A-11460FF2BF54}">
      <dsp:nvSpPr>
        <dsp:cNvPr id="0" name=""/>
        <dsp:cNvSpPr/>
      </dsp:nvSpPr>
      <dsp:spPr>
        <a:xfrm>
          <a:off x="9061958" y="1204530"/>
          <a:ext cx="149293" cy="116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87"/>
              </a:lnTo>
              <a:lnTo>
                <a:pt x="149293" y="116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B3B1F-8AC6-43D6-BEA4-282913EA2463}">
      <dsp:nvSpPr>
        <dsp:cNvPr id="0" name=""/>
        <dsp:cNvSpPr/>
      </dsp:nvSpPr>
      <dsp:spPr>
        <a:xfrm>
          <a:off x="9061958" y="1204530"/>
          <a:ext cx="149293" cy="45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832"/>
              </a:lnTo>
              <a:lnTo>
                <a:pt x="149293" y="457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89664-D381-45F8-BD53-D9FE0C232EB6}">
      <dsp:nvSpPr>
        <dsp:cNvPr id="0" name=""/>
        <dsp:cNvSpPr/>
      </dsp:nvSpPr>
      <dsp:spPr>
        <a:xfrm>
          <a:off x="7326424" y="497876"/>
          <a:ext cx="2133648" cy="2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05"/>
              </a:lnTo>
              <a:lnTo>
                <a:pt x="2133648" y="104505"/>
              </a:lnTo>
              <a:lnTo>
                <a:pt x="2133648" y="209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D9F07-8F04-4EA0-AA71-6A58F3ED35B2}">
      <dsp:nvSpPr>
        <dsp:cNvPr id="0" name=""/>
        <dsp:cNvSpPr/>
      </dsp:nvSpPr>
      <dsp:spPr>
        <a:xfrm>
          <a:off x="7857659" y="1204530"/>
          <a:ext cx="149293" cy="116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87"/>
              </a:lnTo>
              <a:lnTo>
                <a:pt x="149293" y="116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7EEF0-E4F6-44AB-8C55-05756D02B4AC}">
      <dsp:nvSpPr>
        <dsp:cNvPr id="0" name=""/>
        <dsp:cNvSpPr/>
      </dsp:nvSpPr>
      <dsp:spPr>
        <a:xfrm>
          <a:off x="7857659" y="1204530"/>
          <a:ext cx="149293" cy="45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832"/>
              </a:lnTo>
              <a:lnTo>
                <a:pt x="149293" y="457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9E6A7-73FB-4C53-8702-5D18C8B3A41E}">
      <dsp:nvSpPr>
        <dsp:cNvPr id="0" name=""/>
        <dsp:cNvSpPr/>
      </dsp:nvSpPr>
      <dsp:spPr>
        <a:xfrm>
          <a:off x="7326424" y="497876"/>
          <a:ext cx="929350" cy="2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05"/>
              </a:lnTo>
              <a:lnTo>
                <a:pt x="929350" y="104505"/>
              </a:lnTo>
              <a:lnTo>
                <a:pt x="929350" y="209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FDF78-2FEC-4BFA-B700-B62CF0946B0A}">
      <dsp:nvSpPr>
        <dsp:cNvPr id="0" name=""/>
        <dsp:cNvSpPr/>
      </dsp:nvSpPr>
      <dsp:spPr>
        <a:xfrm>
          <a:off x="6902183" y="2617839"/>
          <a:ext cx="149293" cy="116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87"/>
              </a:lnTo>
              <a:lnTo>
                <a:pt x="149293" y="116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E8857-F69D-4873-B238-3B79A7A5AA05}">
      <dsp:nvSpPr>
        <dsp:cNvPr id="0" name=""/>
        <dsp:cNvSpPr/>
      </dsp:nvSpPr>
      <dsp:spPr>
        <a:xfrm>
          <a:off x="6902183" y="2617839"/>
          <a:ext cx="149293" cy="45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832"/>
              </a:lnTo>
              <a:lnTo>
                <a:pt x="149293" y="457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6CC39-D954-483A-96F7-3265F0DE24D4}">
      <dsp:nvSpPr>
        <dsp:cNvPr id="0" name=""/>
        <dsp:cNvSpPr/>
      </dsp:nvSpPr>
      <dsp:spPr>
        <a:xfrm>
          <a:off x="6698149" y="1911185"/>
          <a:ext cx="602149" cy="2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05"/>
              </a:lnTo>
              <a:lnTo>
                <a:pt x="602149" y="104505"/>
              </a:lnTo>
              <a:lnTo>
                <a:pt x="602149" y="209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862B6-E016-45F8-AA4C-E732CAE3AF72}">
      <dsp:nvSpPr>
        <dsp:cNvPr id="0" name=""/>
        <dsp:cNvSpPr/>
      </dsp:nvSpPr>
      <dsp:spPr>
        <a:xfrm>
          <a:off x="5697884" y="2617839"/>
          <a:ext cx="149293" cy="2577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796"/>
              </a:lnTo>
              <a:lnTo>
                <a:pt x="149293" y="257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E83E1-6EA8-4BAD-B241-7ED2D59FA20D}">
      <dsp:nvSpPr>
        <dsp:cNvPr id="0" name=""/>
        <dsp:cNvSpPr/>
      </dsp:nvSpPr>
      <dsp:spPr>
        <a:xfrm>
          <a:off x="5697884" y="2617839"/>
          <a:ext cx="149293" cy="1871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1"/>
              </a:lnTo>
              <a:lnTo>
                <a:pt x="149293" y="18711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6AFE9-468F-4DA9-B570-C9561BAD1220}">
      <dsp:nvSpPr>
        <dsp:cNvPr id="0" name=""/>
        <dsp:cNvSpPr/>
      </dsp:nvSpPr>
      <dsp:spPr>
        <a:xfrm>
          <a:off x="5697884" y="2617839"/>
          <a:ext cx="149293" cy="116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87"/>
              </a:lnTo>
              <a:lnTo>
                <a:pt x="149293" y="116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FFAF9-9A43-47BE-AD7F-B09B813F171D}">
      <dsp:nvSpPr>
        <dsp:cNvPr id="0" name=""/>
        <dsp:cNvSpPr/>
      </dsp:nvSpPr>
      <dsp:spPr>
        <a:xfrm>
          <a:off x="5697884" y="2617839"/>
          <a:ext cx="149293" cy="45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832"/>
              </a:lnTo>
              <a:lnTo>
                <a:pt x="149293" y="457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CDCBE-E8D3-43E0-B6E2-EA19E508B846}">
      <dsp:nvSpPr>
        <dsp:cNvPr id="0" name=""/>
        <dsp:cNvSpPr/>
      </dsp:nvSpPr>
      <dsp:spPr>
        <a:xfrm>
          <a:off x="6096000" y="1911185"/>
          <a:ext cx="602149" cy="209010"/>
        </a:xfrm>
        <a:custGeom>
          <a:avLst/>
          <a:gdLst/>
          <a:ahLst/>
          <a:cxnLst/>
          <a:rect l="0" t="0" r="0" b="0"/>
          <a:pathLst>
            <a:path>
              <a:moveTo>
                <a:pt x="602149" y="0"/>
              </a:moveTo>
              <a:lnTo>
                <a:pt x="602149" y="104505"/>
              </a:lnTo>
              <a:lnTo>
                <a:pt x="0" y="104505"/>
              </a:lnTo>
              <a:lnTo>
                <a:pt x="0" y="209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88EFA-BD41-4D11-B3A7-BEB4078A684D}">
      <dsp:nvSpPr>
        <dsp:cNvPr id="0" name=""/>
        <dsp:cNvSpPr/>
      </dsp:nvSpPr>
      <dsp:spPr>
        <a:xfrm>
          <a:off x="5192776" y="1204530"/>
          <a:ext cx="1505373" cy="2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05"/>
              </a:lnTo>
              <a:lnTo>
                <a:pt x="1505373" y="104505"/>
              </a:lnTo>
              <a:lnTo>
                <a:pt x="1505373" y="209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F0690-1B25-4343-80DC-31A1BA4BC421}">
      <dsp:nvSpPr>
        <dsp:cNvPr id="0" name=""/>
        <dsp:cNvSpPr/>
      </dsp:nvSpPr>
      <dsp:spPr>
        <a:xfrm>
          <a:off x="3687402" y="1911185"/>
          <a:ext cx="1204298" cy="2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05"/>
              </a:lnTo>
              <a:lnTo>
                <a:pt x="1204298" y="104505"/>
              </a:lnTo>
              <a:lnTo>
                <a:pt x="1204298" y="209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9C7D8-4C4B-4314-88A4-2A4CB337AFB5}">
      <dsp:nvSpPr>
        <dsp:cNvPr id="0" name=""/>
        <dsp:cNvSpPr/>
      </dsp:nvSpPr>
      <dsp:spPr>
        <a:xfrm>
          <a:off x="3289287" y="2617839"/>
          <a:ext cx="149293" cy="3991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105"/>
              </a:lnTo>
              <a:lnTo>
                <a:pt x="149293" y="3991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C0C5F-FE3F-4CB6-8594-EBB70FC51D2A}">
      <dsp:nvSpPr>
        <dsp:cNvPr id="0" name=""/>
        <dsp:cNvSpPr/>
      </dsp:nvSpPr>
      <dsp:spPr>
        <a:xfrm>
          <a:off x="3289287" y="2617839"/>
          <a:ext cx="149293" cy="3284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4450"/>
              </a:lnTo>
              <a:lnTo>
                <a:pt x="149293" y="32844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204C5-8875-4486-BBF7-A4423C268872}">
      <dsp:nvSpPr>
        <dsp:cNvPr id="0" name=""/>
        <dsp:cNvSpPr/>
      </dsp:nvSpPr>
      <dsp:spPr>
        <a:xfrm>
          <a:off x="3289287" y="2617839"/>
          <a:ext cx="149293" cy="2577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796"/>
              </a:lnTo>
              <a:lnTo>
                <a:pt x="149293" y="257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A58CC-FDD1-4DD3-8078-495D2DD3E8FA}">
      <dsp:nvSpPr>
        <dsp:cNvPr id="0" name=""/>
        <dsp:cNvSpPr/>
      </dsp:nvSpPr>
      <dsp:spPr>
        <a:xfrm>
          <a:off x="3289287" y="2617839"/>
          <a:ext cx="149293" cy="1871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1"/>
              </a:lnTo>
              <a:lnTo>
                <a:pt x="149293" y="18711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39FB8-0C9E-4681-8EC0-F2F786C2C21D}">
      <dsp:nvSpPr>
        <dsp:cNvPr id="0" name=""/>
        <dsp:cNvSpPr/>
      </dsp:nvSpPr>
      <dsp:spPr>
        <a:xfrm>
          <a:off x="3289287" y="2617839"/>
          <a:ext cx="149293" cy="116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87"/>
              </a:lnTo>
              <a:lnTo>
                <a:pt x="149293" y="116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AB210-A329-4231-A112-CCC0523F6320}">
      <dsp:nvSpPr>
        <dsp:cNvPr id="0" name=""/>
        <dsp:cNvSpPr/>
      </dsp:nvSpPr>
      <dsp:spPr>
        <a:xfrm>
          <a:off x="3289287" y="2617839"/>
          <a:ext cx="149293" cy="45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832"/>
              </a:lnTo>
              <a:lnTo>
                <a:pt x="149293" y="4578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775C2-F5A0-4466-8180-3ED38F4A363A}">
      <dsp:nvSpPr>
        <dsp:cNvPr id="0" name=""/>
        <dsp:cNvSpPr/>
      </dsp:nvSpPr>
      <dsp:spPr>
        <a:xfrm>
          <a:off x="3641682" y="1911185"/>
          <a:ext cx="91440" cy="209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453B1-9F1E-4540-85A5-2863119DB4AE}">
      <dsp:nvSpPr>
        <dsp:cNvPr id="0" name=""/>
        <dsp:cNvSpPr/>
      </dsp:nvSpPr>
      <dsp:spPr>
        <a:xfrm>
          <a:off x="2483104" y="1911185"/>
          <a:ext cx="1204298" cy="209010"/>
        </a:xfrm>
        <a:custGeom>
          <a:avLst/>
          <a:gdLst/>
          <a:ahLst/>
          <a:cxnLst/>
          <a:rect l="0" t="0" r="0" b="0"/>
          <a:pathLst>
            <a:path>
              <a:moveTo>
                <a:pt x="1204298" y="0"/>
              </a:moveTo>
              <a:lnTo>
                <a:pt x="1204298" y="104505"/>
              </a:lnTo>
              <a:lnTo>
                <a:pt x="0" y="104505"/>
              </a:lnTo>
              <a:lnTo>
                <a:pt x="0" y="209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944CC-225E-4CD7-AD80-67A7CCD475FB}">
      <dsp:nvSpPr>
        <dsp:cNvPr id="0" name=""/>
        <dsp:cNvSpPr/>
      </dsp:nvSpPr>
      <dsp:spPr>
        <a:xfrm>
          <a:off x="3687402" y="1204530"/>
          <a:ext cx="1505373" cy="209010"/>
        </a:xfrm>
        <a:custGeom>
          <a:avLst/>
          <a:gdLst/>
          <a:ahLst/>
          <a:cxnLst/>
          <a:rect l="0" t="0" r="0" b="0"/>
          <a:pathLst>
            <a:path>
              <a:moveTo>
                <a:pt x="1505373" y="0"/>
              </a:moveTo>
              <a:lnTo>
                <a:pt x="1505373" y="104505"/>
              </a:lnTo>
              <a:lnTo>
                <a:pt x="0" y="104505"/>
              </a:lnTo>
              <a:lnTo>
                <a:pt x="0" y="209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35CD4-B169-47EE-9A14-7A92E70AAC8E}">
      <dsp:nvSpPr>
        <dsp:cNvPr id="0" name=""/>
        <dsp:cNvSpPr/>
      </dsp:nvSpPr>
      <dsp:spPr>
        <a:xfrm>
          <a:off x="5192776" y="497876"/>
          <a:ext cx="2133648" cy="209010"/>
        </a:xfrm>
        <a:custGeom>
          <a:avLst/>
          <a:gdLst/>
          <a:ahLst/>
          <a:cxnLst/>
          <a:rect l="0" t="0" r="0" b="0"/>
          <a:pathLst>
            <a:path>
              <a:moveTo>
                <a:pt x="2133648" y="0"/>
              </a:moveTo>
              <a:lnTo>
                <a:pt x="2133648" y="104505"/>
              </a:lnTo>
              <a:lnTo>
                <a:pt x="0" y="104505"/>
              </a:lnTo>
              <a:lnTo>
                <a:pt x="0" y="209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98B47-A21F-4194-A59C-C12F353D06D2}">
      <dsp:nvSpPr>
        <dsp:cNvPr id="0" name=""/>
        <dsp:cNvSpPr/>
      </dsp:nvSpPr>
      <dsp:spPr>
        <a:xfrm>
          <a:off x="6828780" y="232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Learning outcome</a:t>
          </a:r>
        </a:p>
      </dsp:txBody>
      <dsp:txXfrm>
        <a:off x="6828780" y="232"/>
        <a:ext cx="995288" cy="497644"/>
      </dsp:txXfrm>
    </dsp:sp>
    <dsp:sp modelId="{5E4834F6-A116-44DA-89EB-A444B934E5FD}">
      <dsp:nvSpPr>
        <dsp:cNvPr id="0" name=""/>
        <dsp:cNvSpPr/>
      </dsp:nvSpPr>
      <dsp:spPr>
        <a:xfrm>
          <a:off x="4695132" y="706886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Policy</a:t>
          </a:r>
        </a:p>
      </dsp:txBody>
      <dsp:txXfrm>
        <a:off x="4695132" y="706886"/>
        <a:ext cx="995288" cy="497644"/>
      </dsp:txXfrm>
    </dsp:sp>
    <dsp:sp modelId="{F533F3E6-94D5-46EE-9D0C-23069848999E}">
      <dsp:nvSpPr>
        <dsp:cNvPr id="0" name=""/>
        <dsp:cNvSpPr/>
      </dsp:nvSpPr>
      <dsp:spPr>
        <a:xfrm>
          <a:off x="3189758" y="1413541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Category 1: Input</a:t>
          </a:r>
        </a:p>
      </dsp:txBody>
      <dsp:txXfrm>
        <a:off x="3189758" y="1413541"/>
        <a:ext cx="995288" cy="497644"/>
      </dsp:txXfrm>
    </dsp:sp>
    <dsp:sp modelId="{4A922077-20FC-4EBD-9B12-A513C4BD1088}">
      <dsp:nvSpPr>
        <dsp:cNvPr id="0" name=""/>
        <dsp:cNvSpPr/>
      </dsp:nvSpPr>
      <dsp:spPr>
        <a:xfrm>
          <a:off x="1985460" y="2120195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Time</a:t>
          </a:r>
        </a:p>
      </dsp:txBody>
      <dsp:txXfrm>
        <a:off x="1985460" y="2120195"/>
        <a:ext cx="995288" cy="497644"/>
      </dsp:txXfrm>
    </dsp:sp>
    <dsp:sp modelId="{F89E8630-12AE-4CBE-9860-E296DEF756F6}">
      <dsp:nvSpPr>
        <dsp:cNvPr id="0" name=""/>
        <dsp:cNvSpPr/>
      </dsp:nvSpPr>
      <dsp:spPr>
        <a:xfrm>
          <a:off x="3189758" y="2120195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State</a:t>
          </a:r>
        </a:p>
      </dsp:txBody>
      <dsp:txXfrm>
        <a:off x="3189758" y="2120195"/>
        <a:ext cx="995288" cy="497644"/>
      </dsp:txXfrm>
    </dsp:sp>
    <dsp:sp modelId="{6EC6F5AA-A1D7-4468-A3BB-A631E27D2A10}">
      <dsp:nvSpPr>
        <dsp:cNvPr id="0" name=""/>
        <dsp:cNvSpPr/>
      </dsp:nvSpPr>
      <dsp:spPr>
        <a:xfrm>
          <a:off x="3438580" y="2826850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End-effector Position</a:t>
          </a:r>
        </a:p>
      </dsp:txBody>
      <dsp:txXfrm>
        <a:off x="3438580" y="2826850"/>
        <a:ext cx="995288" cy="497644"/>
      </dsp:txXfrm>
    </dsp:sp>
    <dsp:sp modelId="{5FE3A105-26DE-4E8D-A5E9-0E4877F7D811}">
      <dsp:nvSpPr>
        <dsp:cNvPr id="0" name=""/>
        <dsp:cNvSpPr/>
      </dsp:nvSpPr>
      <dsp:spPr>
        <a:xfrm>
          <a:off x="3438580" y="3533504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Velocity</a:t>
          </a:r>
        </a:p>
      </dsp:txBody>
      <dsp:txXfrm>
        <a:off x="3438580" y="3533504"/>
        <a:ext cx="995288" cy="497644"/>
      </dsp:txXfrm>
    </dsp:sp>
    <dsp:sp modelId="{51A7C0EB-829A-4275-8D84-C293211115F2}">
      <dsp:nvSpPr>
        <dsp:cNvPr id="0" name=""/>
        <dsp:cNvSpPr/>
      </dsp:nvSpPr>
      <dsp:spPr>
        <a:xfrm>
          <a:off x="3438580" y="4240159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Orientation</a:t>
          </a:r>
        </a:p>
      </dsp:txBody>
      <dsp:txXfrm>
        <a:off x="3438580" y="4240159"/>
        <a:ext cx="995288" cy="497644"/>
      </dsp:txXfrm>
    </dsp:sp>
    <dsp:sp modelId="{FC31D6DF-A911-46FE-8671-A96C29D6F56E}">
      <dsp:nvSpPr>
        <dsp:cNvPr id="0" name=""/>
        <dsp:cNvSpPr/>
      </dsp:nvSpPr>
      <dsp:spPr>
        <a:xfrm>
          <a:off x="3438580" y="4946813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Force</a:t>
          </a:r>
        </a:p>
      </dsp:txBody>
      <dsp:txXfrm>
        <a:off x="3438580" y="4946813"/>
        <a:ext cx="995288" cy="497644"/>
      </dsp:txXfrm>
    </dsp:sp>
    <dsp:sp modelId="{EFB1B695-5D7C-4D0D-B24A-5B8123BD98EB}">
      <dsp:nvSpPr>
        <dsp:cNvPr id="0" name=""/>
        <dsp:cNvSpPr/>
      </dsp:nvSpPr>
      <dsp:spPr>
        <a:xfrm>
          <a:off x="3438580" y="5653468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Joint Angles</a:t>
          </a:r>
        </a:p>
      </dsp:txBody>
      <dsp:txXfrm>
        <a:off x="3438580" y="5653468"/>
        <a:ext cx="995288" cy="497644"/>
      </dsp:txXfrm>
    </dsp:sp>
    <dsp:sp modelId="{2EC1F7AF-F38B-451A-A464-C5CE9B993937}">
      <dsp:nvSpPr>
        <dsp:cNvPr id="0" name=""/>
        <dsp:cNvSpPr/>
      </dsp:nvSpPr>
      <dsp:spPr>
        <a:xfrm>
          <a:off x="3438580" y="6360122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Torque</a:t>
          </a:r>
        </a:p>
      </dsp:txBody>
      <dsp:txXfrm>
        <a:off x="3438580" y="6360122"/>
        <a:ext cx="995288" cy="497644"/>
      </dsp:txXfrm>
    </dsp:sp>
    <dsp:sp modelId="{2903B4CA-8047-46B6-A28E-D9720CB0175D}">
      <dsp:nvSpPr>
        <dsp:cNvPr id="0" name=""/>
        <dsp:cNvSpPr/>
      </dsp:nvSpPr>
      <dsp:spPr>
        <a:xfrm>
          <a:off x="4394057" y="2120195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Raw observations</a:t>
          </a:r>
        </a:p>
      </dsp:txBody>
      <dsp:txXfrm>
        <a:off x="4394057" y="2120195"/>
        <a:ext cx="995288" cy="497644"/>
      </dsp:txXfrm>
    </dsp:sp>
    <dsp:sp modelId="{445C4525-E143-498C-90C5-AFE596B32B35}">
      <dsp:nvSpPr>
        <dsp:cNvPr id="0" name=""/>
        <dsp:cNvSpPr/>
      </dsp:nvSpPr>
      <dsp:spPr>
        <a:xfrm>
          <a:off x="6200505" y="1413541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Category 2: Space</a:t>
          </a:r>
        </a:p>
      </dsp:txBody>
      <dsp:txXfrm>
        <a:off x="6200505" y="1413541"/>
        <a:ext cx="995288" cy="497644"/>
      </dsp:txXfrm>
    </dsp:sp>
    <dsp:sp modelId="{4193638A-E757-4790-B2D7-D1E017BC6FE4}">
      <dsp:nvSpPr>
        <dsp:cNvPr id="0" name=""/>
        <dsp:cNvSpPr/>
      </dsp:nvSpPr>
      <dsp:spPr>
        <a:xfrm>
          <a:off x="5598355" y="2120195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Trajectory</a:t>
          </a:r>
        </a:p>
      </dsp:txBody>
      <dsp:txXfrm>
        <a:off x="5598355" y="2120195"/>
        <a:ext cx="995288" cy="497644"/>
      </dsp:txXfrm>
    </dsp:sp>
    <dsp:sp modelId="{1EB2A858-1340-4D26-9E49-D1B39732798A}">
      <dsp:nvSpPr>
        <dsp:cNvPr id="0" name=""/>
        <dsp:cNvSpPr/>
      </dsp:nvSpPr>
      <dsp:spPr>
        <a:xfrm>
          <a:off x="5847177" y="2826850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End-effector Position</a:t>
          </a:r>
        </a:p>
      </dsp:txBody>
      <dsp:txXfrm>
        <a:off x="5847177" y="2826850"/>
        <a:ext cx="995288" cy="497644"/>
      </dsp:txXfrm>
    </dsp:sp>
    <dsp:sp modelId="{8CB0855D-6354-43C7-AD01-27432269E9D3}">
      <dsp:nvSpPr>
        <dsp:cNvPr id="0" name=""/>
        <dsp:cNvSpPr/>
      </dsp:nvSpPr>
      <dsp:spPr>
        <a:xfrm>
          <a:off x="5847177" y="3533504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End-effector Pose</a:t>
          </a:r>
        </a:p>
      </dsp:txBody>
      <dsp:txXfrm>
        <a:off x="5847177" y="3533504"/>
        <a:ext cx="995288" cy="497644"/>
      </dsp:txXfrm>
    </dsp:sp>
    <dsp:sp modelId="{F1C9E8A3-C730-4EA8-9EDE-ABABBBC5951B}">
      <dsp:nvSpPr>
        <dsp:cNvPr id="0" name=""/>
        <dsp:cNvSpPr/>
      </dsp:nvSpPr>
      <dsp:spPr>
        <a:xfrm>
          <a:off x="5847177" y="4240159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End-effector Force</a:t>
          </a:r>
        </a:p>
      </dsp:txBody>
      <dsp:txXfrm>
        <a:off x="5847177" y="4240159"/>
        <a:ext cx="995288" cy="497644"/>
      </dsp:txXfrm>
    </dsp:sp>
    <dsp:sp modelId="{FF09D5FC-8122-413F-AE24-03E7F8309553}">
      <dsp:nvSpPr>
        <dsp:cNvPr id="0" name=""/>
        <dsp:cNvSpPr/>
      </dsp:nvSpPr>
      <dsp:spPr>
        <a:xfrm>
          <a:off x="5847177" y="4946813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Joint State</a:t>
          </a:r>
        </a:p>
      </dsp:txBody>
      <dsp:txXfrm>
        <a:off x="5847177" y="4946813"/>
        <a:ext cx="995288" cy="497644"/>
      </dsp:txXfrm>
    </dsp:sp>
    <dsp:sp modelId="{E78944C7-44B7-436F-9177-082C087A7B44}">
      <dsp:nvSpPr>
        <dsp:cNvPr id="0" name=""/>
        <dsp:cNvSpPr/>
      </dsp:nvSpPr>
      <dsp:spPr>
        <a:xfrm>
          <a:off x="6802654" y="2120195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Low-level actions</a:t>
          </a:r>
        </a:p>
      </dsp:txBody>
      <dsp:txXfrm>
        <a:off x="6802654" y="2120195"/>
        <a:ext cx="995288" cy="497644"/>
      </dsp:txXfrm>
    </dsp:sp>
    <dsp:sp modelId="{1D34EF7F-CFB5-479B-A5F0-8427D1BAC4BB}">
      <dsp:nvSpPr>
        <dsp:cNvPr id="0" name=""/>
        <dsp:cNvSpPr/>
      </dsp:nvSpPr>
      <dsp:spPr>
        <a:xfrm>
          <a:off x="7051476" y="2826850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Derivation Velocity/Acceleration</a:t>
          </a:r>
        </a:p>
      </dsp:txBody>
      <dsp:txXfrm>
        <a:off x="7051476" y="2826850"/>
        <a:ext cx="995288" cy="497644"/>
      </dsp:txXfrm>
    </dsp:sp>
    <dsp:sp modelId="{F4372F1B-601A-4D2F-8F41-ACDCFA437D31}">
      <dsp:nvSpPr>
        <dsp:cNvPr id="0" name=""/>
        <dsp:cNvSpPr/>
      </dsp:nvSpPr>
      <dsp:spPr>
        <a:xfrm>
          <a:off x="7051476" y="3533504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Direct learn joint torque/force</a:t>
          </a:r>
        </a:p>
      </dsp:txBody>
      <dsp:txXfrm>
        <a:off x="7051476" y="3533504"/>
        <a:ext cx="995288" cy="497644"/>
      </dsp:txXfrm>
    </dsp:sp>
    <dsp:sp modelId="{7665382D-4BBA-40D1-BBC3-BBFB3A058E39}">
      <dsp:nvSpPr>
        <dsp:cNvPr id="0" name=""/>
        <dsp:cNvSpPr/>
      </dsp:nvSpPr>
      <dsp:spPr>
        <a:xfrm>
          <a:off x="7758131" y="706886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Cost/Reward</a:t>
          </a:r>
        </a:p>
      </dsp:txBody>
      <dsp:txXfrm>
        <a:off x="7758131" y="706886"/>
        <a:ext cx="995288" cy="497644"/>
      </dsp:txXfrm>
    </dsp:sp>
    <dsp:sp modelId="{08632890-0394-446D-BF70-ABA47B7430CA}">
      <dsp:nvSpPr>
        <dsp:cNvPr id="0" name=""/>
        <dsp:cNvSpPr/>
      </dsp:nvSpPr>
      <dsp:spPr>
        <a:xfrm>
          <a:off x="8006953" y="1413541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Trajectory Optimization</a:t>
          </a:r>
        </a:p>
      </dsp:txBody>
      <dsp:txXfrm>
        <a:off x="8006953" y="1413541"/>
        <a:ext cx="995288" cy="497644"/>
      </dsp:txXfrm>
    </dsp:sp>
    <dsp:sp modelId="{83522550-AA6C-4619-9E25-52771A80A794}">
      <dsp:nvSpPr>
        <dsp:cNvPr id="0" name=""/>
        <dsp:cNvSpPr/>
      </dsp:nvSpPr>
      <dsp:spPr>
        <a:xfrm>
          <a:off x="8006953" y="2120195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Inverse Reinforcement Learning</a:t>
          </a:r>
        </a:p>
      </dsp:txBody>
      <dsp:txXfrm>
        <a:off x="8006953" y="2120195"/>
        <a:ext cx="995288" cy="497644"/>
      </dsp:txXfrm>
    </dsp:sp>
    <dsp:sp modelId="{A1E5F6A7-75F4-4F29-8396-6D46C2809FE6}">
      <dsp:nvSpPr>
        <dsp:cNvPr id="0" name=""/>
        <dsp:cNvSpPr/>
      </dsp:nvSpPr>
      <dsp:spPr>
        <a:xfrm>
          <a:off x="8962429" y="706886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Plan</a:t>
          </a:r>
        </a:p>
      </dsp:txBody>
      <dsp:txXfrm>
        <a:off x="8962429" y="706886"/>
        <a:ext cx="995288" cy="497644"/>
      </dsp:txXfrm>
    </dsp:sp>
    <dsp:sp modelId="{80DFE6A8-B1DD-4E01-912A-2D5C811DB722}">
      <dsp:nvSpPr>
        <dsp:cNvPr id="0" name=""/>
        <dsp:cNvSpPr/>
      </dsp:nvSpPr>
      <dsp:spPr>
        <a:xfrm>
          <a:off x="9211251" y="1413541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Primitive Sequence</a:t>
          </a:r>
        </a:p>
      </dsp:txBody>
      <dsp:txXfrm>
        <a:off x="9211251" y="1413541"/>
        <a:ext cx="995288" cy="497644"/>
      </dsp:txXfrm>
    </dsp:sp>
    <dsp:sp modelId="{185C0BC8-6FDE-40C4-ACAB-316D8667EC22}">
      <dsp:nvSpPr>
        <dsp:cNvPr id="0" name=""/>
        <dsp:cNvSpPr/>
      </dsp:nvSpPr>
      <dsp:spPr>
        <a:xfrm>
          <a:off x="9211251" y="2120195"/>
          <a:ext cx="995288" cy="497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Primitive Hierarchy</a:t>
          </a:r>
        </a:p>
      </dsp:txBody>
      <dsp:txXfrm>
        <a:off x="9211251" y="2120195"/>
        <a:ext cx="995288" cy="49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C7BFD-6756-4FAD-93E5-9A10AC56A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E0A887E-C7DC-42DF-8305-9FBF410B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93E1A2-39FD-4E29-A355-708610E9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657403-9338-4F53-A3D4-1DD98565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5862AC-2FBD-47E6-A329-C4EF44B2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93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7636-AF53-4F42-ACFB-6333F866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8C7837F-4C19-4B3F-A747-46654D2A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D4E7A1-5695-4784-A6CB-E3228576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4742E7-4668-4F78-AABF-92ED0102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EE9C3A-6B40-419D-9B9E-B94141D9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4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21FBC10-C8C4-43DC-A747-6F8FCA26A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96EA7E-1CDB-4870-8E7F-BC0933ECA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247DA-3921-4C4F-ACCD-80E19975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7018D5-3931-4D40-8E6B-4628CE08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917D45-4BD6-4B3C-98CD-EED50663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1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565F3-5801-4EAA-835D-B0C12A5D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09B94F-7B82-402C-968A-730937DB1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0A6557-ED75-4F40-B5BA-F1742B9D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D5E98-685F-4058-AF57-50D73B0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78BFB0-3A7A-49FF-AC88-B638A3A9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2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BA85E-7017-4CE4-8D6C-66463E80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6A4510-0EEE-4815-B1D3-9FB5ED40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CC1FBB-EA23-46A4-B30A-4BBE1ADE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23CA7A-7C31-4211-B268-100C6AFC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836A9-CFC0-41A7-B458-5B2CAE2F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EB263-6998-4098-B420-43ACEAA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769EFF-822C-4DD8-912C-C8797049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14DA78A-FA51-46E5-88A5-4E808BE9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FACF61-C733-4A4E-A355-17DA11AE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07B75E-FDCB-47B3-993E-1BDACBF8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B5CE9F4-ECD9-476C-AD72-58B77965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6A884-400C-4FC0-9AFD-C5286062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A9ECF7-5333-40DF-BEA5-FBBA3F55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597C2C-C828-4000-891B-28D5B86A3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68F2C2B-7357-44AE-9684-ADDD56E83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D5BD8B0-598B-44AF-985D-B70A5D10D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3495A3B-E741-43C2-80D8-A79741F6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573CC99-61E8-4B77-A205-F793156B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795FC38-8841-4655-814B-68B49BA0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6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8C4AB-AA87-46C3-8E5A-12EBEECE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BFF1A66-2ED0-407B-A948-CF12F47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9A62A3-AA09-4EB8-BB3A-38A9030C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03BEA7E-9A37-432C-BE50-00F8F789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6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C1382AA-EBD9-4733-B43E-639C8A5C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A824606-BAE3-4EC0-BBF0-3B6E1044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461C7F-D128-4FE2-B63F-252ACFCA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3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B84CB-CA19-4990-8D5F-9D3DF1F1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164291-3F8A-418C-ABDC-7D10BF40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A8C460-7E1A-4A37-BB6C-29FECB55B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76EF01C-7758-4F69-8CB1-7E697ED7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C0C9FDE-971B-49AF-988B-98A40E73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569B76-77A2-4811-9F57-9F241757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8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29E3D-DE54-497E-A897-480BD519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A367BCA-23F2-4185-991B-137FA11F2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2DEA6E9-903B-4B29-AC26-5C0FD40E3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764F34-BE27-426F-8E8C-D575646C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D2742B-E0B7-4DA2-A2D5-401D5B0B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5A2146-F475-4809-ACB3-2238DDA1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5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23A3C04-DB42-40F4-985C-75DA8BCB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494DC2-A4AE-4ECA-9094-34D38D5D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1207DA-8B50-48BB-9767-D17CFECAE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AB2C-2C32-4FFB-9D40-9AB806829899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AC6674-5162-4923-92C1-4EB160D90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BBADC5-91D8-4EA0-BF9C-DC8707AD4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0CDF-A78E-4300-AFDA-FBB99FC7412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5B01F0-54DE-4AA2-A0BE-0AC3EA99E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0460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3809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57</Words>
  <Application>Microsoft Office PowerPoint</Application>
  <PresentationFormat>Breedbeeld</PresentationFormat>
  <Paragraphs>27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Rosa Maessen</dc:creator>
  <cp:lastModifiedBy>Rosa Maessen</cp:lastModifiedBy>
  <cp:revision>1</cp:revision>
  <dcterms:created xsi:type="dcterms:W3CDTF">2022-01-04T08:16:29Z</dcterms:created>
  <dcterms:modified xsi:type="dcterms:W3CDTF">2022-01-04T16:11:09Z</dcterms:modified>
</cp:coreProperties>
</file>