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sldIdLst>
    <p:sldId id="302" r:id="rId5"/>
    <p:sldId id="312" r:id="rId6"/>
    <p:sldId id="357" r:id="rId7"/>
    <p:sldId id="304" r:id="rId8"/>
    <p:sldId id="306" r:id="rId9"/>
    <p:sldId id="319" r:id="rId10"/>
    <p:sldId id="366" r:id="rId11"/>
    <p:sldId id="375" r:id="rId12"/>
    <p:sldId id="376"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246"/>
    <a:srgbClr val="99D28C"/>
    <a:srgbClr val="C3312F"/>
    <a:srgbClr val="00A390"/>
    <a:srgbClr val="00B7D3"/>
    <a:srgbClr val="F1BE3E"/>
    <a:srgbClr val="82D7C6"/>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3E177-2407-440C-BA4A-807A6504A6A8}" v="2" dt="2022-04-06T08:21:39.526"/>
    <p1510:client id="{4F4836A6-555F-40D0-84D1-A7E458C58B70}" v="20" dt="2022-04-06T12:30:02.280"/>
    <p1510:client id="{B3691BCF-CC48-4AD5-A81A-A3D4ECDE33DD}" v="2" dt="2022-04-06T08:27:24.024"/>
    <p1510:client id="{DF9CEC3F-B256-431E-B623-BAA139DF9DB5}" v="2" vWet="6" dt="2022-04-06T08:07:22.878"/>
    <p1510:client id="{F38709A3-6810-4413-8B66-024EDB53FA54}" v="528" dt="2022-04-06T08:17:21.08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 Maessen" userId="S::resmaessen@tudelft.nl::85669cd1-48f8-4911-b271-b3b2cc7bd057" providerId="AD" clId="Web-{F38709A3-6810-4413-8B66-024EDB53FA54}"/>
    <pc:docChg chg="addSld delSld modSld">
      <pc:chgData name="Rosa Maessen" userId="S::resmaessen@tudelft.nl::85669cd1-48f8-4911-b271-b3b2cc7bd057" providerId="AD" clId="Web-{F38709A3-6810-4413-8B66-024EDB53FA54}" dt="2022-04-06T08:17:21.086" v="519"/>
      <pc:docMkLst>
        <pc:docMk/>
      </pc:docMkLst>
      <pc:sldChg chg="modSp">
        <pc:chgData name="Rosa Maessen" userId="S::resmaessen@tudelft.nl::85669cd1-48f8-4911-b271-b3b2cc7bd057" providerId="AD" clId="Web-{F38709A3-6810-4413-8B66-024EDB53FA54}" dt="2022-04-06T07:31:47.933" v="0" actId="20577"/>
        <pc:sldMkLst>
          <pc:docMk/>
          <pc:sldMk cId="3070744067" sldId="302"/>
        </pc:sldMkLst>
        <pc:spChg chg="mod">
          <ac:chgData name="Rosa Maessen" userId="S::resmaessen@tudelft.nl::85669cd1-48f8-4911-b271-b3b2cc7bd057" providerId="AD" clId="Web-{F38709A3-6810-4413-8B66-024EDB53FA54}" dt="2022-04-06T07:31:47.933" v="0" actId="20577"/>
          <ac:spMkLst>
            <pc:docMk/>
            <pc:sldMk cId="3070744067" sldId="302"/>
            <ac:spMk id="55" creationId="{4B0C9E1B-71A5-4794-8A58-5C8CDB926EAA}"/>
          </ac:spMkLst>
        </pc:spChg>
      </pc:sldChg>
      <pc:sldChg chg="modSp">
        <pc:chgData name="Rosa Maessen" userId="S::resmaessen@tudelft.nl::85669cd1-48f8-4911-b271-b3b2cc7bd057" providerId="AD" clId="Web-{F38709A3-6810-4413-8B66-024EDB53FA54}" dt="2022-04-06T07:37:31.752" v="346" actId="20577"/>
        <pc:sldMkLst>
          <pc:docMk/>
          <pc:sldMk cId="4224526187" sldId="306"/>
        </pc:sldMkLst>
        <pc:spChg chg="mod">
          <ac:chgData name="Rosa Maessen" userId="S::resmaessen@tudelft.nl::85669cd1-48f8-4911-b271-b3b2cc7bd057" providerId="AD" clId="Web-{F38709A3-6810-4413-8B66-024EDB53FA54}" dt="2022-04-06T07:37:31.752" v="346" actId="20577"/>
          <ac:spMkLst>
            <pc:docMk/>
            <pc:sldMk cId="4224526187" sldId="306"/>
            <ac:spMk id="4" creationId="{EEE21F03-4D6E-423F-B0A9-6998ACE44174}"/>
          </ac:spMkLst>
        </pc:spChg>
      </pc:sldChg>
      <pc:sldChg chg="modSp">
        <pc:chgData name="Rosa Maessen" userId="S::resmaessen@tudelft.nl::85669cd1-48f8-4911-b271-b3b2cc7bd057" providerId="AD" clId="Web-{F38709A3-6810-4413-8B66-024EDB53FA54}" dt="2022-04-06T07:37:45.971" v="379" actId="20577"/>
        <pc:sldMkLst>
          <pc:docMk/>
          <pc:sldMk cId="2217983417" sldId="319"/>
        </pc:sldMkLst>
        <pc:spChg chg="mod">
          <ac:chgData name="Rosa Maessen" userId="S::resmaessen@tudelft.nl::85669cd1-48f8-4911-b271-b3b2cc7bd057" providerId="AD" clId="Web-{F38709A3-6810-4413-8B66-024EDB53FA54}" dt="2022-04-06T07:37:45.971" v="379" actId="20577"/>
          <ac:spMkLst>
            <pc:docMk/>
            <pc:sldMk cId="2217983417" sldId="319"/>
            <ac:spMk id="4" creationId="{DA597F97-7AD6-4FE4-95F7-318805D14695}"/>
          </ac:spMkLst>
        </pc:spChg>
      </pc:sldChg>
      <pc:sldChg chg="del">
        <pc:chgData name="Rosa Maessen" userId="S::resmaessen@tudelft.nl::85669cd1-48f8-4911-b271-b3b2cc7bd057" providerId="AD" clId="Web-{F38709A3-6810-4413-8B66-024EDB53FA54}" dt="2022-04-06T08:06:12.089" v="386"/>
        <pc:sldMkLst>
          <pc:docMk/>
          <pc:sldMk cId="1978088430" sldId="320"/>
        </pc:sldMkLst>
      </pc:sldChg>
      <pc:sldChg chg="modSp">
        <pc:chgData name="Rosa Maessen" userId="S::resmaessen@tudelft.nl::85669cd1-48f8-4911-b271-b3b2cc7bd057" providerId="AD" clId="Web-{F38709A3-6810-4413-8B66-024EDB53FA54}" dt="2022-04-06T07:37:09.580" v="331" actId="20577"/>
        <pc:sldMkLst>
          <pc:docMk/>
          <pc:sldMk cId="608672991" sldId="357"/>
        </pc:sldMkLst>
        <pc:spChg chg="mod">
          <ac:chgData name="Rosa Maessen" userId="S::resmaessen@tudelft.nl::85669cd1-48f8-4911-b271-b3b2cc7bd057" providerId="AD" clId="Web-{F38709A3-6810-4413-8B66-024EDB53FA54}" dt="2022-04-06T07:37:09.580" v="331" actId="20577"/>
          <ac:spMkLst>
            <pc:docMk/>
            <pc:sldMk cId="608672991" sldId="357"/>
            <ac:spMk id="7" creationId="{7A98E911-E523-44F6-8360-93CC124DFC22}"/>
          </ac:spMkLst>
        </pc:spChg>
      </pc:sldChg>
      <pc:sldChg chg="del">
        <pc:chgData name="Rosa Maessen" userId="S::resmaessen@tudelft.nl::85669cd1-48f8-4911-b271-b3b2cc7bd057" providerId="AD" clId="Web-{F38709A3-6810-4413-8B66-024EDB53FA54}" dt="2022-04-06T08:06:12.089" v="385"/>
        <pc:sldMkLst>
          <pc:docMk/>
          <pc:sldMk cId="1711304298" sldId="368"/>
        </pc:sldMkLst>
      </pc:sldChg>
      <pc:sldChg chg="del">
        <pc:chgData name="Rosa Maessen" userId="S::resmaessen@tudelft.nl::85669cd1-48f8-4911-b271-b3b2cc7bd057" providerId="AD" clId="Web-{F38709A3-6810-4413-8B66-024EDB53FA54}" dt="2022-04-06T08:06:12.089" v="384"/>
        <pc:sldMkLst>
          <pc:docMk/>
          <pc:sldMk cId="140207957" sldId="371"/>
        </pc:sldMkLst>
      </pc:sldChg>
      <pc:sldChg chg="del">
        <pc:chgData name="Rosa Maessen" userId="S::resmaessen@tudelft.nl::85669cd1-48f8-4911-b271-b3b2cc7bd057" providerId="AD" clId="Web-{F38709A3-6810-4413-8B66-024EDB53FA54}" dt="2022-04-06T08:06:12.074" v="382"/>
        <pc:sldMkLst>
          <pc:docMk/>
          <pc:sldMk cId="3376283994" sldId="373"/>
        </pc:sldMkLst>
      </pc:sldChg>
      <pc:sldChg chg="del">
        <pc:chgData name="Rosa Maessen" userId="S::resmaessen@tudelft.nl::85669cd1-48f8-4911-b271-b3b2cc7bd057" providerId="AD" clId="Web-{F38709A3-6810-4413-8B66-024EDB53FA54}" dt="2022-04-06T08:06:12.074" v="383"/>
        <pc:sldMkLst>
          <pc:docMk/>
          <pc:sldMk cId="1083137853" sldId="374"/>
        </pc:sldMkLst>
      </pc:sldChg>
      <pc:sldChg chg="addSp delSp modSp new">
        <pc:chgData name="Rosa Maessen" userId="S::resmaessen@tudelft.nl::85669cd1-48f8-4911-b271-b3b2cc7bd057" providerId="AD" clId="Web-{F38709A3-6810-4413-8B66-024EDB53FA54}" dt="2022-04-06T08:17:16.680" v="517" actId="1076"/>
        <pc:sldMkLst>
          <pc:docMk/>
          <pc:sldMk cId="3710341218" sldId="375"/>
        </pc:sldMkLst>
        <pc:spChg chg="mod">
          <ac:chgData name="Rosa Maessen" userId="S::resmaessen@tudelft.nl::85669cd1-48f8-4911-b271-b3b2cc7bd057" providerId="AD" clId="Web-{F38709A3-6810-4413-8B66-024EDB53FA54}" dt="2022-04-06T07:38:01.612" v="381" actId="20577"/>
          <ac:spMkLst>
            <pc:docMk/>
            <pc:sldMk cId="3710341218" sldId="375"/>
            <ac:spMk id="2" creationId="{E2D1E0E1-851A-8F22-A917-119326085697}"/>
          </ac:spMkLst>
        </pc:spChg>
        <pc:spChg chg="del">
          <ac:chgData name="Rosa Maessen" userId="S::resmaessen@tudelft.nl::85669cd1-48f8-4911-b271-b3b2cc7bd057" providerId="AD" clId="Web-{F38709A3-6810-4413-8B66-024EDB53FA54}" dt="2022-04-06T08:15:45.022" v="507"/>
          <ac:spMkLst>
            <pc:docMk/>
            <pc:sldMk cId="3710341218" sldId="375"/>
            <ac:spMk id="3" creationId="{341E121F-03A9-8E6C-AE60-53C645EE8F24}"/>
          </ac:spMkLst>
        </pc:spChg>
        <pc:picChg chg="add del mod">
          <ac:chgData name="Rosa Maessen" userId="S::resmaessen@tudelft.nl::85669cd1-48f8-4911-b271-b3b2cc7bd057" providerId="AD" clId="Web-{F38709A3-6810-4413-8B66-024EDB53FA54}" dt="2022-04-06T08:16:23.570" v="511"/>
          <ac:picMkLst>
            <pc:docMk/>
            <pc:sldMk cId="3710341218" sldId="375"/>
            <ac:picMk id="5" creationId="{7BB47CBC-A63A-AE51-FCC3-5E1362D950AD}"/>
          </ac:picMkLst>
        </pc:picChg>
        <pc:picChg chg="add mod">
          <ac:chgData name="Rosa Maessen" userId="S::resmaessen@tudelft.nl::85669cd1-48f8-4911-b271-b3b2cc7bd057" providerId="AD" clId="Web-{F38709A3-6810-4413-8B66-024EDB53FA54}" dt="2022-04-06T08:17:16.680" v="517" actId="1076"/>
          <ac:picMkLst>
            <pc:docMk/>
            <pc:sldMk cId="3710341218" sldId="375"/>
            <ac:picMk id="6" creationId="{32F1465A-7359-EECE-2724-30C069E0717D}"/>
          </ac:picMkLst>
        </pc:picChg>
      </pc:sldChg>
      <pc:sldChg chg="modSp new">
        <pc:chgData name="Rosa Maessen" userId="S::resmaessen@tudelft.nl::85669cd1-48f8-4911-b271-b3b2cc7bd057" providerId="AD" clId="Web-{F38709A3-6810-4413-8B66-024EDB53FA54}" dt="2022-04-06T08:15:36.131" v="506" actId="20577"/>
        <pc:sldMkLst>
          <pc:docMk/>
          <pc:sldMk cId="2432482516" sldId="376"/>
        </pc:sldMkLst>
        <pc:spChg chg="mod">
          <ac:chgData name="Rosa Maessen" userId="S::resmaessen@tudelft.nl::85669cd1-48f8-4911-b271-b3b2cc7bd057" providerId="AD" clId="Web-{F38709A3-6810-4413-8B66-024EDB53FA54}" dt="2022-04-06T08:06:21.136" v="398" actId="20577"/>
          <ac:spMkLst>
            <pc:docMk/>
            <pc:sldMk cId="2432482516" sldId="376"/>
            <ac:spMk id="2" creationId="{453BEE0E-E95B-3C9D-1073-331D7970312F}"/>
          </ac:spMkLst>
        </pc:spChg>
        <pc:spChg chg="mod">
          <ac:chgData name="Rosa Maessen" userId="S::resmaessen@tudelft.nl::85669cd1-48f8-4911-b271-b3b2cc7bd057" providerId="AD" clId="Web-{F38709A3-6810-4413-8B66-024EDB53FA54}" dt="2022-04-06T08:15:36.131" v="506" actId="20577"/>
          <ac:spMkLst>
            <pc:docMk/>
            <pc:sldMk cId="2432482516" sldId="376"/>
            <ac:spMk id="3" creationId="{0EE0A094-133C-DC57-C321-FF17F87EA6D8}"/>
          </ac:spMkLst>
        </pc:spChg>
      </pc:sldChg>
      <pc:sldChg chg="new del">
        <pc:chgData name="Rosa Maessen" userId="S::resmaessen@tudelft.nl::85669cd1-48f8-4911-b271-b3b2cc7bd057" providerId="AD" clId="Web-{F38709A3-6810-4413-8B66-024EDB53FA54}" dt="2022-04-06T08:17:21.086" v="519"/>
        <pc:sldMkLst>
          <pc:docMk/>
          <pc:sldMk cId="1600686940" sldId="377"/>
        </pc:sldMkLst>
      </pc:sldChg>
    </pc:docChg>
  </pc:docChgLst>
  <pc:docChgLst>
    <pc:chgData name="Rosa Maessen" userId="S::resmaessen@tudelft.nl::85669cd1-48f8-4911-b271-b3b2cc7bd057" providerId="AD" clId="Web-{4F4836A6-555F-40D0-84D1-A7E458C58B70}"/>
    <pc:docChg chg="modSld">
      <pc:chgData name="Rosa Maessen" userId="S::resmaessen@tudelft.nl::85669cd1-48f8-4911-b271-b3b2cc7bd057" providerId="AD" clId="Web-{4F4836A6-555F-40D0-84D1-A7E458C58B70}" dt="2022-04-06T12:29:57.671" v="17" actId="20577"/>
      <pc:docMkLst>
        <pc:docMk/>
      </pc:docMkLst>
      <pc:sldChg chg="modSp">
        <pc:chgData name="Rosa Maessen" userId="S::resmaessen@tudelft.nl::85669cd1-48f8-4911-b271-b3b2cc7bd057" providerId="AD" clId="Web-{4F4836A6-555F-40D0-84D1-A7E458C58B70}" dt="2022-04-06T12:29:57.671" v="17" actId="20577"/>
        <pc:sldMkLst>
          <pc:docMk/>
          <pc:sldMk cId="2432482516" sldId="376"/>
        </pc:sldMkLst>
        <pc:spChg chg="mod">
          <ac:chgData name="Rosa Maessen" userId="S::resmaessen@tudelft.nl::85669cd1-48f8-4911-b271-b3b2cc7bd057" providerId="AD" clId="Web-{4F4836A6-555F-40D0-84D1-A7E458C58B70}" dt="2022-04-06T12:29:57.671" v="17" actId="20577"/>
          <ac:spMkLst>
            <pc:docMk/>
            <pc:sldMk cId="2432482516" sldId="376"/>
            <ac:spMk id="2" creationId="{453BEE0E-E95B-3C9D-1073-331D7970312F}"/>
          </ac:spMkLst>
        </pc:spChg>
        <pc:spChg chg="mod">
          <ac:chgData name="Rosa Maessen" userId="S::resmaessen@tudelft.nl::85669cd1-48f8-4911-b271-b3b2cc7bd057" providerId="AD" clId="Web-{4F4836A6-555F-40D0-84D1-A7E458C58B70}" dt="2022-04-06T12:29:54.436" v="16" actId="20577"/>
          <ac:spMkLst>
            <pc:docMk/>
            <pc:sldMk cId="2432482516" sldId="376"/>
            <ac:spMk id="3" creationId="{0EE0A094-133C-DC57-C321-FF17F87EA6D8}"/>
          </ac:spMkLst>
        </pc:spChg>
      </pc:sldChg>
    </pc:docChg>
  </pc:docChgLst>
  <pc:docChgLst>
    <pc:chgData clId="Web-{F38709A3-6810-4413-8B66-024EDB53FA54}"/>
    <pc:docChg chg="modSld">
      <pc:chgData name="" userId="" providerId="" clId="Web-{F38709A3-6810-4413-8B66-024EDB53FA54}" dt="2022-04-06T07:31:46.277" v="1" actId="20577"/>
      <pc:docMkLst>
        <pc:docMk/>
      </pc:docMkLst>
      <pc:sldChg chg="modSp">
        <pc:chgData name="" userId="" providerId="" clId="Web-{F38709A3-6810-4413-8B66-024EDB53FA54}" dt="2022-04-06T07:31:46.277" v="1" actId="20577"/>
        <pc:sldMkLst>
          <pc:docMk/>
          <pc:sldMk cId="3070744067" sldId="302"/>
        </pc:sldMkLst>
        <pc:spChg chg="mod">
          <ac:chgData name="" userId="" providerId="" clId="Web-{F38709A3-6810-4413-8B66-024EDB53FA54}" dt="2022-04-06T07:31:46.277" v="1" actId="20577"/>
          <ac:spMkLst>
            <pc:docMk/>
            <pc:sldMk cId="3070744067" sldId="302"/>
            <ac:spMk id="55" creationId="{4B0C9E1B-71A5-4794-8A58-5C8CDB926EAA}"/>
          </ac:spMkLst>
        </pc:spChg>
      </pc:sldChg>
    </pc:docChg>
  </pc:docChgLst>
  <pc:docChgLst>
    <pc:chgData name="Rosa Maessen" userId="S::resmaessen@tudelft.nl::85669cd1-48f8-4911-b271-b3b2cc7bd057" providerId="AD" clId="Web-{0803E177-2407-440C-BA4A-807A6504A6A8}"/>
    <pc:docChg chg="addSld delSld">
      <pc:chgData name="Rosa Maessen" userId="S::resmaessen@tudelft.nl::85669cd1-48f8-4911-b271-b3b2cc7bd057" providerId="AD" clId="Web-{0803E177-2407-440C-BA4A-807A6504A6A8}" dt="2022-04-06T08:21:39.526" v="1"/>
      <pc:docMkLst>
        <pc:docMk/>
      </pc:docMkLst>
      <pc:sldChg chg="new del">
        <pc:chgData name="Rosa Maessen" userId="S::resmaessen@tudelft.nl::85669cd1-48f8-4911-b271-b3b2cc7bd057" providerId="AD" clId="Web-{0803E177-2407-440C-BA4A-807A6504A6A8}" dt="2022-04-06T08:21:39.526" v="1"/>
        <pc:sldMkLst>
          <pc:docMk/>
          <pc:sldMk cId="2070859762" sldId="377"/>
        </pc:sldMkLst>
      </pc:sldChg>
    </pc:docChg>
  </pc:docChgLst>
  <pc:docChgLst>
    <pc:chgData name="Rosa Maessen" userId="S::resmaessen@tudelft.nl::85669cd1-48f8-4911-b271-b3b2cc7bd057" providerId="AD" clId="Web-{B3691BCF-CC48-4AD5-A81A-A3D4ECDE33DD}"/>
    <pc:docChg chg="modSld">
      <pc:chgData name="Rosa Maessen" userId="S::resmaessen@tudelft.nl::85669cd1-48f8-4911-b271-b3b2cc7bd057" providerId="AD" clId="Web-{B3691BCF-CC48-4AD5-A81A-A3D4ECDE33DD}" dt="2022-04-06T08:27:24.024" v="1" actId="20577"/>
      <pc:docMkLst>
        <pc:docMk/>
      </pc:docMkLst>
      <pc:sldChg chg="modSp">
        <pc:chgData name="Rosa Maessen" userId="S::resmaessen@tudelft.nl::85669cd1-48f8-4911-b271-b3b2cc7bd057" providerId="AD" clId="Web-{B3691BCF-CC48-4AD5-A81A-A3D4ECDE33DD}" dt="2022-04-06T08:27:24.024" v="1" actId="20577"/>
        <pc:sldMkLst>
          <pc:docMk/>
          <pc:sldMk cId="2432482516" sldId="376"/>
        </pc:sldMkLst>
        <pc:spChg chg="mod">
          <ac:chgData name="Rosa Maessen" userId="S::resmaessen@tudelft.nl::85669cd1-48f8-4911-b271-b3b2cc7bd057" providerId="AD" clId="Web-{B3691BCF-CC48-4AD5-A81A-A3D4ECDE33DD}" dt="2022-04-06T08:27:24.024" v="1" actId="20577"/>
          <ac:spMkLst>
            <pc:docMk/>
            <pc:sldMk cId="2432482516" sldId="376"/>
            <ac:spMk id="3" creationId="{0EE0A094-133C-DC57-C321-FF17F87EA6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pagina">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C091C66-A822-464B-80B7-A8CF7835BC01}"/>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tel 5"/>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a:t>Plaats hier de titel van </a:t>
            </a:r>
            <a:br>
              <a:rPr lang="nl-NL"/>
            </a:br>
            <a:r>
              <a:rPr lang="nl-NL"/>
              <a:t>de presentatie, max. 2 regels</a:t>
            </a:r>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Titelpagina</a:t>
            </a:r>
          </a:p>
        </p:txBody>
      </p:sp>
      <p:sp>
        <p:nvSpPr>
          <p:cNvPr id="40" name="Ondertitel 2">
            <a:extLst>
              <a:ext uri="{FF2B5EF4-FFF2-40B4-BE49-F238E27FC236}">
                <a16:creationId xmlns:a16="http://schemas.microsoft.com/office/drawing/2014/main" id="{DCA2E186-C179-48A4-9379-03A230273DAC}"/>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Naam van de spreker of datum</a:t>
            </a:r>
          </a:p>
        </p:txBody>
      </p:sp>
      <p:sp>
        <p:nvSpPr>
          <p:cNvPr id="50" name="Tijdelijke aanduiding voor tekst 49">
            <a:extLst>
              <a:ext uri="{FF2B5EF4-FFF2-40B4-BE49-F238E27FC236}">
                <a16:creationId xmlns:a16="http://schemas.microsoft.com/office/drawing/2014/main" id="{2ECA0797-017C-7F4F-85C9-1B518C2D7E44}"/>
              </a:ext>
            </a:extLst>
          </p:cNvPr>
          <p:cNvSpPr>
            <a:spLocks noGrp="1"/>
          </p:cNvSpPr>
          <p:nvPr>
            <p:ph type="body" sz="quarter" idx="17" hasCustomPrompt="1"/>
          </p:nvPr>
        </p:nvSpPr>
        <p:spPr>
          <a:xfrm>
            <a:off x="-10751" y="0"/>
            <a:ext cx="12202751" cy="6858000"/>
          </a:xfrm>
          <a:custGeom>
            <a:avLst/>
            <a:gdLst>
              <a:gd name="connsiteX0" fmla="*/ 9196825 w 12202751"/>
              <a:gd name="connsiteY0" fmla="*/ 6253791 h 6858000"/>
              <a:gd name="connsiteX1" fmla="*/ 9228283 w 12202751"/>
              <a:gd name="connsiteY1" fmla="*/ 6260764 h 6858000"/>
              <a:gd name="connsiteX2" fmla="*/ 9319129 w 12202751"/>
              <a:gd name="connsiteY2" fmla="*/ 6797771 h 6858000"/>
              <a:gd name="connsiteX3" fmla="*/ 9315062 w 12202751"/>
              <a:gd name="connsiteY3" fmla="*/ 6858000 h 6858000"/>
              <a:gd name="connsiteX4" fmla="*/ 8712780 w 12202751"/>
              <a:gd name="connsiteY4" fmla="*/ 6858000 h 6858000"/>
              <a:gd name="connsiteX5" fmla="*/ 8752852 w 12202751"/>
              <a:gd name="connsiteY5" fmla="*/ 6786092 h 6858000"/>
              <a:gd name="connsiteX6" fmla="*/ 9165949 w 12202751"/>
              <a:gd name="connsiteY6" fmla="*/ 6254507 h 6858000"/>
              <a:gd name="connsiteX7" fmla="*/ 9196825 w 12202751"/>
              <a:gd name="connsiteY7" fmla="*/ 6253791 h 6858000"/>
              <a:gd name="connsiteX8" fmla="*/ 6322661 w 12202751"/>
              <a:gd name="connsiteY8" fmla="*/ 860036 h 6858000"/>
              <a:gd name="connsiteX9" fmla="*/ 6406295 w 12202751"/>
              <a:gd name="connsiteY9" fmla="*/ 923793 h 6858000"/>
              <a:gd name="connsiteX10" fmla="*/ 6343263 w 12202751"/>
              <a:gd name="connsiteY10" fmla="*/ 1578190 h 6858000"/>
              <a:gd name="connsiteX11" fmla="*/ 3612233 w 12202751"/>
              <a:gd name="connsiteY11" fmla="*/ 6735009 h 6858000"/>
              <a:gd name="connsiteX12" fmla="*/ 3592717 w 12202751"/>
              <a:gd name="connsiteY12" fmla="*/ 6858000 h 6858000"/>
              <a:gd name="connsiteX13" fmla="*/ 0 w 12202751"/>
              <a:gd name="connsiteY13" fmla="*/ 6858000 h 6858000"/>
              <a:gd name="connsiteX14" fmla="*/ 0 w 12202751"/>
              <a:gd name="connsiteY14" fmla="*/ 6632489 h 6858000"/>
              <a:gd name="connsiteX15" fmla="*/ 339610 w 12202751"/>
              <a:gd name="connsiteY15" fmla="*/ 6322172 h 6858000"/>
              <a:gd name="connsiteX16" fmla="*/ 5674132 w 12202751"/>
              <a:gd name="connsiteY16" fmla="*/ 1607274 h 6858000"/>
              <a:gd name="connsiteX17" fmla="*/ 6322661 w 12202751"/>
              <a:gd name="connsiteY17" fmla="*/ 860036 h 6858000"/>
              <a:gd name="connsiteX18" fmla="*/ 11650950 w 12202751"/>
              <a:gd name="connsiteY18" fmla="*/ 0 h 6858000"/>
              <a:gd name="connsiteX19" fmla="*/ 12202751 w 12202751"/>
              <a:gd name="connsiteY19" fmla="*/ 0 h 6858000"/>
              <a:gd name="connsiteX20" fmla="*/ 12202751 w 12202751"/>
              <a:gd name="connsiteY20" fmla="*/ 4442690 h 6858000"/>
              <a:gd name="connsiteX21" fmla="*/ 12090669 w 12202751"/>
              <a:gd name="connsiteY21" fmla="*/ 4422014 h 6858000"/>
              <a:gd name="connsiteX22" fmla="*/ 10571396 w 12202751"/>
              <a:gd name="connsiteY22" fmla="*/ 2213198 h 6858000"/>
              <a:gd name="connsiteX23" fmla="*/ 11525799 w 12202751"/>
              <a:gd name="connsiteY23" fmla="*/ 135882 h 6858000"/>
              <a:gd name="connsiteX24" fmla="*/ 0 w 12202751"/>
              <a:gd name="connsiteY24" fmla="*/ 0 h 6858000"/>
              <a:gd name="connsiteX25" fmla="*/ 2054194 w 12202751"/>
              <a:gd name="connsiteY25" fmla="*/ 0 h 6858000"/>
              <a:gd name="connsiteX26" fmla="*/ 1941123 w 12202751"/>
              <a:gd name="connsiteY26" fmla="*/ 75811 h 6858000"/>
              <a:gd name="connsiteX27" fmla="*/ 206525 w 12202751"/>
              <a:gd name="connsiteY27" fmla="*/ 1437904 h 6858000"/>
              <a:gd name="connsiteX28" fmla="*/ 0 w 12202751"/>
              <a:gd name="connsiteY28" fmla="*/ 1632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202751" h="6858000">
                <a:moveTo>
                  <a:pt x="9196825" y="6253791"/>
                </a:moveTo>
                <a:cubicBezTo>
                  <a:pt x="9207202" y="6254820"/>
                  <a:pt x="9217676" y="6257130"/>
                  <a:pt x="9228283" y="6260764"/>
                </a:cubicBezTo>
                <a:cubicBezTo>
                  <a:pt x="9307834" y="6289395"/>
                  <a:pt x="9333091" y="6516346"/>
                  <a:pt x="9319129" y="6797771"/>
                </a:cubicBezTo>
                <a:lnTo>
                  <a:pt x="9315062" y="6858000"/>
                </a:lnTo>
                <a:lnTo>
                  <a:pt x="8712780" y="6858000"/>
                </a:lnTo>
                <a:lnTo>
                  <a:pt x="8752852" y="6786092"/>
                </a:lnTo>
                <a:cubicBezTo>
                  <a:pt x="8924836" y="6476801"/>
                  <a:pt x="9040774" y="6272774"/>
                  <a:pt x="9165949" y="6254507"/>
                </a:cubicBezTo>
                <a:cubicBezTo>
                  <a:pt x="9176167" y="6253017"/>
                  <a:pt x="9186447" y="6252763"/>
                  <a:pt x="9196825" y="6253791"/>
                </a:cubicBezTo>
                <a:close/>
                <a:moveTo>
                  <a:pt x="6322661" y="860036"/>
                </a:moveTo>
                <a:cubicBezTo>
                  <a:pt x="6359190" y="857387"/>
                  <a:pt x="6388114" y="876530"/>
                  <a:pt x="6406295" y="923793"/>
                </a:cubicBezTo>
                <a:cubicBezTo>
                  <a:pt x="6454783" y="1049825"/>
                  <a:pt x="6420842" y="1229178"/>
                  <a:pt x="6343263" y="1578190"/>
                </a:cubicBezTo>
                <a:cubicBezTo>
                  <a:pt x="5856638" y="3709453"/>
                  <a:pt x="3958041" y="5234882"/>
                  <a:pt x="3612233" y="6735009"/>
                </a:cubicBezTo>
                <a:lnTo>
                  <a:pt x="3592717" y="6858000"/>
                </a:lnTo>
                <a:lnTo>
                  <a:pt x="0" y="6858000"/>
                </a:lnTo>
                <a:lnTo>
                  <a:pt x="0" y="6632489"/>
                </a:lnTo>
                <a:lnTo>
                  <a:pt x="339610" y="6322172"/>
                </a:lnTo>
                <a:cubicBezTo>
                  <a:pt x="2196386" y="4691797"/>
                  <a:pt x="4577580" y="3447091"/>
                  <a:pt x="5674132" y="1607274"/>
                </a:cubicBezTo>
                <a:cubicBezTo>
                  <a:pt x="5863233" y="1292194"/>
                  <a:pt x="6164370" y="871513"/>
                  <a:pt x="6322661" y="860036"/>
                </a:cubicBezTo>
                <a:close/>
                <a:moveTo>
                  <a:pt x="11650950" y="0"/>
                </a:moveTo>
                <a:lnTo>
                  <a:pt x="12202751" y="0"/>
                </a:lnTo>
                <a:lnTo>
                  <a:pt x="12202751" y="4442690"/>
                </a:lnTo>
                <a:lnTo>
                  <a:pt x="12090669" y="4422014"/>
                </a:lnTo>
                <a:cubicBezTo>
                  <a:pt x="11211465" y="4223417"/>
                  <a:pt x="10568413" y="3552240"/>
                  <a:pt x="10571396" y="2213198"/>
                </a:cubicBezTo>
                <a:cubicBezTo>
                  <a:pt x="10572439" y="1498198"/>
                  <a:pt x="10939503" y="807920"/>
                  <a:pt x="11525799" y="135882"/>
                </a:cubicBezTo>
                <a:close/>
                <a:moveTo>
                  <a:pt x="0" y="0"/>
                </a:moveTo>
                <a:lnTo>
                  <a:pt x="2054194" y="0"/>
                </a:lnTo>
                <a:lnTo>
                  <a:pt x="1941123" y="75811"/>
                </a:lnTo>
                <a:cubicBezTo>
                  <a:pt x="1355823" y="476321"/>
                  <a:pt x="767225" y="928929"/>
                  <a:pt x="206525" y="1437904"/>
                </a:cubicBezTo>
                <a:lnTo>
                  <a:pt x="0" y="1632346"/>
                </a:lnTo>
                <a:close/>
              </a:path>
            </a:pathLst>
          </a:custGeom>
          <a:solidFill>
            <a:srgbClr val="99D28C"/>
          </a:solidFill>
        </p:spPr>
        <p:txBody>
          <a:bodyPr wrap="square">
            <a:noAutofit/>
          </a:bodyPr>
          <a:lstStyle>
            <a:lvl1pPr marL="0" indent="0">
              <a:buNone/>
              <a:defRPr/>
            </a:lvl1pPr>
          </a:lstStyle>
          <a:p>
            <a:pPr lvl="0"/>
            <a:r>
              <a:rPr lang="nl-NL"/>
              <a:t>  </a:t>
            </a:r>
          </a:p>
        </p:txBody>
      </p:sp>
      <p:pic>
        <p:nvPicPr>
          <p:cNvPr id="16" name="Graphic 15">
            <a:extLst>
              <a:ext uri="{FF2B5EF4-FFF2-40B4-BE49-F238E27FC236}">
                <a16:creationId xmlns:a16="http://schemas.microsoft.com/office/drawing/2014/main" id="{265046F8-6E49-F84F-8653-D5C1E78CC62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228771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750"/>
                                        <p:tgtEl>
                                          <p:spTgt spid="40">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build="p">
        <p:tmplLst>
          <p:tmpl lvl="1">
            <p:tnLst>
              <p:par>
                <p:cTn presetID="10" presetClass="entr" presetSubtype="0" fill="hold" nodeType="withEffect">
                  <p:stCondLst>
                    <p:cond delay="1500"/>
                  </p:stCondLst>
                  <p:childTnLst>
                    <p:set>
                      <p:cBhvr>
                        <p:cTn dur="1" fill="hold">
                          <p:stCondLst>
                            <p:cond delay="0"/>
                          </p:stCondLst>
                        </p:cTn>
                        <p:tgtEl>
                          <p:spTgt spid="40"/>
                        </p:tgtEl>
                        <p:attrNameLst>
                          <p:attrName>style.visibility</p:attrName>
                        </p:attrNameLst>
                      </p:cBhvr>
                      <p:to>
                        <p:strVal val="visible"/>
                      </p:to>
                    </p:set>
                    <p:animEffect transition="in" filter="fade">
                      <p:cBhvr>
                        <p:cTn dur="750"/>
                        <p:tgtEl>
                          <p:spTgt spid="4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68" r:id="rId4"/>
    <p:sldLayoutId id="2147483669" r:id="rId5"/>
    <p:sldLayoutId id="2147483672" r:id="rId6"/>
  </p:sldLayoutIdLst>
  <p:transition spd="med"/>
  <p:hf hdr="0" ftr="0"/>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FA797F71-1A27-47BF-A200-6C795215124A}"/>
              </a:ext>
            </a:extLst>
          </p:cNvPr>
          <p:cNvSpPr>
            <a:spLocks noGrp="1"/>
          </p:cNvSpPr>
          <p:nvPr>
            <p:ph type="body" sz="quarter" idx="17"/>
          </p:nvPr>
        </p:nvSpPr>
        <p:spPr>
          <a:solidFill>
            <a:srgbClr val="0066A2"/>
          </a:solidFill>
        </p:spPr>
        <p:txBody>
          <a:bodyPr/>
          <a:lstStyle/>
          <a:p>
            <a:endParaRPr lang="nl-NL"/>
          </a:p>
        </p:txBody>
      </p:sp>
      <p:sp>
        <p:nvSpPr>
          <p:cNvPr id="55" name="Titel 54">
            <a:extLst>
              <a:ext uri="{FF2B5EF4-FFF2-40B4-BE49-F238E27FC236}">
                <a16:creationId xmlns:a16="http://schemas.microsoft.com/office/drawing/2014/main" id="{4B0C9E1B-71A5-4794-8A58-5C8CDB926EAA}"/>
              </a:ext>
            </a:extLst>
          </p:cNvPr>
          <p:cNvSpPr>
            <a:spLocks noGrp="1"/>
          </p:cNvSpPr>
          <p:nvPr>
            <p:ph type="title"/>
          </p:nvPr>
        </p:nvSpPr>
        <p:spPr/>
        <p:txBody>
          <a:bodyPr/>
          <a:lstStyle/>
          <a:p>
            <a:r>
              <a:rPr lang="nl-NL"/>
              <a:t>Meeting</a:t>
            </a:r>
            <a:br>
              <a:rPr lang="nl-NL"/>
            </a:br>
            <a:r>
              <a:rPr lang="nl-NL"/>
              <a:t>6-4-2022</a:t>
            </a:r>
          </a:p>
        </p:txBody>
      </p:sp>
      <p:sp>
        <p:nvSpPr>
          <p:cNvPr id="41" name="Ondertitel 40">
            <a:extLst>
              <a:ext uri="{FF2B5EF4-FFF2-40B4-BE49-F238E27FC236}">
                <a16:creationId xmlns:a16="http://schemas.microsoft.com/office/drawing/2014/main" id="{692EF8E8-FE8B-49BE-BDE2-0C40E16048DF}"/>
              </a:ext>
            </a:extLst>
          </p:cNvPr>
          <p:cNvSpPr>
            <a:spLocks noGrp="1"/>
          </p:cNvSpPr>
          <p:nvPr>
            <p:ph type="subTitle" idx="1"/>
          </p:nvPr>
        </p:nvSpPr>
        <p:spPr/>
        <p:txBody>
          <a:bodyPr/>
          <a:lstStyle/>
          <a:p>
            <a:r>
              <a:rPr lang="en-GB" noProof="0"/>
              <a:t>Rosa Maessen</a:t>
            </a:r>
          </a:p>
        </p:txBody>
      </p:sp>
      <p:sp>
        <p:nvSpPr>
          <p:cNvPr id="23" name="Tijdelijke aanduiding voor tekst 22">
            <a:extLst>
              <a:ext uri="{FF2B5EF4-FFF2-40B4-BE49-F238E27FC236}">
                <a16:creationId xmlns:a16="http://schemas.microsoft.com/office/drawing/2014/main" id="{1B64251C-432A-419D-A275-C16685B82C40}"/>
              </a:ext>
            </a:extLst>
          </p:cNvPr>
          <p:cNvSpPr>
            <a:spLocks noGrp="1"/>
          </p:cNvSpPr>
          <p:nvPr>
            <p:ph type="body" sz="quarter" idx="4294967295"/>
          </p:nvPr>
        </p:nvSpPr>
        <p:spPr>
          <a:xfrm>
            <a:off x="698500" y="5835457"/>
            <a:ext cx="1454913" cy="688793"/>
          </a:xfrm>
        </p:spPr>
        <p:txBody>
          <a:bodyPr/>
          <a:lstStyle/>
          <a:p>
            <a:r>
              <a:rPr lang="nl-NL"/>
              <a:t> </a:t>
            </a:r>
          </a:p>
        </p:txBody>
      </p:sp>
      <p:pic>
        <p:nvPicPr>
          <p:cNvPr id="7" name="Graphic 6">
            <a:extLst>
              <a:ext uri="{FF2B5EF4-FFF2-40B4-BE49-F238E27FC236}">
                <a16:creationId xmlns:a16="http://schemas.microsoft.com/office/drawing/2014/main" id="{FA3E0330-1BA8-7E49-BF32-539CEAB395D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30707440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718429" y="735682"/>
            <a:ext cx="10775072" cy="490401"/>
          </a:xfrm>
          <a:prstGeom prst="rect">
            <a:avLst/>
          </a:prstGeom>
        </p:spPr>
        <p:txBody>
          <a:bodyPr/>
          <a:lstStyle>
            <a:lvl1pPr defTabSz="850391">
              <a:tabLst>
                <a:tab pos="1155700" algn="l"/>
              </a:tabLst>
              <a:defRPr sz="2976"/>
            </a:lvl1pPr>
          </a:lstStyle>
          <a:p>
            <a:r>
              <a:rPr lang="en-US"/>
              <a:t>Project Proposal</a:t>
            </a:r>
            <a:endParaRPr/>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normAutofit/>
          </a:bodyPr>
          <a:lstStyle/>
          <a:p>
            <a:pPr marL="0" indent="0">
              <a:buNone/>
            </a:pPr>
            <a:r>
              <a:rPr lang="en-US" b="0" i="0">
                <a:effectLst/>
                <a:latin typeface="Arial" panose="020B0604020202020204" pitchFamily="34" charset="0"/>
              </a:rPr>
              <a:t>Research question:</a:t>
            </a:r>
          </a:p>
          <a:p>
            <a:pPr marL="0" indent="0">
              <a:buNone/>
            </a:pPr>
            <a:r>
              <a:rPr lang="en-US">
                <a:latin typeface="Arial" panose="020B0604020202020204" pitchFamily="34" charset="0"/>
              </a:rPr>
              <a:t>	</a:t>
            </a:r>
            <a:r>
              <a:rPr lang="en-US" b="0" i="1">
                <a:effectLst/>
                <a:latin typeface="Arial" panose="020B0604020202020204" pitchFamily="34" charset="0"/>
              </a:rPr>
              <a:t>Can skill mutation result from doing robot-to-robot learning, and if so, how does the skill mutate and what  	causes it?	</a:t>
            </a:r>
            <a:endParaRPr lang="en-US">
              <a:latin typeface="Arial" panose="020B0604020202020204" pitchFamily="34" charset="0"/>
            </a:endParaRPr>
          </a:p>
          <a:p>
            <a:pPr marL="0" indent="0">
              <a:buNone/>
            </a:pPr>
            <a:r>
              <a:rPr lang="en-US">
                <a:latin typeface="Arial" panose="020B0604020202020204" pitchFamily="34" charset="0"/>
              </a:rPr>
              <a:t>Sub-questions: </a:t>
            </a:r>
            <a:endParaRPr lang="en-US"/>
          </a:p>
          <a:p>
            <a:r>
              <a:rPr lang="en-US">
                <a:solidFill>
                  <a:schemeClr val="tx1"/>
                </a:solidFill>
              </a:rPr>
              <a:t>Does the skill of a robot mutate during robot-to-robot learning, and if so, how does it mutate?</a:t>
            </a:r>
            <a:endParaRPr lang="en-US"/>
          </a:p>
          <a:p>
            <a:r>
              <a:rPr lang="en-US"/>
              <a:t>What conditions cause the mutation of the robots’ skills?</a:t>
            </a:r>
          </a:p>
          <a:p>
            <a:r>
              <a:rPr lang="en-US"/>
              <a:t>Is skill mutation repeatable when using the same conditions?</a:t>
            </a:r>
          </a:p>
          <a:p>
            <a:pPr marL="0" indent="0">
              <a:buNone/>
            </a:pPr>
            <a:endParaRPr lang="en-US"/>
          </a:p>
          <a:p>
            <a:endParaRP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2</a:t>
            </a:fld>
            <a:endParaRPr/>
          </a:p>
        </p:txBody>
      </p:sp>
      <p:sp>
        <p:nvSpPr>
          <p:cNvPr id="10" name="Titel 1">
            <a:extLst>
              <a:ext uri="{FF2B5EF4-FFF2-40B4-BE49-F238E27FC236}">
                <a16:creationId xmlns:a16="http://schemas.microsoft.com/office/drawing/2014/main" id="{7C67030E-979F-41A8-94C8-1ED9399D88AF}"/>
              </a:ext>
            </a:extLst>
          </p:cNvPr>
          <p:cNvSpPr txBox="1">
            <a:spLocks/>
          </p:cNvSpPr>
          <p:nvPr/>
        </p:nvSpPr>
        <p:spPr>
          <a:xfrm>
            <a:off x="718429" y="1231900"/>
            <a:ext cx="10753571" cy="2790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sz="2000" i="1">
                <a:solidFill>
                  <a:srgbClr val="00B7D3"/>
                </a:solidFill>
              </a:rPr>
              <a:t>Research Question</a:t>
            </a:r>
          </a:p>
        </p:txBody>
      </p:sp>
    </p:spTree>
    <p:extLst>
      <p:ext uri="{BB962C8B-B14F-4D97-AF65-F5344CB8AC3E}">
        <p14:creationId xmlns:p14="http://schemas.microsoft.com/office/powerpoint/2010/main" val="73294091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BD88D7-9688-433E-8B3B-A8BF48EB2DCA}"/>
              </a:ext>
            </a:extLst>
          </p:cNvPr>
          <p:cNvSpPr>
            <a:spLocks noGrp="1"/>
          </p:cNvSpPr>
          <p:nvPr>
            <p:ph type="title"/>
          </p:nvPr>
        </p:nvSpPr>
        <p:spPr/>
        <p:txBody>
          <a:bodyPr/>
          <a:lstStyle/>
          <a:p>
            <a:r>
              <a:rPr lang="en-US"/>
              <a:t>Hypotheses</a:t>
            </a:r>
          </a:p>
        </p:txBody>
      </p:sp>
      <p:sp>
        <p:nvSpPr>
          <p:cNvPr id="7" name="Tijdelijke aanduiding voor tekst 6">
            <a:extLst>
              <a:ext uri="{FF2B5EF4-FFF2-40B4-BE49-F238E27FC236}">
                <a16:creationId xmlns:a16="http://schemas.microsoft.com/office/drawing/2014/main" id="{7A98E911-E523-44F6-8360-93CC124DFC22}"/>
              </a:ext>
            </a:extLst>
          </p:cNvPr>
          <p:cNvSpPr>
            <a:spLocks noGrp="1"/>
          </p:cNvSpPr>
          <p:nvPr>
            <p:ph type="body" idx="1"/>
          </p:nvPr>
        </p:nvSpPr>
        <p:spPr/>
        <p:txBody>
          <a:bodyPr lIns="0" tIns="0" rIns="0" bIns="0" anchor="t">
            <a:normAutofit/>
          </a:bodyPr>
          <a:lstStyle/>
          <a:p>
            <a:r>
              <a:rPr lang="en-US"/>
              <a:t>The skill will mutate during robot-to-robot learning. </a:t>
            </a:r>
          </a:p>
          <a:p>
            <a:pPr marL="537845" lvl="1" indent="-274320"/>
            <a:r>
              <a:rPr lang="en-US" sz="1400" i="1"/>
              <a:t>Reasoning: Paper [4] and python simulation</a:t>
            </a:r>
          </a:p>
          <a:p>
            <a:pPr marL="263525"/>
            <a:r>
              <a:rPr lang="en-US"/>
              <a:t>The skill mutation will, during the first robot-to-robot process, be relatively large, but when going further in the robot-to-robot learning process it will still be there but less significantly.</a:t>
            </a:r>
          </a:p>
          <a:p>
            <a:pPr marL="537845" lvl="1" indent="-274320"/>
            <a:r>
              <a:rPr lang="en-US" sz="1400"/>
              <a:t>Reasoning: Simple python simulation</a:t>
            </a:r>
          </a:p>
          <a:p>
            <a:r>
              <a:rPr lang="en-US"/>
              <a:t>Every changed condition will influence the mutation of the skill.</a:t>
            </a:r>
          </a:p>
          <a:p>
            <a:pPr marL="537845" lvl="1" indent="-274320"/>
            <a:r>
              <a:rPr lang="en-US" sz="1400" i="1"/>
              <a:t>Reasoning: Python simulation (+ maybe add additional reasoning based on either logical or paper)</a:t>
            </a:r>
          </a:p>
          <a:p>
            <a:r>
              <a:rPr lang="en-US"/>
              <a:t>The skill mutation is not repeatable. </a:t>
            </a:r>
          </a:p>
          <a:p>
            <a:pPr marL="537845" lvl="1" indent="-274320"/>
            <a:r>
              <a:rPr lang="en-US" sz="1400" i="1"/>
              <a:t>Reasoning: if all conditions are fixed it should be repeatable, but as it is assumed that a change in condition will  influence the behavior, and it is almost impossible to fix all conditions in the real world (there is always variability), the mutation is assumed to not be repeatable. </a:t>
            </a:r>
          </a:p>
          <a:p>
            <a:endParaRPr lang="en-US"/>
          </a:p>
        </p:txBody>
      </p:sp>
      <p:sp>
        <p:nvSpPr>
          <p:cNvPr id="4" name="Tijdelijke aanduiding voor dianummer 3">
            <a:extLst>
              <a:ext uri="{FF2B5EF4-FFF2-40B4-BE49-F238E27FC236}">
                <a16:creationId xmlns:a16="http://schemas.microsoft.com/office/drawing/2014/main" id="{36EEBC8E-B967-4647-B97F-F831E380DFFC}"/>
              </a:ext>
            </a:extLst>
          </p:cNvPr>
          <p:cNvSpPr>
            <a:spLocks noGrp="1"/>
          </p:cNvSpPr>
          <p:nvPr>
            <p:ph type="sldNum" sz="quarter" idx="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60867299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a:t>Experiment 1</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4</a:t>
            </a:fld>
            <a:endParaRPr lang="en-US"/>
          </a:p>
        </p:txBody>
      </p:sp>
      <p:pic>
        <p:nvPicPr>
          <p:cNvPr id="7" name="Afbeelding 6">
            <a:extLst>
              <a:ext uri="{FF2B5EF4-FFF2-40B4-BE49-F238E27FC236}">
                <a16:creationId xmlns:a16="http://schemas.microsoft.com/office/drawing/2014/main" id="{DE87C965-3149-4C14-BAF0-17E4D541B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9" y="1816688"/>
            <a:ext cx="6580506" cy="3072224"/>
          </a:xfrm>
          <a:prstGeom prst="rect">
            <a:avLst/>
          </a:prstGeom>
        </p:spPr>
      </p:pic>
      <p:pic>
        <p:nvPicPr>
          <p:cNvPr id="3" name="Afbeelding 2">
            <a:extLst>
              <a:ext uri="{FF2B5EF4-FFF2-40B4-BE49-F238E27FC236}">
                <a16:creationId xmlns:a16="http://schemas.microsoft.com/office/drawing/2014/main" id="{F9FBFCFF-0C69-4FC1-876E-7D213FDED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987" y="630775"/>
            <a:ext cx="5040000" cy="3127174"/>
          </a:xfrm>
          <a:prstGeom prst="rect">
            <a:avLst/>
          </a:prstGeom>
        </p:spPr>
      </p:pic>
      <p:pic>
        <p:nvPicPr>
          <p:cNvPr id="6" name="Afbeelding 5">
            <a:extLst>
              <a:ext uri="{FF2B5EF4-FFF2-40B4-BE49-F238E27FC236}">
                <a16:creationId xmlns:a16="http://schemas.microsoft.com/office/drawing/2014/main" id="{17567DAF-F5F8-4E1F-927F-EE480D89A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8987" y="3868673"/>
            <a:ext cx="5040000" cy="1893358"/>
          </a:xfrm>
          <a:prstGeom prst="rect">
            <a:avLst/>
          </a:prstGeom>
        </p:spPr>
      </p:pic>
    </p:spTree>
    <p:extLst>
      <p:ext uri="{BB962C8B-B14F-4D97-AF65-F5344CB8AC3E}">
        <p14:creationId xmlns:p14="http://schemas.microsoft.com/office/powerpoint/2010/main" val="297033841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a:t>Experiment 2</a:t>
            </a:r>
          </a:p>
        </p:txBody>
      </p:sp>
      <p:sp>
        <p:nvSpPr>
          <p:cNvPr id="4" name="Tijdelijke aanduiding voor tekst 3">
            <a:extLst>
              <a:ext uri="{FF2B5EF4-FFF2-40B4-BE49-F238E27FC236}">
                <a16:creationId xmlns:a16="http://schemas.microsoft.com/office/drawing/2014/main" id="{EEE21F03-4D6E-423F-B0A9-6998ACE44174}"/>
              </a:ext>
            </a:extLst>
          </p:cNvPr>
          <p:cNvSpPr>
            <a:spLocks noGrp="1"/>
          </p:cNvSpPr>
          <p:nvPr>
            <p:ph type="body" idx="1"/>
          </p:nvPr>
        </p:nvSpPr>
        <p:spPr>
          <a:xfrm>
            <a:off x="698500" y="1591900"/>
            <a:ext cx="5397500" cy="4356464"/>
          </a:xfrm>
        </p:spPr>
        <p:txBody>
          <a:bodyPr lIns="0" tIns="0" rIns="0" bIns="0" anchor="t">
            <a:normAutofit/>
          </a:bodyPr>
          <a:lstStyle/>
          <a:p>
            <a:r>
              <a:rPr lang="en-US"/>
              <a:t>Multiple conditions</a:t>
            </a:r>
          </a:p>
          <a:p>
            <a:pPr marL="537845" lvl="1" indent="-274320"/>
            <a:r>
              <a:rPr lang="en-US"/>
              <a:t>Types of robot (Kuka 7, Kuka 14, Panda)</a:t>
            </a:r>
          </a:p>
          <a:p>
            <a:pPr marL="537845" lvl="1" indent="-274320"/>
            <a:r>
              <a:rPr lang="en-US"/>
              <a:t>Material</a:t>
            </a:r>
          </a:p>
          <a:p>
            <a:pPr marL="537845" lvl="1" indent="-274320"/>
            <a:r>
              <a:rPr lang="en-US"/>
              <a:t>Frequency of sawing</a:t>
            </a:r>
          </a:p>
          <a:p>
            <a:pPr marL="537845" lvl="1" indent="-274320"/>
            <a:r>
              <a:rPr lang="en-US"/>
              <a:t>Different demonstrations (e.g. multiple persons)</a:t>
            </a:r>
          </a:p>
          <a:p>
            <a:pPr marL="537845" lvl="1" indent="-274320"/>
            <a:r>
              <a:rPr lang="en-US"/>
              <a:t>Different learning times</a:t>
            </a:r>
          </a:p>
          <a:p>
            <a:pPr marL="537845" lvl="1" indent="-274320"/>
            <a:r>
              <a:rPr lang="en-US"/>
              <a:t>Learning types </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5</a:t>
            </a:fld>
            <a:endParaRPr lang="en-US"/>
          </a:p>
        </p:txBody>
      </p:sp>
      <p:pic>
        <p:nvPicPr>
          <p:cNvPr id="6" name="Afbeelding 5">
            <a:extLst>
              <a:ext uri="{FF2B5EF4-FFF2-40B4-BE49-F238E27FC236}">
                <a16:creationId xmlns:a16="http://schemas.microsoft.com/office/drawing/2014/main" id="{B888EC3E-4D6F-44D1-8D85-CC0015E75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294" y="1163737"/>
            <a:ext cx="5400000" cy="1985214"/>
          </a:xfrm>
          <a:prstGeom prst="rect">
            <a:avLst/>
          </a:prstGeom>
        </p:spPr>
      </p:pic>
      <p:pic>
        <p:nvPicPr>
          <p:cNvPr id="7" name="Afbeelding 6">
            <a:extLst>
              <a:ext uri="{FF2B5EF4-FFF2-40B4-BE49-F238E27FC236}">
                <a16:creationId xmlns:a16="http://schemas.microsoft.com/office/drawing/2014/main" id="{4F842FB6-D7B7-4469-8E35-CB35A3341A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1294" y="3214936"/>
            <a:ext cx="5400000" cy="2479327"/>
          </a:xfrm>
          <a:prstGeom prst="rect">
            <a:avLst/>
          </a:prstGeom>
        </p:spPr>
      </p:pic>
    </p:spTree>
    <p:extLst>
      <p:ext uri="{BB962C8B-B14F-4D97-AF65-F5344CB8AC3E}">
        <p14:creationId xmlns:p14="http://schemas.microsoft.com/office/powerpoint/2010/main" val="422452618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US"/>
              <a:t>Experiment 3</a:t>
            </a:r>
          </a:p>
        </p:txBody>
      </p:sp>
      <p:sp>
        <p:nvSpPr>
          <p:cNvPr id="4" name="Tijdelijke aanduiding voor tekst 3">
            <a:extLst>
              <a:ext uri="{FF2B5EF4-FFF2-40B4-BE49-F238E27FC236}">
                <a16:creationId xmlns:a16="http://schemas.microsoft.com/office/drawing/2014/main" id="{DA597F97-7AD6-4FE4-95F7-318805D14695}"/>
              </a:ext>
            </a:extLst>
          </p:cNvPr>
          <p:cNvSpPr>
            <a:spLocks noGrp="1"/>
          </p:cNvSpPr>
          <p:nvPr>
            <p:ph type="body" idx="1"/>
          </p:nvPr>
        </p:nvSpPr>
        <p:spPr/>
        <p:txBody>
          <a:bodyPr lIns="0" tIns="0" rIns="0" bIns="0" anchor="t">
            <a:normAutofit/>
          </a:bodyPr>
          <a:lstStyle/>
          <a:p>
            <a:pPr marL="0" indent="0">
              <a:buNone/>
            </a:pPr>
            <a:r>
              <a:rPr lang="en-US"/>
              <a:t>Repeat experiment 1 multiple times,  try to have the same conditions in each experiment:</a:t>
            </a:r>
          </a:p>
          <a:p>
            <a:r>
              <a:rPr lang="en-US"/>
              <a:t>Human Demonstration</a:t>
            </a:r>
          </a:p>
          <a:p>
            <a:r>
              <a:rPr lang="en-US"/>
              <a:t>Starting position</a:t>
            </a:r>
          </a:p>
          <a:p>
            <a:r>
              <a:rPr lang="en-US"/>
              <a:t>Same parameters</a:t>
            </a:r>
          </a:p>
        </p:txBody>
      </p:sp>
      <p:sp>
        <p:nvSpPr>
          <p:cNvPr id="3160" name="Tijdelijke aanduiding voor dianummer 5"/>
          <p:cNvSpPr txBox="1">
            <a:spLocks noGrp="1"/>
          </p:cNvSpPr>
          <p:nvPr>
            <p:ph type="sldNum" sz="quarter" idx="2"/>
          </p:nvPr>
        </p:nvSpPr>
        <p:spPr/>
        <p:txBody>
          <a:bodyPr/>
          <a:lstStyle/>
          <a:p>
            <a:fld id="{86CB4B4D-7CA3-9044-876B-883B54F8677D}" type="slidenum">
              <a:rPr lang="en-US"/>
              <a:pPr/>
              <a:t>6</a:t>
            </a:fld>
            <a:endParaRPr lang="en-US"/>
          </a:p>
        </p:txBody>
      </p:sp>
    </p:spTree>
    <p:extLst>
      <p:ext uri="{BB962C8B-B14F-4D97-AF65-F5344CB8AC3E}">
        <p14:creationId xmlns:p14="http://schemas.microsoft.com/office/powerpoint/2010/main" val="221798341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7C435F-DD24-4AB3-A366-B0A6E283A7B1}"/>
              </a:ext>
            </a:extLst>
          </p:cNvPr>
          <p:cNvSpPr>
            <a:spLocks noGrp="1"/>
          </p:cNvSpPr>
          <p:nvPr>
            <p:ph type="title"/>
          </p:nvPr>
        </p:nvSpPr>
        <p:spPr/>
        <p:txBody>
          <a:bodyPr/>
          <a:lstStyle/>
          <a:p>
            <a:r>
              <a:rPr lang="en-US"/>
              <a:t>Metrices to examine the mutation</a:t>
            </a:r>
          </a:p>
        </p:txBody>
      </p:sp>
      <mc:AlternateContent xmlns:mc="http://schemas.openxmlformats.org/markup-compatibility/2006" xmlns:a14="http://schemas.microsoft.com/office/drawing/2010/main">
        <mc:Choice Requires="a14">
          <p:sp>
            <p:nvSpPr>
              <p:cNvPr id="3" name="Tijdelijke aanduiding voor tekst 2">
                <a:extLst>
                  <a:ext uri="{FF2B5EF4-FFF2-40B4-BE49-F238E27FC236}">
                    <a16:creationId xmlns:a16="http://schemas.microsoft.com/office/drawing/2014/main" id="{AF13372A-59C7-4237-BDFA-29A46FD2E872}"/>
                  </a:ext>
                </a:extLst>
              </p:cNvPr>
              <p:cNvSpPr>
                <a:spLocks noGrp="1"/>
              </p:cNvSpPr>
              <p:nvPr>
                <p:ph type="body" idx="1"/>
              </p:nvPr>
            </p:nvSpPr>
            <p:spPr/>
            <p:txBody>
              <a:bodyPr/>
              <a:lstStyle/>
              <a:p>
                <a:r>
                  <a:rPr lang="en-US"/>
                  <a:t>Fourier series </a:t>
                </a:r>
              </a:p>
              <a:p>
                <a:r>
                  <a:rPr lang="en-US"/>
                  <a:t>Minimum jerk model </a:t>
                </a:r>
                <a14:m>
                  <m:oMath xmlns:m="http://schemas.openxmlformats.org/officeDocument/2006/math">
                    <m:r>
                      <m:rPr>
                        <m:sty m:val="p"/>
                      </m:rPr>
                      <a:rPr lang="en-US" b="0" i="0" smtClean="0">
                        <a:latin typeface="Cambria Math" panose="02040503050406030204" pitchFamily="18" charset="0"/>
                      </a:rPr>
                      <m:t>C</m:t>
                    </m:r>
                    <m:r>
                      <a:rPr lang="en-US" b="0" i="0"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𝑇</m:t>
                        </m:r>
                      </m:sup>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𝑑𝑡</m:t>
                            </m:r>
                          </m:e>
                        </m:acc>
                      </m:e>
                    </m:nary>
                  </m:oMath>
                </a14:m>
                <a:endParaRPr lang="en-US"/>
              </a:p>
              <a:p>
                <a:r>
                  <a:rPr lang="en-US"/>
                  <a:t>Overlay between signal (only possible if there is not phase shift)</a:t>
                </a:r>
              </a:p>
              <a:p>
                <a:r>
                  <a:rPr lang="en-US"/>
                  <a:t>Amplitude of signal </a:t>
                </a:r>
              </a:p>
              <a:p>
                <a:pPr lvl="1"/>
                <a:r>
                  <a:rPr lang="en-US"/>
                  <a:t>For stiffness maximum might also be useful as amplitude is often much smaller (does  not reach 0)</a:t>
                </a:r>
              </a:p>
              <a:p>
                <a:r>
                  <a:rPr lang="en-US"/>
                  <a:t>Peaks</a:t>
                </a:r>
              </a:p>
            </p:txBody>
          </p:sp>
        </mc:Choice>
        <mc:Fallback xmlns="">
          <p:sp>
            <p:nvSpPr>
              <p:cNvPr id="3" name="Tijdelijke aanduiding voor tekst 2">
                <a:extLst>
                  <a:ext uri="{FF2B5EF4-FFF2-40B4-BE49-F238E27FC236}">
                    <a16:creationId xmlns:a16="http://schemas.microsoft.com/office/drawing/2014/main" id="{AF13372A-59C7-4237-BDFA-29A46FD2E872}"/>
                  </a:ext>
                </a:extLst>
              </p:cNvPr>
              <p:cNvSpPr>
                <a:spLocks noGrp="1" noRot="1" noChangeAspect="1" noMove="1" noResize="1" noEditPoints="1" noAdjustHandles="1" noChangeArrowheads="1" noChangeShapeType="1" noTextEdit="1"/>
              </p:cNvSpPr>
              <p:nvPr>
                <p:ph type="body" idx="1"/>
              </p:nvPr>
            </p:nvSpPr>
            <p:spPr>
              <a:blipFill>
                <a:blip r:embed="rId2"/>
                <a:stretch>
                  <a:fillRect l="-1075" t="-2797"/>
                </a:stretch>
              </a:blipFill>
            </p:spPr>
            <p:txBody>
              <a:bodyPr/>
              <a:lstStyle/>
              <a:p>
                <a:r>
                  <a:rPr lang="en-US">
                    <a:noFill/>
                  </a:rPr>
                  <a:t> </a:t>
                </a:r>
              </a:p>
            </p:txBody>
          </p:sp>
        </mc:Fallback>
      </mc:AlternateContent>
      <p:sp>
        <p:nvSpPr>
          <p:cNvPr id="4" name="Tijdelijke aanduiding voor dianummer 3">
            <a:extLst>
              <a:ext uri="{FF2B5EF4-FFF2-40B4-BE49-F238E27FC236}">
                <a16:creationId xmlns:a16="http://schemas.microsoft.com/office/drawing/2014/main" id="{5B7275F4-5995-4C49-8CA5-6D98EB7751A1}"/>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28596484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E0E1-851A-8F22-A917-119326085697}"/>
              </a:ext>
            </a:extLst>
          </p:cNvPr>
          <p:cNvSpPr>
            <a:spLocks noGrp="1"/>
          </p:cNvSpPr>
          <p:nvPr>
            <p:ph type="title"/>
          </p:nvPr>
        </p:nvSpPr>
        <p:spPr/>
        <p:txBody>
          <a:bodyPr lIns="0" tIns="0" rIns="0" bIns="0" anchor="t">
            <a:normAutofit/>
          </a:bodyPr>
          <a:lstStyle/>
          <a:p>
            <a:r>
              <a:rPr lang="en-US"/>
              <a:t>ROS Simulation</a:t>
            </a:r>
          </a:p>
        </p:txBody>
      </p:sp>
      <p:sp>
        <p:nvSpPr>
          <p:cNvPr id="4" name="Slide Number Placeholder 3">
            <a:extLst>
              <a:ext uri="{FF2B5EF4-FFF2-40B4-BE49-F238E27FC236}">
                <a16:creationId xmlns:a16="http://schemas.microsoft.com/office/drawing/2014/main" id="{F8102D1E-61B9-EF9E-9E1D-C4D715A353FA}"/>
              </a:ext>
            </a:extLst>
          </p:cNvPr>
          <p:cNvSpPr>
            <a:spLocks noGrp="1"/>
          </p:cNvSpPr>
          <p:nvPr>
            <p:ph type="sldNum" sz="quarter" idx="2"/>
          </p:nvPr>
        </p:nvSpPr>
        <p:spPr/>
        <p:txBody>
          <a:bodyPr/>
          <a:lstStyle/>
          <a:p>
            <a:fld id="{86CB4B4D-7CA3-9044-876B-883B54F8677D}" type="slidenum">
              <a:rPr lang="en-US"/>
              <a:t>8</a:t>
            </a:fld>
            <a:endParaRPr lang="en-US"/>
          </a:p>
        </p:txBody>
      </p:sp>
      <p:pic>
        <p:nvPicPr>
          <p:cNvPr id="6" name="Picture 6" descr="A picture containing histogram&#10;&#10;Description automatically generated">
            <a:extLst>
              <a:ext uri="{FF2B5EF4-FFF2-40B4-BE49-F238E27FC236}">
                <a16:creationId xmlns:a16="http://schemas.microsoft.com/office/drawing/2014/main" id="{32F1465A-7359-EECE-2724-30C069E0717D}"/>
              </a:ext>
            </a:extLst>
          </p:cNvPr>
          <p:cNvPicPr>
            <a:picLocks noChangeAspect="1"/>
          </p:cNvPicPr>
          <p:nvPr/>
        </p:nvPicPr>
        <p:blipFill>
          <a:blip r:embed="rId2"/>
          <a:stretch>
            <a:fillRect/>
          </a:stretch>
        </p:blipFill>
        <p:spPr>
          <a:xfrm>
            <a:off x="954932" y="1202987"/>
            <a:ext cx="10606390" cy="5343727"/>
          </a:xfrm>
          <a:prstGeom prst="rect">
            <a:avLst/>
          </a:prstGeom>
        </p:spPr>
      </p:pic>
    </p:spTree>
    <p:extLst>
      <p:ext uri="{BB962C8B-B14F-4D97-AF65-F5344CB8AC3E}">
        <p14:creationId xmlns:p14="http://schemas.microsoft.com/office/powerpoint/2010/main" val="37103412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EE0E-E95B-3C9D-1073-331D7970312F}"/>
              </a:ext>
            </a:extLst>
          </p:cNvPr>
          <p:cNvSpPr>
            <a:spLocks noGrp="1"/>
          </p:cNvSpPr>
          <p:nvPr>
            <p:ph type="title"/>
          </p:nvPr>
        </p:nvSpPr>
        <p:spPr/>
        <p:txBody>
          <a:bodyPr lIns="0" tIns="0" rIns="0" bIns="0" anchor="t">
            <a:normAutofit/>
          </a:bodyPr>
          <a:lstStyle/>
          <a:p>
            <a:r>
              <a:rPr lang="en-US" dirty="0"/>
              <a:t>Next steps</a:t>
            </a:r>
          </a:p>
        </p:txBody>
      </p:sp>
      <p:sp>
        <p:nvSpPr>
          <p:cNvPr id="3" name="Text Placeholder 2">
            <a:extLst>
              <a:ext uri="{FF2B5EF4-FFF2-40B4-BE49-F238E27FC236}">
                <a16:creationId xmlns:a16="http://schemas.microsoft.com/office/drawing/2014/main" id="{0EE0A094-133C-DC57-C321-FF17F87EA6D8}"/>
              </a:ext>
            </a:extLst>
          </p:cNvPr>
          <p:cNvSpPr>
            <a:spLocks noGrp="1"/>
          </p:cNvSpPr>
          <p:nvPr>
            <p:ph type="body" idx="1"/>
          </p:nvPr>
        </p:nvSpPr>
        <p:spPr/>
        <p:txBody>
          <a:bodyPr lIns="0" tIns="0" rIns="0" bIns="0" anchor="t">
            <a:normAutofit/>
          </a:bodyPr>
          <a:lstStyle/>
          <a:p>
            <a:r>
              <a:rPr lang="en-US" dirty="0"/>
              <a:t>Sit with Leandro</a:t>
            </a:r>
          </a:p>
          <a:p>
            <a:r>
              <a:rPr lang="en-US" dirty="0"/>
              <a:t>Adjust Gazebo environment to have robots holding a saw</a:t>
            </a:r>
          </a:p>
          <a:p>
            <a:pPr marL="537845" lvl="1" indent="-274320"/>
            <a:r>
              <a:rPr lang="en-US" dirty="0"/>
              <a:t>Here for initial configuration needs to be adjusted</a:t>
            </a:r>
          </a:p>
          <a:p>
            <a:r>
              <a:rPr lang="en-US" dirty="0"/>
              <a:t>Implement 3-layer learning scheme (partially done, but makes no sense until saw is added)</a:t>
            </a:r>
          </a:p>
          <a:p>
            <a:endParaRPr lang="en-US" dirty="0"/>
          </a:p>
          <a:p>
            <a:r>
              <a:rPr lang="en-US" dirty="0"/>
              <a:t>Finish the support of the hypotheses </a:t>
            </a:r>
          </a:p>
          <a:p>
            <a:endParaRPr lang="en-US"/>
          </a:p>
        </p:txBody>
      </p:sp>
      <p:sp>
        <p:nvSpPr>
          <p:cNvPr id="4" name="Slide Number Placeholder 3">
            <a:extLst>
              <a:ext uri="{FF2B5EF4-FFF2-40B4-BE49-F238E27FC236}">
                <a16:creationId xmlns:a16="http://schemas.microsoft.com/office/drawing/2014/main" id="{B9918CED-3FE1-F03F-7BDC-A5331EBCD417}"/>
              </a:ext>
            </a:extLst>
          </p:cNvPr>
          <p:cNvSpPr>
            <a:spLocks noGrp="1"/>
          </p:cNvSpPr>
          <p:nvPr>
            <p:ph type="sldNum" sz="quarter" idx="2"/>
          </p:nvPr>
        </p:nvSpPr>
        <p:spPr/>
        <p:txBody>
          <a:bodyPr/>
          <a:lstStyle/>
          <a:p>
            <a:fld id="{86CB4B4D-7CA3-9044-876B-883B54F8677D}" type="slidenum">
              <a:rPr lang="en-US"/>
              <a:t>9</a:t>
            </a:fld>
            <a:endParaRPr lang="en-US"/>
          </a:p>
        </p:txBody>
      </p:sp>
    </p:spTree>
    <p:extLst>
      <p:ext uri="{BB962C8B-B14F-4D97-AF65-F5344CB8AC3E}">
        <p14:creationId xmlns:p14="http://schemas.microsoft.com/office/powerpoint/2010/main" val="2432482516"/>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4C26F1451D0A44ABB73FA2C8A0D54B" ma:contentTypeVersion="3" ma:contentTypeDescription="Een nieuw document maken." ma:contentTypeScope="" ma:versionID="8c5bfbcbfab02667d7e00ae5582d6b15">
  <xsd:schema xmlns:xsd="http://www.w3.org/2001/XMLSchema" xmlns:xs="http://www.w3.org/2001/XMLSchema" xmlns:p="http://schemas.microsoft.com/office/2006/metadata/properties" xmlns:ns2="4579a138-ffa5-4c01-a0fc-376e398031c3" targetNamespace="http://schemas.microsoft.com/office/2006/metadata/properties" ma:root="true" ma:fieldsID="690f62b0eb40478eaba4af8640e08bcc" ns2:_="">
    <xsd:import namespace="4579a138-ffa5-4c01-a0fc-376e398031c3"/>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9a138-ffa5-4c01-a0fc-376e398031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C11680-DE81-4680-9BC1-792B99414ADD}">
  <ds:schemaRefs>
    <ds:schemaRef ds:uri="http://schemas.microsoft.com/sharepoint/v3/contenttype/forms"/>
  </ds:schemaRefs>
</ds:datastoreItem>
</file>

<file path=customXml/itemProps2.xml><?xml version="1.0" encoding="utf-8"?>
<ds:datastoreItem xmlns:ds="http://schemas.openxmlformats.org/officeDocument/2006/customXml" ds:itemID="{CEE0BA3A-6593-471F-A43D-F66C68AA6CDA}">
  <ds:schemaRefs>
    <ds:schemaRef ds:uri="604bf452-9633-45fe-8d05-7535ce148c61"/>
    <ds:schemaRef ds:uri="607357a8-53b9-4851-a401-31bc4593bdc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A61C26-56B5-4E9A-B08E-41A563401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79a138-ffa5-4c01-a0fc-376e398031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TU Delft</vt:lpstr>
      <vt:lpstr>Meeting 6-4-2022</vt:lpstr>
      <vt:lpstr>Project Proposal</vt:lpstr>
      <vt:lpstr>Hypotheses</vt:lpstr>
      <vt:lpstr>Experiment 1</vt:lpstr>
      <vt:lpstr>Experiment 2</vt:lpstr>
      <vt:lpstr>Experiment 3</vt:lpstr>
      <vt:lpstr>Metrices to examine the mutation</vt:lpstr>
      <vt:lpstr>ROS Simulation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9</cp:revision>
  <dcterms:modified xsi:type="dcterms:W3CDTF">2022-04-06T12:30:03Z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0x0101002D4C26F1451D0A44ABB73FA2C8A0D54B</vt:lpwstr>
  </property>
</Properties>
</file>