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0092C-D180-4659-98EE-5D08073F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0C2CFF-B01B-4E7C-9C0D-418E6EEF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F9E92D-73B6-44D4-B2A9-4009125F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421A0B-1FC9-4A6B-9EC9-4A00E7CE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6D0739-544E-47A6-9A45-45C3B9A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A6B2E-79E8-4FD7-9399-651D6CE5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A134B9-DE6E-485B-BD98-63E23DA0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71735D-5243-46AB-9098-E6EDC6F5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6CC820-3F86-465B-81E4-638BF93B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9597CE-E612-42D8-BC2A-18B8F63D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B588DC-F5A0-4846-AABF-74928D683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C50BAB-1E4A-4326-8C00-8C6B3F85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AD05E3-D9AA-4721-8760-C9984A3C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0CC173-3ADF-4B25-B4D4-48C549A9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8480BA-78E4-451F-8409-64188EE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0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163E3-76FC-4D8A-A5C5-FDC0360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A9EBE8-FA49-4091-AF9C-CD458C60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95B206-185E-43E6-8692-55401EA9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35F2A-9D7C-41E7-B47D-7CB92F9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4BEDFC-1DB6-4279-872D-F0FD424C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5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25293-FE40-48FC-A8E7-E3B4F3F6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C58462-CEEB-4BB9-BC46-D0126CE5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C2676B-43F3-4604-AD54-8B632DBD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C3F39-0F78-4105-8D9B-BF835FE0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A1501C-95A0-43DE-B315-9768DDA3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1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F7B0-3E4D-461E-A96B-585C681C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7DA8C-597F-44BD-9769-A441194F3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196116-3BF9-4BE1-B4D6-96718AC6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7A1DBA-20CE-46E5-8E6D-5B91D87A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575487-87BC-4784-9C10-C31B2C2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B29CB8-949B-4F23-AD5A-BEBE522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9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04260-3B0E-4FF1-9242-BE89944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854C58-4293-4EDF-A6E9-222D1BBE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D23862-B595-4972-812E-50A14109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14037D3-7FD4-49CE-99BB-C953DBA5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1B345A-11C2-4CB2-90EB-6C4294156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1058CB5-FB75-443B-B1E5-6B059461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8D96BEE-9617-4301-A43C-3FCDB0F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0801CF-97FC-42A1-B469-7C4E0B8B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58D47-5D01-4CD4-B048-3A8F9446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635513-2CF6-4424-AFEC-643D1222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867AB8-DA02-4CA4-A0D7-69B60F0B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BE8A0B0-E87F-4534-B8FF-0987B2B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CFED4FF-FEEE-44CE-B488-2DBDBA1A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83EE4D-174B-428B-9A8E-B300485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B82D57-FFE4-4EF8-9B50-52EE99C1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1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1517E-6B02-45EB-8977-BEB4AF20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E84786-EE88-4077-98B9-C59B1BE9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20D6D7-EC94-44C7-8F73-8586172E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8F0B00-A9CD-4504-B4ED-4FD75FD9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586952-60FA-4001-A9A6-DE0F5382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996639-A4EA-4A15-A084-ADE89CEE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4ABF8-CEBB-4E2B-8C23-390DA90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F02D0C-22E7-4ECD-8454-71D45A3B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434D01-F61B-43D9-9546-184B4908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393648-ABDF-4F82-A89C-CA92BD40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CAD522-8F0C-4B0D-927E-7BCB9B3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4BAA92-613D-40D5-83EE-1D77960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5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11C5DBE-7029-4232-BCDD-2E39485B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17756F-CD14-4BEE-BD3A-56977C9B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5B8E81-8A69-4824-94C7-53D22369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3C8F-C29D-45AE-8A36-E6DE041AA77D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C008DF-3EBE-4888-A231-E8FF1D710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04E120-D490-467B-A65A-AF06A32D8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EEB-72CD-4B44-827A-32C7904BC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0287375-2522-4EA5-903D-2AA650C5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685800"/>
            <a:ext cx="8248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05A1452-6D3A-4255-8EBF-F5CA8C90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881187"/>
            <a:ext cx="9401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59C4E90-9DF1-4D6E-8085-25E6DD72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43125"/>
            <a:ext cx="7924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12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Rosa Maessen</dc:creator>
  <cp:lastModifiedBy>Rosa Maessen</cp:lastModifiedBy>
  <cp:revision>2</cp:revision>
  <dcterms:created xsi:type="dcterms:W3CDTF">2022-02-09T12:15:55Z</dcterms:created>
  <dcterms:modified xsi:type="dcterms:W3CDTF">2022-02-09T14:23:23Z</dcterms:modified>
</cp:coreProperties>
</file>