
<file path=[Content_Types].xml><?xml version="1.0" encoding="utf-8"?>
<Types xmlns="http://schemas.openxmlformats.org/package/2006/content-types">
  <Default Extension="bmp" ContentType="image/bmp"/>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6"/>
  </p:notesMasterIdLst>
  <p:sldIdLst>
    <p:sldId id="302" r:id="rId5"/>
    <p:sldId id="317" r:id="rId6"/>
    <p:sldId id="312" r:id="rId7"/>
    <p:sldId id="304" r:id="rId8"/>
    <p:sldId id="319" r:id="rId9"/>
    <p:sldId id="306" r:id="rId10"/>
    <p:sldId id="320" r:id="rId11"/>
    <p:sldId id="329" r:id="rId12"/>
    <p:sldId id="322" r:id="rId13"/>
    <p:sldId id="330" r:id="rId14"/>
    <p:sldId id="331" r:id="rId15"/>
    <p:sldId id="332" r:id="rId16"/>
    <p:sldId id="333" r:id="rId17"/>
    <p:sldId id="334" r:id="rId18"/>
    <p:sldId id="335" r:id="rId19"/>
    <p:sldId id="336" r:id="rId20"/>
    <p:sldId id="337" r:id="rId21"/>
    <p:sldId id="339" r:id="rId22"/>
    <p:sldId id="338" r:id="rId23"/>
    <p:sldId id="340" r:id="rId24"/>
    <p:sldId id="328"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390"/>
    <a:srgbClr val="99D28C"/>
    <a:srgbClr val="F1BE3E"/>
    <a:srgbClr val="EB7246"/>
    <a:srgbClr val="82D7C6"/>
    <a:srgbClr val="0066A2"/>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83661C-B0E8-4242-A44E-4C33C57366B9}" v="14" dt="2022-03-09T14:52:17.20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6240" autoAdjust="0"/>
  </p:normalViewPr>
  <p:slideViewPr>
    <p:cSldViewPr snapToGrid="0" snapToObjects="1">
      <p:cViewPr varScale="1">
        <p:scale>
          <a:sx n="105" d="100"/>
          <a:sy n="105" d="100"/>
        </p:scale>
        <p:origin x="1632" y="108"/>
      </p:cViewPr>
      <p:guideLst/>
    </p:cSldViewPr>
  </p:slideViewPr>
  <p:outlineViewPr>
    <p:cViewPr>
      <p:scale>
        <a:sx n="33" d="100"/>
        <a:sy n="33" d="100"/>
      </p:scale>
      <p:origin x="0" y="-222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a Maessen" userId="42c75d1722a21a38" providerId="LiveId" clId="{9083661C-B0E8-4242-A44E-4C33C57366B9}"/>
    <pc:docChg chg="undo custSel addSld delSld modSld sldOrd">
      <pc:chgData name="Rosa Maessen" userId="42c75d1722a21a38" providerId="LiveId" clId="{9083661C-B0E8-4242-A44E-4C33C57366B9}" dt="2022-03-09T14:54:01.157" v="930" actId="20577"/>
      <pc:docMkLst>
        <pc:docMk/>
      </pc:docMkLst>
      <pc:sldChg chg="modSp mod">
        <pc:chgData name="Rosa Maessen" userId="42c75d1722a21a38" providerId="LiveId" clId="{9083661C-B0E8-4242-A44E-4C33C57366B9}" dt="2022-03-09T14:49:43.722" v="755" actId="20577"/>
        <pc:sldMkLst>
          <pc:docMk/>
          <pc:sldMk cId="3070744067" sldId="302"/>
        </pc:sldMkLst>
        <pc:spChg chg="mod">
          <ac:chgData name="Rosa Maessen" userId="42c75d1722a21a38" providerId="LiveId" clId="{9083661C-B0E8-4242-A44E-4C33C57366B9}" dt="2022-03-09T14:49:43.722" v="755" actId="20577"/>
          <ac:spMkLst>
            <pc:docMk/>
            <pc:sldMk cId="3070744067" sldId="302"/>
            <ac:spMk id="55" creationId="{4B0C9E1B-71A5-4794-8A58-5C8CDB926EAA}"/>
          </ac:spMkLst>
        </pc:spChg>
      </pc:sldChg>
      <pc:sldChg chg="add del">
        <pc:chgData name="Rosa Maessen" userId="42c75d1722a21a38" providerId="LiveId" clId="{9083661C-B0E8-4242-A44E-4C33C57366B9}" dt="2022-03-09T10:48:10.512" v="527" actId="47"/>
        <pc:sldMkLst>
          <pc:docMk/>
          <pc:sldMk cId="3858778482" sldId="303"/>
        </pc:sldMkLst>
      </pc:sldChg>
      <pc:sldChg chg="add del">
        <pc:chgData name="Rosa Maessen" userId="42c75d1722a21a38" providerId="LiveId" clId="{9083661C-B0E8-4242-A44E-4C33C57366B9}" dt="2022-03-09T10:38:59.794" v="31" actId="47"/>
        <pc:sldMkLst>
          <pc:docMk/>
          <pc:sldMk cId="2970338410" sldId="304"/>
        </pc:sldMkLst>
      </pc:sldChg>
      <pc:sldChg chg="modSp del mod">
        <pc:chgData name="Rosa Maessen" userId="42c75d1722a21a38" providerId="LiveId" clId="{9083661C-B0E8-4242-A44E-4C33C57366B9}" dt="2022-03-09T10:39:03.671" v="34" actId="47"/>
        <pc:sldMkLst>
          <pc:docMk/>
          <pc:sldMk cId="1600236978" sldId="305"/>
        </pc:sldMkLst>
        <pc:spChg chg="mod">
          <ac:chgData name="Rosa Maessen" userId="42c75d1722a21a38" providerId="LiveId" clId="{9083661C-B0E8-4242-A44E-4C33C57366B9}" dt="2022-03-09T10:38:59.473" v="30" actId="20577"/>
          <ac:spMkLst>
            <pc:docMk/>
            <pc:sldMk cId="1600236978" sldId="305"/>
            <ac:spMk id="3158" creationId="{00000000-0000-0000-0000-000000000000}"/>
          </ac:spMkLst>
        </pc:spChg>
      </pc:sldChg>
      <pc:sldChg chg="modSp add del mod">
        <pc:chgData name="Rosa Maessen" userId="42c75d1722a21a38" providerId="LiveId" clId="{9083661C-B0E8-4242-A44E-4C33C57366B9}" dt="2022-03-09T10:48:17.481" v="529" actId="20577"/>
        <pc:sldMkLst>
          <pc:docMk/>
          <pc:sldMk cId="4224526187" sldId="306"/>
        </pc:sldMkLst>
        <pc:spChg chg="mod">
          <ac:chgData name="Rosa Maessen" userId="42c75d1722a21a38" providerId="LiveId" clId="{9083661C-B0E8-4242-A44E-4C33C57366B9}" dt="2022-03-09T10:48:17.481" v="529" actId="20577"/>
          <ac:spMkLst>
            <pc:docMk/>
            <pc:sldMk cId="4224526187" sldId="306"/>
            <ac:spMk id="3157" creationId="{00000000-0000-0000-0000-000000000000}"/>
          </ac:spMkLst>
        </pc:spChg>
      </pc:sldChg>
      <pc:sldChg chg="add del">
        <pc:chgData name="Rosa Maessen" userId="42c75d1722a21a38" providerId="LiveId" clId="{9083661C-B0E8-4242-A44E-4C33C57366B9}" dt="2022-03-09T10:38:59.794" v="31" actId="47"/>
        <pc:sldMkLst>
          <pc:docMk/>
          <pc:sldMk cId="981319240" sldId="308"/>
        </pc:sldMkLst>
      </pc:sldChg>
      <pc:sldChg chg="add del">
        <pc:chgData name="Rosa Maessen" userId="42c75d1722a21a38" providerId="LiveId" clId="{9083661C-B0E8-4242-A44E-4C33C57366B9}" dt="2022-03-09T10:48:46.654" v="577" actId="47"/>
        <pc:sldMkLst>
          <pc:docMk/>
          <pc:sldMk cId="2404359539" sldId="309"/>
        </pc:sldMkLst>
      </pc:sldChg>
      <pc:sldChg chg="add del">
        <pc:chgData name="Rosa Maessen" userId="42c75d1722a21a38" providerId="LiveId" clId="{9083661C-B0E8-4242-A44E-4C33C57366B9}" dt="2022-03-09T10:49:15.661" v="578" actId="47"/>
        <pc:sldMkLst>
          <pc:docMk/>
          <pc:sldMk cId="4288936759" sldId="310"/>
        </pc:sldMkLst>
      </pc:sldChg>
      <pc:sldChg chg="add del">
        <pc:chgData name="Rosa Maessen" userId="42c75d1722a21a38" providerId="LiveId" clId="{9083661C-B0E8-4242-A44E-4C33C57366B9}" dt="2022-03-09T10:39:30.853" v="39" actId="47"/>
        <pc:sldMkLst>
          <pc:docMk/>
          <pc:sldMk cId="328431140" sldId="311"/>
        </pc:sldMkLst>
      </pc:sldChg>
      <pc:sldChg chg="modSp add del mod">
        <pc:chgData name="Rosa Maessen" userId="42c75d1722a21a38" providerId="LiveId" clId="{9083661C-B0E8-4242-A44E-4C33C57366B9}" dt="2022-03-09T11:18:08.487" v="746" actId="113"/>
        <pc:sldMkLst>
          <pc:docMk/>
          <pc:sldMk cId="732940916" sldId="312"/>
        </pc:sldMkLst>
        <pc:spChg chg="mod">
          <ac:chgData name="Rosa Maessen" userId="42c75d1722a21a38" providerId="LiveId" clId="{9083661C-B0E8-4242-A44E-4C33C57366B9}" dt="2022-03-09T11:18:08.487" v="746" actId="113"/>
          <ac:spMkLst>
            <pc:docMk/>
            <pc:sldMk cId="732940916" sldId="312"/>
            <ac:spMk id="3158" creationId="{00000000-0000-0000-0000-000000000000}"/>
          </ac:spMkLst>
        </pc:spChg>
      </pc:sldChg>
      <pc:sldChg chg="modSp add del mod">
        <pc:chgData name="Rosa Maessen" userId="42c75d1722a21a38" providerId="LiveId" clId="{9083661C-B0E8-4242-A44E-4C33C57366B9}" dt="2022-03-09T10:40:02.903" v="44" actId="47"/>
        <pc:sldMkLst>
          <pc:docMk/>
          <pc:sldMk cId="3826320077" sldId="313"/>
        </pc:sldMkLst>
        <pc:spChg chg="mod">
          <ac:chgData name="Rosa Maessen" userId="42c75d1722a21a38" providerId="LiveId" clId="{9083661C-B0E8-4242-A44E-4C33C57366B9}" dt="2022-03-09T10:39:43.836" v="43" actId="20577"/>
          <ac:spMkLst>
            <pc:docMk/>
            <pc:sldMk cId="3826320077" sldId="313"/>
            <ac:spMk id="3158" creationId="{00000000-0000-0000-0000-000000000000}"/>
          </ac:spMkLst>
        </pc:spChg>
      </pc:sldChg>
      <pc:sldChg chg="add del">
        <pc:chgData name="Rosa Maessen" userId="42c75d1722a21a38" providerId="LiveId" clId="{9083661C-B0E8-4242-A44E-4C33C57366B9}" dt="2022-03-09T10:48:46.654" v="577" actId="47"/>
        <pc:sldMkLst>
          <pc:docMk/>
          <pc:sldMk cId="2241897625" sldId="314"/>
        </pc:sldMkLst>
      </pc:sldChg>
      <pc:sldChg chg="add del">
        <pc:chgData name="Rosa Maessen" userId="42c75d1722a21a38" providerId="LiveId" clId="{9083661C-B0E8-4242-A44E-4C33C57366B9}" dt="2022-03-09T10:48:46.654" v="577" actId="47"/>
        <pc:sldMkLst>
          <pc:docMk/>
          <pc:sldMk cId="138753082" sldId="316"/>
        </pc:sldMkLst>
      </pc:sldChg>
      <pc:sldChg chg="add">
        <pc:chgData name="Rosa Maessen" userId="42c75d1722a21a38" providerId="LiveId" clId="{9083661C-B0E8-4242-A44E-4C33C57366B9}" dt="2022-03-09T10:39:01.979" v="33"/>
        <pc:sldMkLst>
          <pc:docMk/>
          <pc:sldMk cId="1832648448" sldId="317"/>
        </pc:sldMkLst>
      </pc:sldChg>
      <pc:sldChg chg="addSp delSp modSp add mod">
        <pc:chgData name="Rosa Maessen" userId="42c75d1722a21a38" providerId="LiveId" clId="{9083661C-B0E8-4242-A44E-4C33C57366B9}" dt="2022-03-09T11:16:36.498" v="651" actId="20577"/>
        <pc:sldMkLst>
          <pc:docMk/>
          <pc:sldMk cId="3118175309" sldId="318"/>
        </pc:sldMkLst>
        <pc:spChg chg="add del mod">
          <ac:chgData name="Rosa Maessen" userId="42c75d1722a21a38" providerId="LiveId" clId="{9083661C-B0E8-4242-A44E-4C33C57366B9}" dt="2022-03-09T10:41:25.626" v="72" actId="478"/>
          <ac:spMkLst>
            <pc:docMk/>
            <pc:sldMk cId="3118175309" sldId="318"/>
            <ac:spMk id="2" creationId="{265546E1-5258-4680-9C43-F89919D3AB94}"/>
          </ac:spMkLst>
        </pc:spChg>
        <pc:spChg chg="add del mod">
          <ac:chgData name="Rosa Maessen" userId="42c75d1722a21a38" providerId="LiveId" clId="{9083661C-B0E8-4242-A44E-4C33C57366B9}" dt="2022-03-09T10:41:12.539" v="69" actId="478"/>
          <ac:spMkLst>
            <pc:docMk/>
            <pc:sldMk cId="3118175309" sldId="318"/>
            <ac:spMk id="4" creationId="{1D67A898-726E-45CD-BDD1-E2F949375BB4}"/>
          </ac:spMkLst>
        </pc:spChg>
        <pc:spChg chg="add mod">
          <ac:chgData name="Rosa Maessen" userId="42c75d1722a21a38" providerId="LiveId" clId="{9083661C-B0E8-4242-A44E-4C33C57366B9}" dt="2022-03-09T10:45:01.707" v="202" actId="6549"/>
          <ac:spMkLst>
            <pc:docMk/>
            <pc:sldMk cId="3118175309" sldId="318"/>
            <ac:spMk id="5" creationId="{BACBE359-A5A9-439D-971F-16CC1D13A7DC}"/>
          </ac:spMkLst>
        </pc:spChg>
        <pc:spChg chg="mod">
          <ac:chgData name="Rosa Maessen" userId="42c75d1722a21a38" providerId="LiveId" clId="{9083661C-B0E8-4242-A44E-4C33C57366B9}" dt="2022-03-09T10:40:56.331" v="66" actId="20577"/>
          <ac:spMkLst>
            <pc:docMk/>
            <pc:sldMk cId="3118175309" sldId="318"/>
            <ac:spMk id="10" creationId="{7C67030E-979F-41A8-94C8-1ED9399D88AF}"/>
          </ac:spMkLst>
        </pc:spChg>
        <pc:spChg chg="add mod">
          <ac:chgData name="Rosa Maessen" userId="42c75d1722a21a38" providerId="LiveId" clId="{9083661C-B0E8-4242-A44E-4C33C57366B9}" dt="2022-03-09T11:16:36.498" v="651" actId="20577"/>
          <ac:spMkLst>
            <pc:docMk/>
            <pc:sldMk cId="3118175309" sldId="318"/>
            <ac:spMk id="11" creationId="{BB591ACE-338E-412D-AD40-457C75A7D2A9}"/>
          </ac:spMkLst>
        </pc:spChg>
        <pc:spChg chg="add mod">
          <ac:chgData name="Rosa Maessen" userId="42c75d1722a21a38" providerId="LiveId" clId="{9083661C-B0E8-4242-A44E-4C33C57366B9}" dt="2022-03-09T10:47:13.188" v="448" actId="790"/>
          <ac:spMkLst>
            <pc:docMk/>
            <pc:sldMk cId="3118175309" sldId="318"/>
            <ac:spMk id="12" creationId="{BA6C436E-EAF6-4377-99E5-41558CF41D4E}"/>
          </ac:spMkLst>
        </pc:spChg>
        <pc:spChg chg="del">
          <ac:chgData name="Rosa Maessen" userId="42c75d1722a21a38" providerId="LiveId" clId="{9083661C-B0E8-4242-A44E-4C33C57366B9}" dt="2022-03-09T10:41:07.282" v="68" actId="478"/>
          <ac:spMkLst>
            <pc:docMk/>
            <pc:sldMk cId="3118175309" sldId="318"/>
            <ac:spMk id="3158" creationId="{00000000-0000-0000-0000-000000000000}"/>
          </ac:spMkLst>
        </pc:spChg>
      </pc:sldChg>
      <pc:sldChg chg="addSp delSp modSp add mod">
        <pc:chgData name="Rosa Maessen" userId="42c75d1722a21a38" providerId="LiveId" clId="{9083661C-B0E8-4242-A44E-4C33C57366B9}" dt="2022-03-09T10:48:38.697" v="576" actId="20577"/>
        <pc:sldMkLst>
          <pc:docMk/>
          <pc:sldMk cId="2217983417" sldId="319"/>
        </pc:sldMkLst>
        <pc:spChg chg="add del mod">
          <ac:chgData name="Rosa Maessen" userId="42c75d1722a21a38" providerId="LiveId" clId="{9083661C-B0E8-4242-A44E-4C33C57366B9}" dt="2022-03-09T10:48:29.226" v="533"/>
          <ac:spMkLst>
            <pc:docMk/>
            <pc:sldMk cId="2217983417" sldId="319"/>
            <ac:spMk id="2" creationId="{216E248A-FE7D-466A-9273-6C27146BB377}"/>
          </ac:spMkLst>
        </pc:spChg>
        <pc:spChg chg="add del mod">
          <ac:chgData name="Rosa Maessen" userId="42c75d1722a21a38" providerId="LiveId" clId="{9083661C-B0E8-4242-A44E-4C33C57366B9}" dt="2022-03-09T10:48:29.226" v="533"/>
          <ac:spMkLst>
            <pc:docMk/>
            <pc:sldMk cId="2217983417" sldId="319"/>
            <ac:spMk id="3" creationId="{63EB0E59-EEA2-413D-B2EA-F2DF8A9AC367}"/>
          </ac:spMkLst>
        </pc:spChg>
        <pc:spChg chg="add mod">
          <ac:chgData name="Rosa Maessen" userId="42c75d1722a21a38" providerId="LiveId" clId="{9083661C-B0E8-4242-A44E-4C33C57366B9}" dt="2022-03-09T10:48:38.697" v="576" actId="20577"/>
          <ac:spMkLst>
            <pc:docMk/>
            <pc:sldMk cId="2217983417" sldId="319"/>
            <ac:spMk id="4" creationId="{DA597F97-7AD6-4FE4-95F7-318805D14695}"/>
          </ac:spMkLst>
        </pc:spChg>
        <pc:spChg chg="mod">
          <ac:chgData name="Rosa Maessen" userId="42c75d1722a21a38" providerId="LiveId" clId="{9083661C-B0E8-4242-A44E-4C33C57366B9}" dt="2022-03-09T10:48:29.226" v="533"/>
          <ac:spMkLst>
            <pc:docMk/>
            <pc:sldMk cId="2217983417" sldId="319"/>
            <ac:spMk id="3157" creationId="{00000000-0000-0000-0000-000000000000}"/>
          </ac:spMkLst>
        </pc:spChg>
        <pc:spChg chg="mod">
          <ac:chgData name="Rosa Maessen" userId="42c75d1722a21a38" providerId="LiveId" clId="{9083661C-B0E8-4242-A44E-4C33C57366B9}" dt="2022-03-09T10:48:29.226" v="533"/>
          <ac:spMkLst>
            <pc:docMk/>
            <pc:sldMk cId="2217983417" sldId="319"/>
            <ac:spMk id="3160" creationId="{00000000-0000-0000-0000-000000000000}"/>
          </ac:spMkLst>
        </pc:spChg>
        <pc:picChg chg="del">
          <ac:chgData name="Rosa Maessen" userId="42c75d1722a21a38" providerId="LiveId" clId="{9083661C-B0E8-4242-A44E-4C33C57366B9}" dt="2022-03-09T10:48:31.577" v="535" actId="478"/>
          <ac:picMkLst>
            <pc:docMk/>
            <pc:sldMk cId="2217983417" sldId="319"/>
            <ac:picMk id="5" creationId="{E5C82E5F-E58A-4B55-B439-64569E0CC43E}"/>
          </ac:picMkLst>
        </pc:picChg>
        <pc:picChg chg="del">
          <ac:chgData name="Rosa Maessen" userId="42c75d1722a21a38" providerId="LiveId" clId="{9083661C-B0E8-4242-A44E-4C33C57366B9}" dt="2022-03-09T10:48:31.064" v="534" actId="478"/>
          <ac:picMkLst>
            <pc:docMk/>
            <pc:sldMk cId="2217983417" sldId="319"/>
            <ac:picMk id="7" creationId="{DE87C965-3149-4C14-BAF0-17E4D541B80C}"/>
          </ac:picMkLst>
        </pc:picChg>
      </pc:sldChg>
      <pc:sldChg chg="addSp delSp modSp new mod ord">
        <pc:chgData name="Rosa Maessen" userId="42c75d1722a21a38" providerId="LiveId" clId="{9083661C-B0E8-4242-A44E-4C33C57366B9}" dt="2022-03-09T11:14:25.672" v="643"/>
        <pc:sldMkLst>
          <pc:docMk/>
          <pc:sldMk cId="1978088430" sldId="320"/>
        </pc:sldMkLst>
        <pc:spChg chg="mod">
          <ac:chgData name="Rosa Maessen" userId="42c75d1722a21a38" providerId="LiveId" clId="{9083661C-B0E8-4242-A44E-4C33C57366B9}" dt="2022-03-09T10:49:24.171" v="585" actId="20577"/>
          <ac:spMkLst>
            <pc:docMk/>
            <pc:sldMk cId="1978088430" sldId="320"/>
            <ac:spMk id="2" creationId="{1E5C3851-EC13-4512-B9E4-B4A8BAE22DC9}"/>
          </ac:spMkLst>
        </pc:spChg>
        <pc:spChg chg="del mod">
          <ac:chgData name="Rosa Maessen" userId="42c75d1722a21a38" providerId="LiveId" clId="{9083661C-B0E8-4242-A44E-4C33C57366B9}" dt="2022-03-09T11:00:19.542" v="614" actId="478"/>
          <ac:spMkLst>
            <pc:docMk/>
            <pc:sldMk cId="1978088430" sldId="320"/>
            <ac:spMk id="3" creationId="{24B983DD-B717-4F61-BF88-B66F00C81C11}"/>
          </ac:spMkLst>
        </pc:spChg>
        <pc:picChg chg="add del mod">
          <ac:chgData name="Rosa Maessen" userId="42c75d1722a21a38" providerId="LiveId" clId="{9083661C-B0E8-4242-A44E-4C33C57366B9}" dt="2022-03-09T10:54:55.752" v="591" actId="478"/>
          <ac:picMkLst>
            <pc:docMk/>
            <pc:sldMk cId="1978088430" sldId="320"/>
            <ac:picMk id="5" creationId="{C961582B-38DE-43D5-8A68-9D2E8A3557A3}"/>
          </ac:picMkLst>
        </pc:picChg>
        <pc:picChg chg="add del mod">
          <ac:chgData name="Rosa Maessen" userId="42c75d1722a21a38" providerId="LiveId" clId="{9083661C-B0E8-4242-A44E-4C33C57366B9}" dt="2022-03-09T11:00:18.630" v="613" actId="478"/>
          <ac:picMkLst>
            <pc:docMk/>
            <pc:sldMk cId="1978088430" sldId="320"/>
            <ac:picMk id="7" creationId="{0A0F3B92-B94E-4F66-B68E-64E3348B8E0F}"/>
          </ac:picMkLst>
        </pc:picChg>
        <pc:picChg chg="add del mod">
          <ac:chgData name="Rosa Maessen" userId="42c75d1722a21a38" providerId="LiveId" clId="{9083661C-B0E8-4242-A44E-4C33C57366B9}" dt="2022-03-09T11:00:18.182" v="612" actId="478"/>
          <ac:picMkLst>
            <pc:docMk/>
            <pc:sldMk cId="1978088430" sldId="320"/>
            <ac:picMk id="9" creationId="{D18B8BCC-F006-41FA-A440-8ACBDE395FBF}"/>
          </ac:picMkLst>
        </pc:picChg>
        <pc:picChg chg="add del mod">
          <ac:chgData name="Rosa Maessen" userId="42c75d1722a21a38" providerId="LiveId" clId="{9083661C-B0E8-4242-A44E-4C33C57366B9}" dt="2022-03-09T10:55:12.906" v="598" actId="478"/>
          <ac:picMkLst>
            <pc:docMk/>
            <pc:sldMk cId="1978088430" sldId="320"/>
            <ac:picMk id="11" creationId="{5497F565-8F3E-4C4D-B74C-12242FC35411}"/>
          </ac:picMkLst>
        </pc:picChg>
        <pc:picChg chg="add mod">
          <ac:chgData name="Rosa Maessen" userId="42c75d1722a21a38" providerId="LiveId" clId="{9083661C-B0E8-4242-A44E-4C33C57366B9}" dt="2022-03-09T11:02:53.050" v="616" actId="1076"/>
          <ac:picMkLst>
            <pc:docMk/>
            <pc:sldMk cId="1978088430" sldId="320"/>
            <ac:picMk id="13" creationId="{7F1CE565-14F7-4A3A-9B9B-3984C6B02D49}"/>
          </ac:picMkLst>
        </pc:picChg>
      </pc:sldChg>
      <pc:sldChg chg="addSp delSp modSp add mod">
        <pc:chgData name="Rosa Maessen" userId="42c75d1722a21a38" providerId="LiveId" clId="{9083661C-B0E8-4242-A44E-4C33C57366B9}" dt="2022-03-09T11:32:00.874" v="753" actId="1076"/>
        <pc:sldMkLst>
          <pc:docMk/>
          <pc:sldMk cId="1504779045" sldId="321"/>
        </pc:sldMkLst>
        <pc:spChg chg="del">
          <ac:chgData name="Rosa Maessen" userId="42c75d1722a21a38" providerId="LiveId" clId="{9083661C-B0E8-4242-A44E-4C33C57366B9}" dt="2022-03-09T11:12:05.380" v="638" actId="478"/>
          <ac:spMkLst>
            <pc:docMk/>
            <pc:sldMk cId="1504779045" sldId="321"/>
            <ac:spMk id="3" creationId="{24B983DD-B717-4F61-BF88-B66F00C81C11}"/>
          </ac:spMkLst>
        </pc:spChg>
        <pc:picChg chg="add del mod ord">
          <ac:chgData name="Rosa Maessen" userId="42c75d1722a21a38" providerId="LiveId" clId="{9083661C-B0E8-4242-A44E-4C33C57366B9}" dt="2022-03-09T11:31:48.286" v="747" actId="478"/>
          <ac:picMkLst>
            <pc:docMk/>
            <pc:sldMk cId="1504779045" sldId="321"/>
            <ac:picMk id="5" creationId="{E7779059-F031-4F6E-A304-236976560A35}"/>
          </ac:picMkLst>
        </pc:picChg>
        <pc:picChg chg="del">
          <ac:chgData name="Rosa Maessen" userId="42c75d1722a21a38" providerId="LiveId" clId="{9083661C-B0E8-4242-A44E-4C33C57366B9}" dt="2022-03-09T11:05:45.799" v="618" actId="478"/>
          <ac:picMkLst>
            <pc:docMk/>
            <pc:sldMk cId="1504779045" sldId="321"/>
            <ac:picMk id="7" creationId="{0A0F3B92-B94E-4F66-B68E-64E3348B8E0F}"/>
          </ac:picMkLst>
        </pc:picChg>
        <pc:picChg chg="add del mod">
          <ac:chgData name="Rosa Maessen" userId="42c75d1722a21a38" providerId="LiveId" clId="{9083661C-B0E8-4242-A44E-4C33C57366B9}" dt="2022-03-09T11:12:03.363" v="636" actId="478"/>
          <ac:picMkLst>
            <pc:docMk/>
            <pc:sldMk cId="1504779045" sldId="321"/>
            <ac:picMk id="8" creationId="{F23C39DE-26DB-4E1D-864D-C6C1D67830CA}"/>
          </ac:picMkLst>
        </pc:picChg>
        <pc:picChg chg="del">
          <ac:chgData name="Rosa Maessen" userId="42c75d1722a21a38" providerId="LiveId" clId="{9083661C-B0E8-4242-A44E-4C33C57366B9}" dt="2022-03-09T11:05:45.523" v="617" actId="478"/>
          <ac:picMkLst>
            <pc:docMk/>
            <pc:sldMk cId="1504779045" sldId="321"/>
            <ac:picMk id="9" creationId="{D18B8BCC-F006-41FA-A440-8ACBDE395FBF}"/>
          </ac:picMkLst>
        </pc:picChg>
        <pc:picChg chg="add mod">
          <ac:chgData name="Rosa Maessen" userId="42c75d1722a21a38" providerId="LiveId" clId="{9083661C-B0E8-4242-A44E-4C33C57366B9}" dt="2022-03-09T11:31:58.039" v="752" actId="1076"/>
          <ac:picMkLst>
            <pc:docMk/>
            <pc:sldMk cId="1504779045" sldId="321"/>
            <ac:picMk id="11" creationId="{D3A13662-78CE-493B-ACBD-06CBF8CE4BFB}"/>
          </ac:picMkLst>
        </pc:picChg>
        <pc:picChg chg="add mod">
          <ac:chgData name="Rosa Maessen" userId="42c75d1722a21a38" providerId="LiveId" clId="{9083661C-B0E8-4242-A44E-4C33C57366B9}" dt="2022-03-09T11:32:00.874" v="753" actId="1076"/>
          <ac:picMkLst>
            <pc:docMk/>
            <pc:sldMk cId="1504779045" sldId="321"/>
            <ac:picMk id="13" creationId="{6629BF05-191D-46C3-8579-5989E16A1C15}"/>
          </ac:picMkLst>
        </pc:picChg>
      </pc:sldChg>
      <pc:sldChg chg="addSp modSp add mod">
        <pc:chgData name="Rosa Maessen" userId="42c75d1722a21a38" providerId="LiveId" clId="{9083661C-B0E8-4242-A44E-4C33C57366B9}" dt="2022-03-09T14:54:01.157" v="930" actId="20577"/>
        <pc:sldMkLst>
          <pc:docMk/>
          <pc:sldMk cId="254307168" sldId="322"/>
        </pc:sldMkLst>
        <pc:spChg chg="mod">
          <ac:chgData name="Rosa Maessen" userId="42c75d1722a21a38" providerId="LiveId" clId="{9083661C-B0E8-4242-A44E-4C33C57366B9}" dt="2022-03-09T14:54:01.157" v="930" actId="20577"/>
          <ac:spMkLst>
            <pc:docMk/>
            <pc:sldMk cId="254307168" sldId="322"/>
            <ac:spMk id="3157" creationId="{00000000-0000-0000-0000-000000000000}"/>
          </ac:spMkLst>
        </pc:spChg>
        <pc:spChg chg="mod">
          <ac:chgData name="Rosa Maessen" userId="42c75d1722a21a38" providerId="LiveId" clId="{9083661C-B0E8-4242-A44E-4C33C57366B9}" dt="2022-03-09T14:52:54.598" v="910" actId="20577"/>
          <ac:spMkLst>
            <pc:docMk/>
            <pc:sldMk cId="254307168" sldId="322"/>
            <ac:spMk id="3158" creationId="{00000000-0000-0000-0000-000000000000}"/>
          </ac:spMkLst>
        </pc:spChg>
        <pc:picChg chg="add mod">
          <ac:chgData name="Rosa Maessen" userId="42c75d1722a21a38" providerId="LiveId" clId="{9083661C-B0E8-4242-A44E-4C33C57366B9}" dt="2022-03-09T14:53:41.526" v="915" actId="1076"/>
          <ac:picMkLst>
            <pc:docMk/>
            <pc:sldMk cId="254307168" sldId="322"/>
            <ac:picMk id="3" creationId="{048CC270-F424-42E9-990E-21BC6A7D2BD2}"/>
          </ac:picMkLst>
        </pc:picChg>
      </pc:sldChg>
      <pc:sldChg chg="addSp delSp modSp new del mod">
        <pc:chgData name="Rosa Maessen" userId="42c75d1722a21a38" providerId="LiveId" clId="{9083661C-B0E8-4242-A44E-4C33C57366B9}" dt="2022-03-09T11:32:19.917" v="754" actId="47"/>
        <pc:sldMkLst>
          <pc:docMk/>
          <pc:sldMk cId="3290946702" sldId="322"/>
        </pc:sldMkLst>
        <pc:spChg chg="mod">
          <ac:chgData name="Rosa Maessen" userId="42c75d1722a21a38" providerId="LiveId" clId="{9083661C-B0E8-4242-A44E-4C33C57366B9}" dt="2022-03-09T11:08:26.725" v="634"/>
          <ac:spMkLst>
            <pc:docMk/>
            <pc:sldMk cId="3290946702" sldId="322"/>
            <ac:spMk id="2" creationId="{A8AE8B74-6FC7-41B6-800E-05C6324CB85F}"/>
          </ac:spMkLst>
        </pc:spChg>
        <pc:spChg chg="del">
          <ac:chgData name="Rosa Maessen" userId="42c75d1722a21a38" providerId="LiveId" clId="{9083661C-B0E8-4242-A44E-4C33C57366B9}" dt="2022-03-09T11:08:29.477" v="635" actId="478"/>
          <ac:spMkLst>
            <pc:docMk/>
            <pc:sldMk cId="3290946702" sldId="322"/>
            <ac:spMk id="3" creationId="{0ACBCC8B-C01F-4476-99C0-C96F2D386C36}"/>
          </ac:spMkLst>
        </pc:spChg>
        <pc:picChg chg="add mod">
          <ac:chgData name="Rosa Maessen" userId="42c75d1722a21a38" providerId="LiveId" clId="{9083661C-B0E8-4242-A44E-4C33C57366B9}" dt="2022-03-09T11:08:21.678" v="633" actId="931"/>
          <ac:picMkLst>
            <pc:docMk/>
            <pc:sldMk cId="3290946702" sldId="322"/>
            <ac:picMk id="5" creationId="{53B917EB-8673-4FE9-9A9D-4B0A9CB1CF5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04" name="Instructie"/>
          <p:cNvGrpSpPr/>
          <p:nvPr/>
        </p:nvGrpSpPr>
        <p:grpSpPr>
          <a:xfrm>
            <a:off x="-7462" y="7107104"/>
            <a:ext cx="3391307" cy="1765091"/>
            <a:chOff x="0" y="0"/>
            <a:chExt cx="3391306" cy="1765089"/>
          </a:xfrm>
        </p:grpSpPr>
        <p:sp>
          <p:nvSpPr>
            <p:cNvPr id="84"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03" name="Instructie"/>
            <p:cNvGrpSpPr/>
            <p:nvPr/>
          </p:nvGrpSpPr>
          <p:grpSpPr>
            <a:xfrm>
              <a:off x="98270" y="12607"/>
              <a:ext cx="3194766" cy="1752483"/>
              <a:chOff x="0" y="0"/>
              <a:chExt cx="3194765" cy="1752482"/>
            </a:xfrm>
          </p:grpSpPr>
          <p:grpSp>
            <p:nvGrpSpPr>
              <p:cNvPr id="87" name="Rechthoek 17"/>
              <p:cNvGrpSpPr/>
              <p:nvPr/>
            </p:nvGrpSpPr>
            <p:grpSpPr>
              <a:xfrm>
                <a:off x="0" y="0"/>
                <a:ext cx="3194766" cy="431900"/>
                <a:chOff x="0" y="0"/>
                <a:chExt cx="3194764" cy="431899"/>
              </a:xfrm>
            </p:grpSpPr>
            <p:sp>
              <p:nvSpPr>
                <p:cNvPr id="85"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86"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90" name="Ovaal 18"/>
              <p:cNvGrpSpPr/>
              <p:nvPr/>
            </p:nvGrpSpPr>
            <p:grpSpPr>
              <a:xfrm>
                <a:off x="0" y="485877"/>
                <a:ext cx="260915" cy="269241"/>
                <a:chOff x="0" y="0"/>
                <a:chExt cx="260914" cy="269240"/>
              </a:xfrm>
            </p:grpSpPr>
            <p:sp>
              <p:nvSpPr>
                <p:cNvPr id="8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89"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1"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94" name="Ovaal 20"/>
              <p:cNvGrpSpPr/>
              <p:nvPr/>
            </p:nvGrpSpPr>
            <p:grpSpPr>
              <a:xfrm>
                <a:off x="0" y="922202"/>
                <a:ext cx="260915" cy="269241"/>
                <a:chOff x="0" y="0"/>
                <a:chExt cx="260914" cy="269240"/>
              </a:xfrm>
            </p:grpSpPr>
            <p:sp>
              <p:nvSpPr>
                <p:cNvPr id="92"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93"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95"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102" name="Groep 22"/>
              <p:cNvGrpSpPr/>
              <p:nvPr/>
            </p:nvGrpSpPr>
            <p:grpSpPr>
              <a:xfrm>
                <a:off x="2513632" y="470171"/>
                <a:ext cx="681134" cy="696748"/>
                <a:chOff x="0" y="0"/>
                <a:chExt cx="681132" cy="696747"/>
              </a:xfrm>
            </p:grpSpPr>
            <p:grpSp>
              <p:nvGrpSpPr>
                <p:cNvPr id="100" name="Groep 23"/>
                <p:cNvGrpSpPr/>
                <p:nvPr/>
              </p:nvGrpSpPr>
              <p:grpSpPr>
                <a:xfrm>
                  <a:off x="197031" y="0"/>
                  <a:ext cx="287071" cy="379108"/>
                  <a:chOff x="0" y="0"/>
                  <a:chExt cx="287070" cy="379106"/>
                </a:xfrm>
              </p:grpSpPr>
              <p:sp>
                <p:nvSpPr>
                  <p:cNvPr id="96"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7"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8"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9"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01"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117" name="Groep 9"/>
          <p:cNvGrpSpPr/>
          <p:nvPr/>
        </p:nvGrpSpPr>
        <p:grpSpPr>
          <a:xfrm>
            <a:off x="2982511" y="-1228655"/>
            <a:ext cx="6226977" cy="490402"/>
            <a:chOff x="0" y="0"/>
            <a:chExt cx="6226976" cy="490400"/>
          </a:xfrm>
        </p:grpSpPr>
        <p:sp>
          <p:nvSpPr>
            <p:cNvPr id="105"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ep 8"/>
            <p:cNvGrpSpPr/>
            <p:nvPr/>
          </p:nvGrpSpPr>
          <p:grpSpPr>
            <a:xfrm>
              <a:off x="0" y="0"/>
              <a:ext cx="6226975" cy="211381"/>
              <a:chOff x="0" y="0"/>
              <a:chExt cx="6226974" cy="211380"/>
            </a:xfrm>
          </p:grpSpPr>
          <p:sp>
            <p:nvSpPr>
              <p:cNvPr id="106"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9"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1"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2"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4"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5"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a:t>
            </a: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grpSp>
        <p:nvGrpSpPr>
          <p:cNvPr id="143" name="Groep 70"/>
          <p:cNvGrpSpPr/>
          <p:nvPr/>
        </p:nvGrpSpPr>
        <p:grpSpPr>
          <a:xfrm>
            <a:off x="-7461" y="-1785441"/>
            <a:ext cx="2591201" cy="1583829"/>
            <a:chOff x="0" y="0"/>
            <a:chExt cx="2591200" cy="1583828"/>
          </a:xfrm>
        </p:grpSpPr>
        <p:sp>
          <p:nvSpPr>
            <p:cNvPr id="131"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34" name="Rechthoek 72"/>
            <p:cNvGrpSpPr/>
            <p:nvPr/>
          </p:nvGrpSpPr>
          <p:grpSpPr>
            <a:xfrm>
              <a:off x="98270" y="102557"/>
              <a:ext cx="2412001" cy="252001"/>
              <a:chOff x="0" y="0"/>
              <a:chExt cx="2412000" cy="252000"/>
            </a:xfrm>
          </p:grpSpPr>
          <p:sp>
            <p:nvSpPr>
              <p:cNvPr id="132"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133"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137" name="Ovaal 73"/>
            <p:cNvGrpSpPr/>
            <p:nvPr/>
          </p:nvGrpSpPr>
          <p:grpSpPr>
            <a:xfrm>
              <a:off x="98269" y="498484"/>
              <a:ext cx="260915" cy="269241"/>
              <a:chOff x="0" y="0"/>
              <a:chExt cx="260914" cy="269240"/>
            </a:xfrm>
          </p:grpSpPr>
          <p:sp>
            <p:nvSpPr>
              <p:cNvPr id="13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36"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138"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141" name="Ovaal 75"/>
            <p:cNvGrpSpPr/>
            <p:nvPr/>
          </p:nvGrpSpPr>
          <p:grpSpPr>
            <a:xfrm>
              <a:off x="98269" y="934809"/>
              <a:ext cx="260915" cy="269241"/>
              <a:chOff x="0" y="0"/>
              <a:chExt cx="260914" cy="269240"/>
            </a:xfrm>
          </p:grpSpPr>
          <p:sp>
            <p:nvSpPr>
              <p:cNvPr id="13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40"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42"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144" name="Tijdelijke aanduiding voor tekst 49"/>
          <p:cNvSpPr>
            <a:spLocks noGrp="1"/>
          </p:cNvSpPr>
          <p:nvPr>
            <p:ph type="body" idx="21" hasCustomPrompt="1"/>
          </p:nvPr>
        </p:nvSpPr>
        <p:spPr>
          <a:xfrm>
            <a:off x="-10752" y="0"/>
            <a:ext cx="12202753" cy="6858000"/>
          </a:xfrm>
          <a:prstGeom prst="rect">
            <a:avLst/>
          </a:prstGeom>
          <a:solidFill>
            <a:srgbClr val="99D28C"/>
          </a:solidFill>
        </p:spPr>
        <p:txBody>
          <a:bodyPr>
            <a:normAutofit/>
          </a:bodyPr>
          <a:lstStyle>
            <a:lvl1pPr marL="0" indent="0">
              <a:buClrTx/>
              <a:buSzTx/>
              <a:buNone/>
            </a:lvl1pPr>
          </a:lstStyle>
          <a:p>
            <a:r>
              <a:t>  </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‹nr.›</a:t>
            </a:fld>
            <a:endParaRPr/>
          </a:p>
        </p:txBody>
      </p:sp>
      <p:pic>
        <p:nvPicPr>
          <p:cNvPr id="65" name="Picture 64">
            <a:extLst>
              <a:ext uri="{FF2B5EF4-FFF2-40B4-BE49-F238E27FC236}">
                <a16:creationId xmlns:a16="http://schemas.microsoft.com/office/drawing/2014/main" id="{3FD562B1-BCC1-B244-96D2-5173AD7012AE}"/>
              </a:ext>
            </a:extLst>
          </p:cNvPr>
          <p:cNvPicPr>
            <a:picLocks noChangeAspect="1"/>
          </p:cNvPicPr>
          <p:nvPr userDrawn="1"/>
        </p:nvPicPr>
        <p:blipFill>
          <a:blip r:embed="rId2"/>
          <a:stretch>
            <a:fillRect/>
          </a:stretch>
        </p:blipFill>
        <p:spPr>
          <a:xfrm>
            <a:off x="695450" y="5847858"/>
            <a:ext cx="1460500" cy="69850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297" name="Instructie"/>
          <p:cNvGrpSpPr/>
          <p:nvPr/>
        </p:nvGrpSpPr>
        <p:grpSpPr>
          <a:xfrm>
            <a:off x="-7462" y="7107104"/>
            <a:ext cx="3391307" cy="1765091"/>
            <a:chOff x="0" y="0"/>
            <a:chExt cx="3391306" cy="1765089"/>
          </a:xfrm>
        </p:grpSpPr>
        <p:sp>
          <p:nvSpPr>
            <p:cNvPr id="27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96" name="Instructie"/>
            <p:cNvGrpSpPr/>
            <p:nvPr/>
          </p:nvGrpSpPr>
          <p:grpSpPr>
            <a:xfrm>
              <a:off x="98270" y="12607"/>
              <a:ext cx="3194766" cy="1752483"/>
              <a:chOff x="0" y="0"/>
              <a:chExt cx="3194765" cy="1752482"/>
            </a:xfrm>
          </p:grpSpPr>
          <p:grpSp>
            <p:nvGrpSpPr>
              <p:cNvPr id="280" name="Rechthoek 17"/>
              <p:cNvGrpSpPr/>
              <p:nvPr/>
            </p:nvGrpSpPr>
            <p:grpSpPr>
              <a:xfrm>
                <a:off x="0" y="0"/>
                <a:ext cx="3194766" cy="431900"/>
                <a:chOff x="0" y="0"/>
                <a:chExt cx="3194764" cy="431899"/>
              </a:xfrm>
            </p:grpSpPr>
            <p:sp>
              <p:nvSpPr>
                <p:cNvPr id="27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83" name="Ovaal 18"/>
              <p:cNvGrpSpPr/>
              <p:nvPr/>
            </p:nvGrpSpPr>
            <p:grpSpPr>
              <a:xfrm>
                <a:off x="0" y="485877"/>
                <a:ext cx="260915" cy="269241"/>
                <a:chOff x="0" y="0"/>
                <a:chExt cx="260914" cy="269240"/>
              </a:xfrm>
            </p:grpSpPr>
            <p:sp>
              <p:nvSpPr>
                <p:cNvPr id="28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87" name="Ovaal 20"/>
              <p:cNvGrpSpPr/>
              <p:nvPr/>
            </p:nvGrpSpPr>
            <p:grpSpPr>
              <a:xfrm>
                <a:off x="0" y="922202"/>
                <a:ext cx="260915" cy="269241"/>
                <a:chOff x="0" y="0"/>
                <a:chExt cx="260914" cy="269240"/>
              </a:xfrm>
            </p:grpSpPr>
            <p:sp>
              <p:nvSpPr>
                <p:cNvPr id="28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6"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95" name="Groep 22"/>
              <p:cNvGrpSpPr/>
              <p:nvPr/>
            </p:nvGrpSpPr>
            <p:grpSpPr>
              <a:xfrm>
                <a:off x="2513632" y="470171"/>
                <a:ext cx="681134" cy="696748"/>
                <a:chOff x="0" y="0"/>
                <a:chExt cx="681132" cy="696747"/>
              </a:xfrm>
            </p:grpSpPr>
            <p:grpSp>
              <p:nvGrpSpPr>
                <p:cNvPr id="293" name="Groep 23"/>
                <p:cNvGrpSpPr/>
                <p:nvPr/>
              </p:nvGrpSpPr>
              <p:grpSpPr>
                <a:xfrm>
                  <a:off x="197031" y="0"/>
                  <a:ext cx="287071" cy="379108"/>
                  <a:chOff x="0" y="0"/>
                  <a:chExt cx="287070" cy="379106"/>
                </a:xfrm>
              </p:grpSpPr>
              <p:sp>
                <p:nvSpPr>
                  <p:cNvPr id="28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9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10" name="Groep 9"/>
          <p:cNvGrpSpPr/>
          <p:nvPr/>
        </p:nvGrpSpPr>
        <p:grpSpPr>
          <a:xfrm>
            <a:off x="2982511" y="-1228655"/>
            <a:ext cx="6226977" cy="490402"/>
            <a:chOff x="0" y="0"/>
            <a:chExt cx="6226976" cy="490400"/>
          </a:xfrm>
        </p:grpSpPr>
        <p:sp>
          <p:nvSpPr>
            <p:cNvPr id="29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09" name="Groep 8"/>
            <p:cNvGrpSpPr/>
            <p:nvPr/>
          </p:nvGrpSpPr>
          <p:grpSpPr>
            <a:xfrm>
              <a:off x="0" y="0"/>
              <a:ext cx="6226975" cy="211381"/>
              <a:chOff x="0" y="0"/>
              <a:chExt cx="6226974" cy="211380"/>
            </a:xfrm>
          </p:grpSpPr>
          <p:sp>
            <p:nvSpPr>
              <p:cNvPr id="29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‹nr.›</a:t>
            </a:fld>
            <a:endParaRPr/>
          </a:p>
        </p:txBody>
      </p:sp>
      <p:sp>
        <p:nvSpPr>
          <p:cNvPr id="322"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Alleen titel</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ekst">
    <p:spTree>
      <p:nvGrpSpPr>
        <p:cNvPr id="1" name=""/>
        <p:cNvGrpSpPr/>
        <p:nvPr/>
      </p:nvGrpSpPr>
      <p:grpSpPr>
        <a:xfrm>
          <a:off x="0" y="0"/>
          <a:ext cx="0" cy="0"/>
          <a:chOff x="0" y="0"/>
          <a:chExt cx="0" cy="0"/>
        </a:xfrm>
      </p:grpSpPr>
      <p:grpSp>
        <p:nvGrpSpPr>
          <p:cNvPr id="349" name="Instructie"/>
          <p:cNvGrpSpPr/>
          <p:nvPr/>
        </p:nvGrpSpPr>
        <p:grpSpPr>
          <a:xfrm>
            <a:off x="-7462" y="7107104"/>
            <a:ext cx="3391307" cy="1765091"/>
            <a:chOff x="0" y="0"/>
            <a:chExt cx="3391306" cy="1765089"/>
          </a:xfrm>
        </p:grpSpPr>
        <p:sp>
          <p:nvSpPr>
            <p:cNvPr id="329"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348" name="Instructie"/>
            <p:cNvGrpSpPr/>
            <p:nvPr/>
          </p:nvGrpSpPr>
          <p:grpSpPr>
            <a:xfrm>
              <a:off x="98270" y="12607"/>
              <a:ext cx="3194766" cy="1752483"/>
              <a:chOff x="0" y="0"/>
              <a:chExt cx="3194765" cy="1752482"/>
            </a:xfrm>
          </p:grpSpPr>
          <p:grpSp>
            <p:nvGrpSpPr>
              <p:cNvPr id="332" name="Rechthoek 17"/>
              <p:cNvGrpSpPr/>
              <p:nvPr/>
            </p:nvGrpSpPr>
            <p:grpSpPr>
              <a:xfrm>
                <a:off x="0" y="0"/>
                <a:ext cx="3194766" cy="431900"/>
                <a:chOff x="0" y="0"/>
                <a:chExt cx="3194764" cy="431899"/>
              </a:xfrm>
            </p:grpSpPr>
            <p:sp>
              <p:nvSpPr>
                <p:cNvPr id="330"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331"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335" name="Ovaal 18"/>
              <p:cNvGrpSpPr/>
              <p:nvPr/>
            </p:nvGrpSpPr>
            <p:grpSpPr>
              <a:xfrm>
                <a:off x="0" y="485877"/>
                <a:ext cx="260915" cy="269241"/>
                <a:chOff x="0" y="0"/>
                <a:chExt cx="260914" cy="269240"/>
              </a:xfrm>
            </p:grpSpPr>
            <p:sp>
              <p:nvSpPr>
                <p:cNvPr id="333"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334"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336"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339" name="Ovaal 20"/>
              <p:cNvGrpSpPr/>
              <p:nvPr/>
            </p:nvGrpSpPr>
            <p:grpSpPr>
              <a:xfrm>
                <a:off x="0" y="922202"/>
                <a:ext cx="260915" cy="269241"/>
                <a:chOff x="0" y="0"/>
                <a:chExt cx="260914" cy="269240"/>
              </a:xfrm>
            </p:grpSpPr>
            <p:sp>
              <p:nvSpPr>
                <p:cNvPr id="33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338"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340"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347" name="Groep 22"/>
              <p:cNvGrpSpPr/>
              <p:nvPr/>
            </p:nvGrpSpPr>
            <p:grpSpPr>
              <a:xfrm>
                <a:off x="2513632" y="470171"/>
                <a:ext cx="681134" cy="696748"/>
                <a:chOff x="0" y="0"/>
                <a:chExt cx="681132" cy="696747"/>
              </a:xfrm>
            </p:grpSpPr>
            <p:grpSp>
              <p:nvGrpSpPr>
                <p:cNvPr id="345" name="Groep 23"/>
                <p:cNvGrpSpPr/>
                <p:nvPr/>
              </p:nvGrpSpPr>
              <p:grpSpPr>
                <a:xfrm>
                  <a:off x="197031" y="0"/>
                  <a:ext cx="287071" cy="379108"/>
                  <a:chOff x="0" y="0"/>
                  <a:chExt cx="287070" cy="379106"/>
                </a:xfrm>
              </p:grpSpPr>
              <p:sp>
                <p:nvSpPr>
                  <p:cNvPr id="341"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342"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343"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344"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346"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62" name="Groep 9"/>
          <p:cNvGrpSpPr/>
          <p:nvPr/>
        </p:nvGrpSpPr>
        <p:grpSpPr>
          <a:xfrm>
            <a:off x="2982511" y="-1228655"/>
            <a:ext cx="6226977" cy="490402"/>
            <a:chOff x="0" y="0"/>
            <a:chExt cx="6226976" cy="490400"/>
          </a:xfrm>
        </p:grpSpPr>
        <p:sp>
          <p:nvSpPr>
            <p:cNvPr id="350"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61" name="Groep 8"/>
            <p:cNvGrpSpPr/>
            <p:nvPr/>
          </p:nvGrpSpPr>
          <p:grpSpPr>
            <a:xfrm>
              <a:off x="0" y="0"/>
              <a:ext cx="6226975" cy="211381"/>
              <a:chOff x="0" y="0"/>
              <a:chExt cx="6226974" cy="211380"/>
            </a:xfrm>
          </p:grpSpPr>
          <p:sp>
            <p:nvSpPr>
              <p:cNvPr id="351"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2"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3"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4"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5"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6"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7"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8"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9"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0"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71" name="Group 4"/>
          <p:cNvGrpSpPr/>
          <p:nvPr/>
        </p:nvGrpSpPr>
        <p:grpSpPr>
          <a:xfrm>
            <a:off x="698501" y="5884314"/>
            <a:ext cx="1454912" cy="577167"/>
            <a:chOff x="0" y="0"/>
            <a:chExt cx="1454911" cy="577165"/>
          </a:xfrm>
        </p:grpSpPr>
        <p:sp>
          <p:nvSpPr>
            <p:cNvPr id="363"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64"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5"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6"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7"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68"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9"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70"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72"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73" name="Body Level One…"/>
          <p:cNvSpPr txBox="1">
            <a:spLocks noGrp="1"/>
          </p:cNvSpPr>
          <p:nvPr>
            <p:ph type="body" idx="1" hasCustomPrompt="1"/>
          </p:nvPr>
        </p:nvSpPr>
        <p:spPr>
          <a:xfrm>
            <a:off x="698500" y="1591900"/>
            <a:ext cx="10773500" cy="4356464"/>
          </a:xfrm>
          <a:prstGeom prst="rect">
            <a:avLst/>
          </a:prstGeom>
        </p:spPr>
        <p:txBody>
          <a:bodyPr>
            <a:normAutofit/>
          </a:bodyPr>
          <a:lstStyle/>
          <a:p>
            <a:r>
              <a:t>Klik hier om een bullet te plaatsen.</a:t>
            </a:r>
          </a:p>
          <a:p>
            <a:pPr lvl="1"/>
            <a:endParaRPr/>
          </a:p>
          <a:p>
            <a:pPr lvl="2"/>
            <a:endParaRPr/>
          </a:p>
          <a:p>
            <a:pPr lvl="3"/>
            <a:endParaRPr/>
          </a:p>
          <a:p>
            <a:pPr lvl="4"/>
            <a:endParaRPr/>
          </a:p>
        </p:txBody>
      </p:sp>
      <p:sp>
        <p:nvSpPr>
          <p:cNvPr id="374"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‹nr.›</a:t>
            </a:fld>
            <a:endParaRPr/>
          </a:p>
        </p:txBody>
      </p:sp>
      <p:sp>
        <p:nvSpPr>
          <p:cNvPr id="375" name="Tekstvak 6"/>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Tekst</a:t>
            </a:r>
          </a:p>
        </p:txBody>
      </p:sp>
      <p:grpSp>
        <p:nvGrpSpPr>
          <p:cNvPr id="475" name="Instructie"/>
          <p:cNvGrpSpPr/>
          <p:nvPr/>
        </p:nvGrpSpPr>
        <p:grpSpPr>
          <a:xfrm>
            <a:off x="-3666329" y="-99301"/>
            <a:ext cx="3391308" cy="7056603"/>
            <a:chOff x="0" y="0"/>
            <a:chExt cx="3391306" cy="7056601"/>
          </a:xfrm>
        </p:grpSpPr>
        <p:sp>
          <p:nvSpPr>
            <p:cNvPr id="376" name="Rechthoek 186"/>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377" name="Rechthoek 187"/>
            <p:cNvSpPr/>
            <p:nvPr/>
          </p:nvSpPr>
          <p:spPr>
            <a:xfrm>
              <a:off x="206436" y="1806190"/>
              <a:ext cx="3086600" cy="4148413"/>
            </a:xfrm>
            <a:prstGeom prst="rect">
              <a:avLst/>
            </a:prstGeom>
            <a:solidFill>
              <a:srgbClr val="FFFFFF"/>
            </a:solidFill>
            <a:ln w="12700" cap="flat">
              <a:noFill/>
              <a:miter lim="4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380" name="Rechthoek 97"/>
            <p:cNvGrpSpPr/>
            <p:nvPr/>
          </p:nvGrpSpPr>
          <p:grpSpPr>
            <a:xfrm>
              <a:off x="97162" y="490143"/>
              <a:ext cx="393460" cy="184059"/>
              <a:chOff x="0" y="0"/>
              <a:chExt cx="393459" cy="184057"/>
            </a:xfrm>
          </p:grpSpPr>
          <p:sp>
            <p:nvSpPr>
              <p:cNvPr id="378" name="Rectangle"/>
              <p:cNvSpPr/>
              <p:nvPr/>
            </p:nvSpPr>
            <p:spPr>
              <a:xfrm>
                <a:off x="-1" y="0"/>
                <a:ext cx="393461" cy="184058"/>
              </a:xfrm>
              <a:prstGeom prst="rect">
                <a:avLst/>
              </a:prstGeom>
              <a:solidFill>
                <a:srgbClr val="F8F8F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79" name="Start"/>
              <p:cNvSpPr txBox="1"/>
              <p:nvPr/>
            </p:nvSpPr>
            <p:spPr>
              <a:xfrm>
                <a:off x="-1" y="28529"/>
                <a:ext cx="393461"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800">
                    <a:solidFill>
                      <a:srgbClr val="211F26"/>
                    </a:solidFill>
                    <a:latin typeface="+mj-lt"/>
                    <a:ea typeface="+mj-ea"/>
                    <a:cs typeface="+mj-cs"/>
                    <a:sym typeface="Calibri"/>
                  </a:defRPr>
                </a:lvl1pPr>
              </a:lstStyle>
              <a:p>
                <a:r>
                  <a:t>Start</a:t>
                </a:r>
              </a:p>
            </p:txBody>
          </p:sp>
        </p:grpSp>
        <p:sp>
          <p:nvSpPr>
            <p:cNvPr id="381" name="Rechthoek 98"/>
            <p:cNvSpPr/>
            <p:nvPr/>
          </p:nvSpPr>
          <p:spPr>
            <a:xfrm>
              <a:off x="102161" y="652814"/>
              <a:ext cx="383783" cy="27172"/>
            </a:xfrm>
            <a:prstGeom prst="rect">
              <a:avLst/>
            </a:prstGeom>
            <a:solidFill>
              <a:srgbClr val="B74629"/>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nvGrpSpPr>
            <p:cNvPr id="391" name="Groep 100"/>
            <p:cNvGrpSpPr/>
            <p:nvPr/>
          </p:nvGrpSpPr>
          <p:grpSpPr>
            <a:xfrm>
              <a:off x="350475" y="754659"/>
              <a:ext cx="137190" cy="108009"/>
              <a:chOff x="0" y="0"/>
              <a:chExt cx="137188" cy="108008"/>
            </a:xfrm>
          </p:grpSpPr>
          <p:grpSp>
            <p:nvGrpSpPr>
              <p:cNvPr id="387" name="Groep 163"/>
              <p:cNvGrpSpPr/>
              <p:nvPr/>
            </p:nvGrpSpPr>
            <p:grpSpPr>
              <a:xfrm>
                <a:off x="0" y="0"/>
                <a:ext cx="137190" cy="108009"/>
                <a:chOff x="0" y="0"/>
                <a:chExt cx="137188" cy="108008"/>
              </a:xfrm>
            </p:grpSpPr>
            <p:sp>
              <p:nvSpPr>
                <p:cNvPr id="382" name="Rechte verbindingslijn 167"/>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83" name="Rechte verbindingslijn 168"/>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84" name="Rechte verbindingslijn 169"/>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85" name="Rechte verbindingslijn 170"/>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86" name="Rechte verbindingslijn 171"/>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390" name="Groep 164"/>
              <p:cNvGrpSpPr/>
              <p:nvPr/>
            </p:nvGrpSpPr>
            <p:grpSpPr>
              <a:xfrm>
                <a:off x="52" y="26196"/>
                <a:ext cx="66718" cy="54523"/>
                <a:chOff x="0" y="0"/>
                <a:chExt cx="66716" cy="54521"/>
              </a:xfrm>
            </p:grpSpPr>
            <p:sp>
              <p:nvSpPr>
                <p:cNvPr id="388" name="Rechthoek 165"/>
                <p:cNvSpPr/>
                <p:nvPr/>
              </p:nvSpPr>
              <p:spPr>
                <a:xfrm flipH="1">
                  <a:off x="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389" name="Pijl: punthaak 166"/>
                <p:cNvSpPr/>
                <p:nvPr/>
              </p:nvSpPr>
              <p:spPr>
                <a:xfrm>
                  <a:off x="12195"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nvGrpSpPr>
            <p:cNvPr id="401" name="Groep 101"/>
            <p:cNvGrpSpPr/>
            <p:nvPr/>
          </p:nvGrpSpPr>
          <p:grpSpPr>
            <a:xfrm>
              <a:off x="107595" y="754659"/>
              <a:ext cx="137190" cy="108009"/>
              <a:chOff x="0" y="0"/>
              <a:chExt cx="137188" cy="108008"/>
            </a:xfrm>
          </p:grpSpPr>
          <p:grpSp>
            <p:nvGrpSpPr>
              <p:cNvPr id="397" name="Groep 154"/>
              <p:cNvGrpSpPr/>
              <p:nvPr/>
            </p:nvGrpSpPr>
            <p:grpSpPr>
              <a:xfrm>
                <a:off x="0" y="0"/>
                <a:ext cx="137190" cy="108009"/>
                <a:chOff x="0" y="0"/>
                <a:chExt cx="137188" cy="108008"/>
              </a:xfrm>
            </p:grpSpPr>
            <p:sp>
              <p:nvSpPr>
                <p:cNvPr id="392" name="Rechte verbindingslijn 158"/>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93" name="Rechte verbindingslijn 159"/>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94" name="Rechte verbindingslijn 160"/>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95" name="Rechte verbindingslijn 161"/>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96" name="Rechte verbindingslijn 162"/>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400" name="Groep 155"/>
              <p:cNvGrpSpPr/>
              <p:nvPr/>
            </p:nvGrpSpPr>
            <p:grpSpPr>
              <a:xfrm>
                <a:off x="51" y="26196"/>
                <a:ext cx="66718" cy="54523"/>
                <a:chOff x="0" y="0"/>
                <a:chExt cx="66716" cy="54521"/>
              </a:xfrm>
            </p:grpSpPr>
            <p:sp>
              <p:nvSpPr>
                <p:cNvPr id="398" name="Rechthoek 156"/>
                <p:cNvSpPr/>
                <p:nvPr/>
              </p:nvSpPr>
              <p:spPr>
                <a:xfrm>
                  <a:off x="1674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399" name="Pijl: punthaak 157"/>
                <p:cNvSpPr/>
                <p:nvPr/>
              </p:nvSpPr>
              <p:spPr>
                <a:xfrm flipH="1">
                  <a:off x="0"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sp>
          <p:nvSpPr>
            <p:cNvPr id="402" name="Rechte verbindingslijn 102"/>
            <p:cNvSpPr/>
            <p:nvPr/>
          </p:nvSpPr>
          <p:spPr>
            <a:xfrm flipV="1">
              <a:off x="259300" y="606890"/>
              <a:ext cx="532060" cy="139155"/>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sp>
          <p:nvSpPr>
            <p:cNvPr id="403" name="Rechte verbindingslijn 103"/>
            <p:cNvSpPr/>
            <p:nvPr/>
          </p:nvSpPr>
          <p:spPr>
            <a:xfrm>
              <a:off x="495590" y="753338"/>
              <a:ext cx="291606" cy="174154"/>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grpSp>
          <p:nvGrpSpPr>
            <p:cNvPr id="415" name="Groep 104"/>
            <p:cNvGrpSpPr/>
            <p:nvPr/>
          </p:nvGrpSpPr>
          <p:grpSpPr>
            <a:xfrm>
              <a:off x="784582" y="491641"/>
              <a:ext cx="268739" cy="248382"/>
              <a:chOff x="0" y="0"/>
              <a:chExt cx="268738" cy="248381"/>
            </a:xfrm>
          </p:grpSpPr>
          <p:sp>
            <p:nvSpPr>
              <p:cNvPr id="404" name="Rechthoek 143"/>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414" name="Groep 144"/>
              <p:cNvGrpSpPr/>
              <p:nvPr/>
            </p:nvGrpSpPr>
            <p:grpSpPr>
              <a:xfrm>
                <a:off x="43069" y="52310"/>
                <a:ext cx="182599" cy="143760"/>
                <a:chOff x="0" y="0"/>
                <a:chExt cx="182597" cy="143759"/>
              </a:xfrm>
            </p:grpSpPr>
            <p:grpSp>
              <p:nvGrpSpPr>
                <p:cNvPr id="410" name="Groep 145"/>
                <p:cNvGrpSpPr/>
                <p:nvPr/>
              </p:nvGrpSpPr>
              <p:grpSpPr>
                <a:xfrm>
                  <a:off x="0" y="0"/>
                  <a:ext cx="182599" cy="143760"/>
                  <a:chOff x="0" y="0"/>
                  <a:chExt cx="182597" cy="143759"/>
                </a:xfrm>
              </p:grpSpPr>
              <p:sp>
                <p:nvSpPr>
                  <p:cNvPr id="405" name="Rechte verbindingslijn 149"/>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06" name="Rechte verbindingslijn 150"/>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07" name="Rechte verbindingslijn 151"/>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08" name="Rechte verbindingslijn 152"/>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09" name="Rechte verbindingslijn 153"/>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413" name="Groep 146"/>
                <p:cNvGrpSpPr/>
                <p:nvPr/>
              </p:nvGrpSpPr>
              <p:grpSpPr>
                <a:xfrm>
                  <a:off x="68" y="34868"/>
                  <a:ext cx="88802" cy="72569"/>
                  <a:chOff x="0" y="0"/>
                  <a:chExt cx="88800" cy="72568"/>
                </a:xfrm>
              </p:grpSpPr>
              <p:sp>
                <p:nvSpPr>
                  <p:cNvPr id="411" name="Rechthoek 147"/>
                  <p:cNvSpPr/>
                  <p:nvPr/>
                </p:nvSpPr>
                <p:spPr>
                  <a:xfrm>
                    <a:off x="22282"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412" name="Pijl: punthaak 148"/>
                  <p:cNvSpPr/>
                  <p:nvPr/>
                </p:nvSpPr>
                <p:spPr>
                  <a:xfrm flipH="1">
                    <a:off x="0" y="0"/>
                    <a:ext cx="72568"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grpSp>
          <p:nvGrpSpPr>
            <p:cNvPr id="427" name="Groep 105"/>
            <p:cNvGrpSpPr/>
            <p:nvPr/>
          </p:nvGrpSpPr>
          <p:grpSpPr>
            <a:xfrm>
              <a:off x="784582" y="800638"/>
              <a:ext cx="268739" cy="248382"/>
              <a:chOff x="0" y="0"/>
              <a:chExt cx="268738" cy="248381"/>
            </a:xfrm>
          </p:grpSpPr>
          <p:sp>
            <p:nvSpPr>
              <p:cNvPr id="416" name="Rechthoek 132"/>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426" name="Groep 133"/>
              <p:cNvGrpSpPr/>
              <p:nvPr/>
            </p:nvGrpSpPr>
            <p:grpSpPr>
              <a:xfrm>
                <a:off x="43069" y="52310"/>
                <a:ext cx="182599" cy="143760"/>
                <a:chOff x="0" y="0"/>
                <a:chExt cx="182597" cy="143759"/>
              </a:xfrm>
            </p:grpSpPr>
            <p:grpSp>
              <p:nvGrpSpPr>
                <p:cNvPr id="422" name="Groep 134"/>
                <p:cNvGrpSpPr/>
                <p:nvPr/>
              </p:nvGrpSpPr>
              <p:grpSpPr>
                <a:xfrm>
                  <a:off x="0" y="0"/>
                  <a:ext cx="182599" cy="143760"/>
                  <a:chOff x="0" y="0"/>
                  <a:chExt cx="182597" cy="143759"/>
                </a:xfrm>
              </p:grpSpPr>
              <p:sp>
                <p:nvSpPr>
                  <p:cNvPr id="417" name="Rechte verbindingslijn 138"/>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18" name="Rechte verbindingslijn 139"/>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19" name="Rechte verbindingslijn 140"/>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20" name="Rechte verbindingslijn 141"/>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21" name="Rechte verbindingslijn 142"/>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425" name="Groep 135"/>
                <p:cNvGrpSpPr/>
                <p:nvPr/>
              </p:nvGrpSpPr>
              <p:grpSpPr>
                <a:xfrm>
                  <a:off x="69" y="34868"/>
                  <a:ext cx="88802" cy="72569"/>
                  <a:chOff x="0" y="0"/>
                  <a:chExt cx="88800" cy="72568"/>
                </a:xfrm>
              </p:grpSpPr>
              <p:sp>
                <p:nvSpPr>
                  <p:cNvPr id="423" name="Rechthoek 136"/>
                  <p:cNvSpPr/>
                  <p:nvPr/>
                </p:nvSpPr>
                <p:spPr>
                  <a:xfrm flipH="1">
                    <a:off x="0"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424" name="Pijl: punthaak 137"/>
                  <p:cNvSpPr/>
                  <p:nvPr/>
                </p:nvSpPr>
                <p:spPr>
                  <a:xfrm>
                    <a:off x="16232" y="0"/>
                    <a:ext cx="72569"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sp>
          <p:nvSpPr>
            <p:cNvPr id="428" name="Rechthoek 106"/>
            <p:cNvSpPr txBox="1"/>
            <p:nvPr/>
          </p:nvSpPr>
          <p:spPr>
            <a:xfrm>
              <a:off x="1141443" y="529154"/>
              <a:ext cx="2052000"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verkleinen</a:t>
              </a:r>
            </a:p>
          </p:txBody>
        </p:sp>
        <p:sp>
          <p:nvSpPr>
            <p:cNvPr id="429" name="Rechthoek 107"/>
            <p:cNvSpPr txBox="1"/>
            <p:nvPr/>
          </p:nvSpPr>
          <p:spPr>
            <a:xfrm>
              <a:off x="1141443" y="832164"/>
              <a:ext cx="2052000"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vergroten</a:t>
              </a:r>
            </a:p>
          </p:txBody>
        </p:sp>
        <p:sp>
          <p:nvSpPr>
            <p:cNvPr id="430" name="Rechthoek 117"/>
            <p:cNvSpPr txBox="1"/>
            <p:nvPr/>
          </p:nvSpPr>
          <p:spPr>
            <a:xfrm>
              <a:off x="98270" y="1199387"/>
              <a:ext cx="3194765" cy="497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200">
                  <a:solidFill>
                    <a:srgbClr val="211F26"/>
                  </a:solidFill>
                  <a:latin typeface="+mj-lt"/>
                  <a:ea typeface="+mj-ea"/>
                  <a:cs typeface="+mj-cs"/>
                  <a:sym typeface="Calibri"/>
                </a:defRPr>
              </a:pPr>
              <a:r>
                <a:t>Gebruik, in de tab </a:t>
              </a:r>
              <a:r>
                <a:rPr b="1"/>
                <a:t>‘Start’</a:t>
              </a:r>
              <a:r>
                <a:t>, de </a:t>
              </a:r>
              <a:r>
                <a:rPr b="1"/>
                <a:t>lijstniveau knoppen</a:t>
              </a:r>
              <a:r>
                <a:t>, zoals hierboven aangegeven, om een inspring-niveau te vergroten of verkleinen.</a:t>
              </a:r>
            </a:p>
          </p:txBody>
        </p:sp>
        <p:grpSp>
          <p:nvGrpSpPr>
            <p:cNvPr id="433" name="Rechthoek 118"/>
            <p:cNvGrpSpPr/>
            <p:nvPr/>
          </p:nvGrpSpPr>
          <p:grpSpPr>
            <a:xfrm>
              <a:off x="98270" y="9349"/>
              <a:ext cx="3194765" cy="431901"/>
              <a:chOff x="0" y="0"/>
              <a:chExt cx="3194764" cy="431899"/>
            </a:xfrm>
          </p:grpSpPr>
          <p:sp>
            <p:nvSpPr>
              <p:cNvPr id="431"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32" name="Lijstniveaus gebruik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Lijstniveaus gebruiken</a:t>
                </a:r>
              </a:p>
            </p:txBody>
          </p:sp>
        </p:grpSp>
        <p:grpSp>
          <p:nvGrpSpPr>
            <p:cNvPr id="436" name="Groep 129"/>
            <p:cNvGrpSpPr/>
            <p:nvPr/>
          </p:nvGrpSpPr>
          <p:grpSpPr>
            <a:xfrm>
              <a:off x="3025479" y="6053864"/>
              <a:ext cx="267557" cy="267556"/>
              <a:chOff x="0" y="0"/>
              <a:chExt cx="267555" cy="267555"/>
            </a:xfrm>
          </p:grpSpPr>
          <p:sp>
            <p:nvSpPr>
              <p:cNvPr id="434" name="Ovaal 130"/>
              <p:cNvSpPr/>
              <p:nvPr/>
            </p:nvSpPr>
            <p:spPr>
              <a:xfrm>
                <a:off x="18359" y="18359"/>
                <a:ext cx="230835" cy="230835"/>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435" name="Graphic 163"/>
              <p:cNvSpPr/>
              <p:nvPr/>
            </p:nvSpPr>
            <p:spPr>
              <a:xfrm>
                <a:off x="-1" y="-1"/>
                <a:ext cx="267557" cy="2675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grpSp>
        <p:grpSp>
          <p:nvGrpSpPr>
            <p:cNvPr id="473" name="Groep 189"/>
            <p:cNvGrpSpPr/>
            <p:nvPr/>
          </p:nvGrpSpPr>
          <p:grpSpPr>
            <a:xfrm>
              <a:off x="97162" y="2004378"/>
              <a:ext cx="3195873" cy="3780656"/>
              <a:chOff x="0" y="0"/>
              <a:chExt cx="3195872" cy="3780655"/>
            </a:xfrm>
          </p:grpSpPr>
          <p:grpSp>
            <p:nvGrpSpPr>
              <p:cNvPr id="439" name="Ovaal 99"/>
              <p:cNvGrpSpPr/>
              <p:nvPr/>
            </p:nvGrpSpPr>
            <p:grpSpPr>
              <a:xfrm>
                <a:off x="0" y="-1"/>
                <a:ext cx="260915" cy="269242"/>
                <a:chOff x="0" y="0"/>
                <a:chExt cx="260914" cy="269240"/>
              </a:xfrm>
            </p:grpSpPr>
            <p:sp>
              <p:nvSpPr>
                <p:cNvPr id="43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38"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440" name="Rechthoek 108"/>
              <p:cNvSpPr txBox="1"/>
              <p:nvPr/>
            </p:nvSpPr>
            <p:spPr>
              <a:xfrm>
                <a:off x="365682" y="23643"/>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285750" indent="-285750" defTabSz="719137">
                  <a:spcBef>
                    <a:spcPts val="600"/>
                  </a:spcBef>
                  <a:buClr>
                    <a:schemeClr val="accent1"/>
                  </a:buClr>
                  <a:buSzPct val="100000"/>
                  <a:buChar char="▪"/>
                  <a:defRPr sz="1600"/>
                </a:lvl1pPr>
              </a:lstStyle>
              <a:p>
                <a:r>
                  <a:t>Bullets</a:t>
                </a:r>
              </a:p>
            </p:txBody>
          </p:sp>
          <p:grpSp>
            <p:nvGrpSpPr>
              <p:cNvPr id="443" name="Ovaal 109"/>
              <p:cNvGrpSpPr/>
              <p:nvPr/>
            </p:nvGrpSpPr>
            <p:grpSpPr>
              <a:xfrm>
                <a:off x="0" y="435349"/>
                <a:ext cx="260915" cy="269241"/>
                <a:chOff x="0" y="0"/>
                <a:chExt cx="260914" cy="269240"/>
              </a:xfrm>
            </p:grpSpPr>
            <p:sp>
              <p:nvSpPr>
                <p:cNvPr id="44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42"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444" name="Rechthoek 110"/>
              <p:cNvSpPr txBox="1"/>
              <p:nvPr/>
            </p:nvSpPr>
            <p:spPr>
              <a:xfrm>
                <a:off x="365682" y="458760"/>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49275" lvl="1" indent="-285750" defTabSz="719137">
                  <a:spcBef>
                    <a:spcPts val="600"/>
                  </a:spcBef>
                  <a:buClr>
                    <a:schemeClr val="accent1"/>
                  </a:buClr>
                  <a:buSzPct val="100000"/>
                  <a:buChar char="▪"/>
                  <a:defRPr sz="1600"/>
                </a:pPr>
                <a:r>
                  <a:t>Sub-bullets</a:t>
                </a:r>
              </a:p>
            </p:txBody>
          </p:sp>
          <p:grpSp>
            <p:nvGrpSpPr>
              <p:cNvPr id="447" name="Ovaal 111"/>
              <p:cNvGrpSpPr/>
              <p:nvPr/>
            </p:nvGrpSpPr>
            <p:grpSpPr>
              <a:xfrm>
                <a:off x="0" y="870698"/>
                <a:ext cx="260915" cy="269241"/>
                <a:chOff x="0" y="0"/>
                <a:chExt cx="260914" cy="269240"/>
              </a:xfrm>
            </p:grpSpPr>
            <p:sp>
              <p:nvSpPr>
                <p:cNvPr id="44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46" name="3"/>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3</a:t>
                  </a:r>
                </a:p>
              </p:txBody>
            </p:sp>
          </p:grpSp>
          <p:sp>
            <p:nvSpPr>
              <p:cNvPr id="448" name="Rechthoek 112"/>
              <p:cNvSpPr txBox="1"/>
              <p:nvPr/>
            </p:nvSpPr>
            <p:spPr>
              <a:xfrm>
                <a:off x="365682" y="893877"/>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2" indent="0" defTabSz="719137">
                  <a:spcBef>
                    <a:spcPts val="600"/>
                  </a:spcBef>
                  <a:defRPr sz="1600"/>
                </a:pPr>
                <a:r>
                  <a:t>Leestekst</a:t>
                </a:r>
              </a:p>
            </p:txBody>
          </p:sp>
          <p:grpSp>
            <p:nvGrpSpPr>
              <p:cNvPr id="451" name="Ovaal 113"/>
              <p:cNvGrpSpPr/>
              <p:nvPr/>
            </p:nvGrpSpPr>
            <p:grpSpPr>
              <a:xfrm>
                <a:off x="0" y="1306047"/>
                <a:ext cx="260915" cy="269241"/>
                <a:chOff x="0" y="0"/>
                <a:chExt cx="260914" cy="269240"/>
              </a:xfrm>
            </p:grpSpPr>
            <p:sp>
              <p:nvSpPr>
                <p:cNvPr id="44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50" name="4"/>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4</a:t>
                  </a:r>
                </a:p>
              </p:txBody>
            </p:sp>
          </p:grpSp>
          <p:sp>
            <p:nvSpPr>
              <p:cNvPr id="452" name="Rechthoek 114"/>
              <p:cNvSpPr txBox="1"/>
              <p:nvPr/>
            </p:nvSpPr>
            <p:spPr>
              <a:xfrm>
                <a:off x="365682" y="1274871"/>
                <a:ext cx="2830191"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3" indent="0" defTabSz="719137">
                  <a:spcBef>
                    <a:spcPts val="1200"/>
                  </a:spcBef>
                  <a:defRPr sz="2000" spc="30">
                    <a:solidFill>
                      <a:schemeClr val="accent1"/>
                    </a:solidFill>
                    <a:latin typeface="Roboto Slab Regular Regular"/>
                    <a:ea typeface="Roboto Slab Regular Regular"/>
                    <a:cs typeface="Roboto Slab Regular Regular"/>
                    <a:sym typeface="Roboto Slab Regular Regular"/>
                  </a:defRPr>
                </a:pPr>
                <a:r>
                  <a:t>Subtitel</a:t>
                </a:r>
              </a:p>
            </p:txBody>
          </p:sp>
          <p:grpSp>
            <p:nvGrpSpPr>
              <p:cNvPr id="455" name="Ovaal 115"/>
              <p:cNvGrpSpPr/>
              <p:nvPr/>
            </p:nvGrpSpPr>
            <p:grpSpPr>
              <a:xfrm>
                <a:off x="0" y="1741396"/>
                <a:ext cx="260915" cy="269241"/>
                <a:chOff x="0" y="0"/>
                <a:chExt cx="260914" cy="269240"/>
              </a:xfrm>
            </p:grpSpPr>
            <p:sp>
              <p:nvSpPr>
                <p:cNvPr id="453"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54" name="5"/>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5</a:t>
                  </a:r>
                </a:p>
              </p:txBody>
            </p:sp>
          </p:grpSp>
          <p:sp>
            <p:nvSpPr>
              <p:cNvPr id="456" name="Rechthoek 116"/>
              <p:cNvSpPr txBox="1"/>
              <p:nvPr/>
            </p:nvSpPr>
            <p:spPr>
              <a:xfrm>
                <a:off x="365682" y="1764111"/>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263525" lvl="4" indent="-263525" defTabSz="719137">
                  <a:spcBef>
                    <a:spcPts val="600"/>
                  </a:spcBef>
                  <a:buClr>
                    <a:schemeClr val="accent1"/>
                  </a:buClr>
                  <a:buSzPct val="100000"/>
                  <a:buAutoNum type="arabicPeriod"/>
                  <a:defRPr sz="1600"/>
                </a:pPr>
                <a:r>
                  <a:t>Numerieke bullets</a:t>
                </a:r>
              </a:p>
            </p:txBody>
          </p:sp>
          <p:grpSp>
            <p:nvGrpSpPr>
              <p:cNvPr id="459" name="Ovaal 120"/>
              <p:cNvGrpSpPr/>
              <p:nvPr/>
            </p:nvGrpSpPr>
            <p:grpSpPr>
              <a:xfrm>
                <a:off x="0" y="2176745"/>
                <a:ext cx="260915" cy="269241"/>
                <a:chOff x="0" y="0"/>
                <a:chExt cx="260914" cy="269240"/>
              </a:xfrm>
            </p:grpSpPr>
            <p:sp>
              <p:nvSpPr>
                <p:cNvPr id="45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58" name="6"/>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6</a:t>
                  </a:r>
                </a:p>
              </p:txBody>
            </p:sp>
          </p:grpSp>
          <p:sp>
            <p:nvSpPr>
              <p:cNvPr id="460" name="Rechthoek 121"/>
              <p:cNvSpPr txBox="1"/>
              <p:nvPr/>
            </p:nvSpPr>
            <p:spPr>
              <a:xfrm>
                <a:off x="365682" y="2199228"/>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38162" lvl="5" indent="-274638">
                  <a:spcBef>
                    <a:spcPts val="600"/>
                  </a:spcBef>
                  <a:buClr>
                    <a:schemeClr val="accent1"/>
                  </a:buClr>
                  <a:buSzPct val="100000"/>
                  <a:buAutoNum type="alphaLcPeriod"/>
                  <a:defRPr sz="1600"/>
                </a:pPr>
                <a:r>
                  <a:t># Abc</a:t>
                </a:r>
              </a:p>
            </p:txBody>
          </p:sp>
          <p:grpSp>
            <p:nvGrpSpPr>
              <p:cNvPr id="463" name="Ovaal 122"/>
              <p:cNvGrpSpPr/>
              <p:nvPr/>
            </p:nvGrpSpPr>
            <p:grpSpPr>
              <a:xfrm>
                <a:off x="0" y="2612094"/>
                <a:ext cx="260915" cy="269241"/>
                <a:chOff x="0" y="0"/>
                <a:chExt cx="260914" cy="269240"/>
              </a:xfrm>
            </p:grpSpPr>
            <p:sp>
              <p:nvSpPr>
                <p:cNvPr id="46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62" name="7"/>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7</a:t>
                  </a:r>
                </a:p>
              </p:txBody>
            </p:sp>
          </p:grpSp>
          <p:sp>
            <p:nvSpPr>
              <p:cNvPr id="464" name="Rechthoek 123"/>
              <p:cNvSpPr txBox="1"/>
              <p:nvPr/>
            </p:nvSpPr>
            <p:spPr>
              <a:xfrm>
                <a:off x="365682" y="2634345"/>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49275" lvl="6" indent="-285750">
                  <a:spcBef>
                    <a:spcPts val="600"/>
                  </a:spcBef>
                  <a:buClr>
                    <a:schemeClr val="accent1"/>
                  </a:buClr>
                  <a:buSzPct val="100000"/>
                  <a:buChar char="▪"/>
                  <a:defRPr sz="1600"/>
                </a:pPr>
                <a:r>
                  <a:t># Bullets</a:t>
                </a:r>
              </a:p>
            </p:txBody>
          </p:sp>
          <p:grpSp>
            <p:nvGrpSpPr>
              <p:cNvPr id="467" name="Ovaal 124"/>
              <p:cNvGrpSpPr/>
              <p:nvPr/>
            </p:nvGrpSpPr>
            <p:grpSpPr>
              <a:xfrm>
                <a:off x="0" y="3047443"/>
                <a:ext cx="260915" cy="269241"/>
                <a:chOff x="0" y="0"/>
                <a:chExt cx="260914" cy="269240"/>
              </a:xfrm>
            </p:grpSpPr>
            <p:sp>
              <p:nvSpPr>
                <p:cNvPr id="46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66" name="8"/>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8</a:t>
                  </a:r>
                </a:p>
              </p:txBody>
            </p:sp>
          </p:grpSp>
          <p:sp>
            <p:nvSpPr>
              <p:cNvPr id="468" name="Rechthoek 125"/>
              <p:cNvSpPr txBox="1"/>
              <p:nvPr/>
            </p:nvSpPr>
            <p:spPr>
              <a:xfrm>
                <a:off x="365682" y="3069462"/>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7" indent="0">
                  <a:lnSpc>
                    <a:spcPct val="90000"/>
                  </a:lnSpc>
                  <a:spcBef>
                    <a:spcPts val="600"/>
                  </a:spcBef>
                  <a:defRPr sz="1600" i="1"/>
                </a:pPr>
                <a:r>
                  <a:t>Cursief</a:t>
                </a:r>
              </a:p>
            </p:txBody>
          </p:sp>
          <p:grpSp>
            <p:nvGrpSpPr>
              <p:cNvPr id="471" name="Ovaal 126"/>
              <p:cNvGrpSpPr/>
              <p:nvPr/>
            </p:nvGrpSpPr>
            <p:grpSpPr>
              <a:xfrm>
                <a:off x="0" y="3482796"/>
                <a:ext cx="260915" cy="269241"/>
                <a:chOff x="0" y="0"/>
                <a:chExt cx="260914" cy="269240"/>
              </a:xfrm>
            </p:grpSpPr>
            <p:sp>
              <p:nvSpPr>
                <p:cNvPr id="46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70" name="9"/>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9</a:t>
                  </a:r>
                </a:p>
              </p:txBody>
            </p:sp>
          </p:grpSp>
          <p:sp>
            <p:nvSpPr>
              <p:cNvPr id="472" name="Rechthoek 127"/>
              <p:cNvSpPr txBox="1"/>
              <p:nvPr/>
            </p:nvSpPr>
            <p:spPr>
              <a:xfrm>
                <a:off x="365682" y="3450455"/>
                <a:ext cx="2830191"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8" indent="0">
                  <a:spcBef>
                    <a:spcPts val="1200"/>
                  </a:spcBef>
                  <a:defRPr sz="2000">
                    <a:latin typeface="Roboto Slab Regular Regular"/>
                    <a:ea typeface="Roboto Slab Regular Regular"/>
                    <a:cs typeface="Roboto Slab Regular Regular"/>
                    <a:sym typeface="Roboto Slab Regular Regular"/>
                  </a:defRPr>
                </a:pPr>
                <a:r>
                  <a:t>Alt. Subtitel</a:t>
                </a:r>
              </a:p>
            </p:txBody>
          </p:sp>
        </p:grpSp>
        <p:sp>
          <p:nvSpPr>
            <p:cNvPr id="474" name="Rechthoek 185"/>
            <p:cNvSpPr txBox="1"/>
            <p:nvPr/>
          </p:nvSpPr>
          <p:spPr>
            <a:xfrm>
              <a:off x="98270" y="6274939"/>
              <a:ext cx="3194765" cy="6578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11" name="Instructie"/>
          <p:cNvGrpSpPr/>
          <p:nvPr/>
        </p:nvGrpSpPr>
        <p:grpSpPr>
          <a:xfrm>
            <a:off x="-7462" y="7107104"/>
            <a:ext cx="3391307" cy="1765091"/>
            <a:chOff x="0" y="0"/>
            <a:chExt cx="3391306" cy="1765089"/>
          </a:xfrm>
        </p:grpSpPr>
        <p:sp>
          <p:nvSpPr>
            <p:cNvPr id="2691"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10" name="Instructie"/>
            <p:cNvGrpSpPr/>
            <p:nvPr/>
          </p:nvGrpSpPr>
          <p:grpSpPr>
            <a:xfrm>
              <a:off x="98270" y="12607"/>
              <a:ext cx="3194766" cy="1752483"/>
              <a:chOff x="0" y="0"/>
              <a:chExt cx="3194765" cy="1752482"/>
            </a:xfrm>
          </p:grpSpPr>
          <p:grpSp>
            <p:nvGrpSpPr>
              <p:cNvPr id="2694" name="Rechthoek 17"/>
              <p:cNvGrpSpPr/>
              <p:nvPr/>
            </p:nvGrpSpPr>
            <p:grpSpPr>
              <a:xfrm>
                <a:off x="0" y="0"/>
                <a:ext cx="3194766" cy="431900"/>
                <a:chOff x="0" y="0"/>
                <a:chExt cx="3194764" cy="431899"/>
              </a:xfrm>
            </p:grpSpPr>
            <p:sp>
              <p:nvSpPr>
                <p:cNvPr id="2692"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93"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697" name="Ovaal 18"/>
              <p:cNvGrpSpPr/>
              <p:nvPr/>
            </p:nvGrpSpPr>
            <p:grpSpPr>
              <a:xfrm>
                <a:off x="0" y="485877"/>
                <a:ext cx="260915" cy="269241"/>
                <a:chOff x="0" y="0"/>
                <a:chExt cx="260914" cy="269240"/>
              </a:xfrm>
            </p:grpSpPr>
            <p:sp>
              <p:nvSpPr>
                <p:cNvPr id="269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96"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98"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701" name="Ovaal 20"/>
              <p:cNvGrpSpPr/>
              <p:nvPr/>
            </p:nvGrpSpPr>
            <p:grpSpPr>
              <a:xfrm>
                <a:off x="0" y="922202"/>
                <a:ext cx="260915" cy="269241"/>
                <a:chOff x="0" y="0"/>
                <a:chExt cx="260914" cy="269240"/>
              </a:xfrm>
            </p:grpSpPr>
            <p:sp>
              <p:nvSpPr>
                <p:cNvPr id="269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00"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702"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709" name="Groep 22"/>
              <p:cNvGrpSpPr/>
              <p:nvPr/>
            </p:nvGrpSpPr>
            <p:grpSpPr>
              <a:xfrm>
                <a:off x="2513632" y="470171"/>
                <a:ext cx="681134" cy="696748"/>
                <a:chOff x="0" y="0"/>
                <a:chExt cx="681132" cy="696747"/>
              </a:xfrm>
            </p:grpSpPr>
            <p:grpSp>
              <p:nvGrpSpPr>
                <p:cNvPr id="2707" name="Groep 23"/>
                <p:cNvGrpSpPr/>
                <p:nvPr/>
              </p:nvGrpSpPr>
              <p:grpSpPr>
                <a:xfrm>
                  <a:off x="197031" y="0"/>
                  <a:ext cx="287071" cy="379108"/>
                  <a:chOff x="0" y="0"/>
                  <a:chExt cx="287070" cy="379106"/>
                </a:xfrm>
              </p:grpSpPr>
              <p:sp>
                <p:nvSpPr>
                  <p:cNvPr id="2703"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4"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5"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6"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708"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2724" name="Groep 9"/>
          <p:cNvGrpSpPr/>
          <p:nvPr/>
        </p:nvGrpSpPr>
        <p:grpSpPr>
          <a:xfrm>
            <a:off x="2982511" y="-1228655"/>
            <a:ext cx="6226977" cy="490402"/>
            <a:chOff x="0" y="0"/>
            <a:chExt cx="6226976" cy="490400"/>
          </a:xfrm>
        </p:grpSpPr>
        <p:sp>
          <p:nvSpPr>
            <p:cNvPr id="2712"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723" name="Groep 8"/>
            <p:cNvGrpSpPr/>
            <p:nvPr/>
          </p:nvGrpSpPr>
          <p:grpSpPr>
            <a:xfrm>
              <a:off x="0" y="0"/>
              <a:ext cx="6226975" cy="211381"/>
              <a:chOff x="0" y="0"/>
              <a:chExt cx="6226974" cy="211380"/>
            </a:xfrm>
          </p:grpSpPr>
          <p:sp>
            <p:nvSpPr>
              <p:cNvPr id="2713"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4"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5"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6"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7"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8"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9"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0"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1"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2"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chemeClr val="accent1"/>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Vlam Volledig</a:t>
            </a:r>
          </a:p>
        </p:txBody>
      </p:sp>
      <p:grpSp>
        <p:nvGrpSpPr>
          <p:cNvPr id="2835" name="Instructie"/>
          <p:cNvGrpSpPr/>
          <p:nvPr/>
        </p:nvGrpSpPr>
        <p:grpSpPr>
          <a:xfrm>
            <a:off x="-3666329" y="-99301"/>
            <a:ext cx="3391308" cy="7056603"/>
            <a:chOff x="0" y="0"/>
            <a:chExt cx="3391306" cy="7056601"/>
          </a:xfrm>
        </p:grpSpPr>
        <p:sp>
          <p:nvSpPr>
            <p:cNvPr id="2736" name="Rechthoek 186"/>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2737" name="Rechthoek 187"/>
            <p:cNvSpPr/>
            <p:nvPr/>
          </p:nvSpPr>
          <p:spPr>
            <a:xfrm>
              <a:off x="206436" y="1806190"/>
              <a:ext cx="3086600" cy="4148413"/>
            </a:xfrm>
            <a:prstGeom prst="rect">
              <a:avLst/>
            </a:prstGeom>
            <a:solidFill>
              <a:schemeClr val="accent1"/>
            </a:solidFill>
            <a:ln w="12700" cap="flat">
              <a:noFill/>
              <a:miter lim="4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40" name="Rechthoek 97"/>
            <p:cNvGrpSpPr/>
            <p:nvPr/>
          </p:nvGrpSpPr>
          <p:grpSpPr>
            <a:xfrm>
              <a:off x="97162" y="490143"/>
              <a:ext cx="393460" cy="184059"/>
              <a:chOff x="0" y="0"/>
              <a:chExt cx="393459" cy="184057"/>
            </a:xfrm>
          </p:grpSpPr>
          <p:sp>
            <p:nvSpPr>
              <p:cNvPr id="2738" name="Rectangle"/>
              <p:cNvSpPr/>
              <p:nvPr/>
            </p:nvSpPr>
            <p:spPr>
              <a:xfrm>
                <a:off x="-1" y="0"/>
                <a:ext cx="393461" cy="184058"/>
              </a:xfrm>
              <a:prstGeom prst="rect">
                <a:avLst/>
              </a:prstGeom>
              <a:solidFill>
                <a:srgbClr val="F8F8F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39" name="Start"/>
              <p:cNvSpPr txBox="1"/>
              <p:nvPr/>
            </p:nvSpPr>
            <p:spPr>
              <a:xfrm>
                <a:off x="-1" y="28529"/>
                <a:ext cx="393461"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800">
                    <a:solidFill>
                      <a:srgbClr val="211F26"/>
                    </a:solidFill>
                    <a:latin typeface="+mj-lt"/>
                    <a:ea typeface="+mj-ea"/>
                    <a:cs typeface="+mj-cs"/>
                    <a:sym typeface="Calibri"/>
                  </a:defRPr>
                </a:lvl1pPr>
              </a:lstStyle>
              <a:p>
                <a:r>
                  <a:t>Start</a:t>
                </a:r>
              </a:p>
            </p:txBody>
          </p:sp>
        </p:grpSp>
        <p:sp>
          <p:nvSpPr>
            <p:cNvPr id="2741" name="Rechthoek 98"/>
            <p:cNvSpPr/>
            <p:nvPr/>
          </p:nvSpPr>
          <p:spPr>
            <a:xfrm>
              <a:off x="102161" y="652814"/>
              <a:ext cx="383783" cy="27172"/>
            </a:xfrm>
            <a:prstGeom prst="rect">
              <a:avLst/>
            </a:prstGeom>
            <a:solidFill>
              <a:srgbClr val="B74629"/>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nvGrpSpPr>
            <p:cNvPr id="2751" name="Groep 100"/>
            <p:cNvGrpSpPr/>
            <p:nvPr/>
          </p:nvGrpSpPr>
          <p:grpSpPr>
            <a:xfrm>
              <a:off x="350475" y="754659"/>
              <a:ext cx="137190" cy="108009"/>
              <a:chOff x="0" y="0"/>
              <a:chExt cx="137188" cy="108008"/>
            </a:xfrm>
          </p:grpSpPr>
          <p:grpSp>
            <p:nvGrpSpPr>
              <p:cNvPr id="2747" name="Groep 163"/>
              <p:cNvGrpSpPr/>
              <p:nvPr/>
            </p:nvGrpSpPr>
            <p:grpSpPr>
              <a:xfrm>
                <a:off x="0" y="0"/>
                <a:ext cx="137190" cy="108009"/>
                <a:chOff x="0" y="0"/>
                <a:chExt cx="137188" cy="108008"/>
              </a:xfrm>
            </p:grpSpPr>
            <p:sp>
              <p:nvSpPr>
                <p:cNvPr id="2742" name="Rechte verbindingslijn 167"/>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3" name="Rechte verbindingslijn 168"/>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4" name="Rechte verbindingslijn 169"/>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5" name="Rechte verbindingslijn 170"/>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6" name="Rechte verbindingslijn 171"/>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50" name="Groep 164"/>
              <p:cNvGrpSpPr/>
              <p:nvPr/>
            </p:nvGrpSpPr>
            <p:grpSpPr>
              <a:xfrm>
                <a:off x="52" y="26196"/>
                <a:ext cx="66718" cy="54523"/>
                <a:chOff x="0" y="0"/>
                <a:chExt cx="66716" cy="54521"/>
              </a:xfrm>
            </p:grpSpPr>
            <p:sp>
              <p:nvSpPr>
                <p:cNvPr id="2748" name="Rechthoek 165"/>
                <p:cNvSpPr/>
                <p:nvPr/>
              </p:nvSpPr>
              <p:spPr>
                <a:xfrm flipH="1">
                  <a:off x="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49" name="Pijl: punthaak 166"/>
                <p:cNvSpPr/>
                <p:nvPr/>
              </p:nvSpPr>
              <p:spPr>
                <a:xfrm>
                  <a:off x="12195"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nvGrpSpPr>
            <p:cNvPr id="2761" name="Groep 101"/>
            <p:cNvGrpSpPr/>
            <p:nvPr/>
          </p:nvGrpSpPr>
          <p:grpSpPr>
            <a:xfrm>
              <a:off x="107595" y="754659"/>
              <a:ext cx="137190" cy="108009"/>
              <a:chOff x="0" y="0"/>
              <a:chExt cx="137188" cy="108008"/>
            </a:xfrm>
          </p:grpSpPr>
          <p:grpSp>
            <p:nvGrpSpPr>
              <p:cNvPr id="2757" name="Groep 154"/>
              <p:cNvGrpSpPr/>
              <p:nvPr/>
            </p:nvGrpSpPr>
            <p:grpSpPr>
              <a:xfrm>
                <a:off x="0" y="0"/>
                <a:ext cx="137190" cy="108009"/>
                <a:chOff x="0" y="0"/>
                <a:chExt cx="137188" cy="108008"/>
              </a:xfrm>
            </p:grpSpPr>
            <p:sp>
              <p:nvSpPr>
                <p:cNvPr id="2752" name="Rechte verbindingslijn 158"/>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3" name="Rechte verbindingslijn 159"/>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4" name="Rechte verbindingslijn 160"/>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5" name="Rechte verbindingslijn 161"/>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6" name="Rechte verbindingslijn 162"/>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60" name="Groep 155"/>
              <p:cNvGrpSpPr/>
              <p:nvPr/>
            </p:nvGrpSpPr>
            <p:grpSpPr>
              <a:xfrm>
                <a:off x="51" y="26196"/>
                <a:ext cx="66718" cy="54523"/>
                <a:chOff x="0" y="0"/>
                <a:chExt cx="66716" cy="54521"/>
              </a:xfrm>
            </p:grpSpPr>
            <p:sp>
              <p:nvSpPr>
                <p:cNvPr id="2758" name="Rechthoek 156"/>
                <p:cNvSpPr/>
                <p:nvPr/>
              </p:nvSpPr>
              <p:spPr>
                <a:xfrm>
                  <a:off x="1674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59" name="Pijl: punthaak 157"/>
                <p:cNvSpPr/>
                <p:nvPr/>
              </p:nvSpPr>
              <p:spPr>
                <a:xfrm flipH="1">
                  <a:off x="0"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sp>
          <p:nvSpPr>
            <p:cNvPr id="2762" name="Rechte verbindingslijn 102"/>
            <p:cNvSpPr/>
            <p:nvPr/>
          </p:nvSpPr>
          <p:spPr>
            <a:xfrm flipV="1">
              <a:off x="259300" y="606890"/>
              <a:ext cx="532060" cy="139155"/>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sp>
          <p:nvSpPr>
            <p:cNvPr id="2763" name="Rechte verbindingslijn 103"/>
            <p:cNvSpPr/>
            <p:nvPr/>
          </p:nvSpPr>
          <p:spPr>
            <a:xfrm>
              <a:off x="495590" y="753338"/>
              <a:ext cx="291606" cy="174154"/>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grpSp>
          <p:nvGrpSpPr>
            <p:cNvPr id="2775" name="Groep 104"/>
            <p:cNvGrpSpPr/>
            <p:nvPr/>
          </p:nvGrpSpPr>
          <p:grpSpPr>
            <a:xfrm>
              <a:off x="784582" y="491641"/>
              <a:ext cx="268739" cy="248382"/>
              <a:chOff x="0" y="0"/>
              <a:chExt cx="268738" cy="248381"/>
            </a:xfrm>
          </p:grpSpPr>
          <p:sp>
            <p:nvSpPr>
              <p:cNvPr id="2764" name="Rechthoek 143"/>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74" name="Groep 144"/>
              <p:cNvGrpSpPr/>
              <p:nvPr/>
            </p:nvGrpSpPr>
            <p:grpSpPr>
              <a:xfrm>
                <a:off x="43069" y="52310"/>
                <a:ext cx="182599" cy="143760"/>
                <a:chOff x="0" y="0"/>
                <a:chExt cx="182597" cy="143759"/>
              </a:xfrm>
            </p:grpSpPr>
            <p:grpSp>
              <p:nvGrpSpPr>
                <p:cNvPr id="2770" name="Groep 145"/>
                <p:cNvGrpSpPr/>
                <p:nvPr/>
              </p:nvGrpSpPr>
              <p:grpSpPr>
                <a:xfrm>
                  <a:off x="0" y="0"/>
                  <a:ext cx="182599" cy="143760"/>
                  <a:chOff x="0" y="0"/>
                  <a:chExt cx="182597" cy="143759"/>
                </a:xfrm>
              </p:grpSpPr>
              <p:sp>
                <p:nvSpPr>
                  <p:cNvPr id="2765" name="Rechte verbindingslijn 149"/>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6" name="Rechte verbindingslijn 150"/>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7" name="Rechte verbindingslijn 151"/>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8" name="Rechte verbindingslijn 152"/>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9" name="Rechte verbindingslijn 153"/>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73" name="Groep 146"/>
                <p:cNvGrpSpPr/>
                <p:nvPr/>
              </p:nvGrpSpPr>
              <p:grpSpPr>
                <a:xfrm>
                  <a:off x="68" y="34868"/>
                  <a:ext cx="88802" cy="72569"/>
                  <a:chOff x="0" y="0"/>
                  <a:chExt cx="88800" cy="72568"/>
                </a:xfrm>
              </p:grpSpPr>
              <p:sp>
                <p:nvSpPr>
                  <p:cNvPr id="2771" name="Rechthoek 147"/>
                  <p:cNvSpPr/>
                  <p:nvPr/>
                </p:nvSpPr>
                <p:spPr>
                  <a:xfrm>
                    <a:off x="22282"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72" name="Pijl: punthaak 148"/>
                  <p:cNvSpPr/>
                  <p:nvPr/>
                </p:nvSpPr>
                <p:spPr>
                  <a:xfrm flipH="1">
                    <a:off x="0" y="0"/>
                    <a:ext cx="72568"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grpSp>
          <p:nvGrpSpPr>
            <p:cNvPr id="2787" name="Groep 105"/>
            <p:cNvGrpSpPr/>
            <p:nvPr/>
          </p:nvGrpSpPr>
          <p:grpSpPr>
            <a:xfrm>
              <a:off x="784582" y="800638"/>
              <a:ext cx="268739" cy="248382"/>
              <a:chOff x="0" y="0"/>
              <a:chExt cx="268738" cy="248381"/>
            </a:xfrm>
          </p:grpSpPr>
          <p:sp>
            <p:nvSpPr>
              <p:cNvPr id="2776" name="Rechthoek 132"/>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86" name="Groep 133"/>
              <p:cNvGrpSpPr/>
              <p:nvPr/>
            </p:nvGrpSpPr>
            <p:grpSpPr>
              <a:xfrm>
                <a:off x="43069" y="52310"/>
                <a:ext cx="182599" cy="143760"/>
                <a:chOff x="0" y="0"/>
                <a:chExt cx="182597" cy="143759"/>
              </a:xfrm>
            </p:grpSpPr>
            <p:grpSp>
              <p:nvGrpSpPr>
                <p:cNvPr id="2782" name="Groep 134"/>
                <p:cNvGrpSpPr/>
                <p:nvPr/>
              </p:nvGrpSpPr>
              <p:grpSpPr>
                <a:xfrm>
                  <a:off x="0" y="0"/>
                  <a:ext cx="182599" cy="143760"/>
                  <a:chOff x="0" y="0"/>
                  <a:chExt cx="182597" cy="143759"/>
                </a:xfrm>
              </p:grpSpPr>
              <p:sp>
                <p:nvSpPr>
                  <p:cNvPr id="2777" name="Rechte verbindingslijn 138"/>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8" name="Rechte verbindingslijn 139"/>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9" name="Rechte verbindingslijn 140"/>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0" name="Rechte verbindingslijn 141"/>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1" name="Rechte verbindingslijn 142"/>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85" name="Groep 135"/>
                <p:cNvGrpSpPr/>
                <p:nvPr/>
              </p:nvGrpSpPr>
              <p:grpSpPr>
                <a:xfrm>
                  <a:off x="69" y="34868"/>
                  <a:ext cx="88802" cy="72569"/>
                  <a:chOff x="0" y="0"/>
                  <a:chExt cx="88800" cy="72568"/>
                </a:xfrm>
              </p:grpSpPr>
              <p:sp>
                <p:nvSpPr>
                  <p:cNvPr id="2783" name="Rechthoek 136"/>
                  <p:cNvSpPr/>
                  <p:nvPr/>
                </p:nvSpPr>
                <p:spPr>
                  <a:xfrm flipH="1">
                    <a:off x="0"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84" name="Pijl: punthaak 137"/>
                  <p:cNvSpPr/>
                  <p:nvPr/>
                </p:nvSpPr>
                <p:spPr>
                  <a:xfrm>
                    <a:off x="16232" y="0"/>
                    <a:ext cx="72569"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sp>
          <p:nvSpPr>
            <p:cNvPr id="2788" name="Rechthoek 106"/>
            <p:cNvSpPr txBox="1"/>
            <p:nvPr/>
          </p:nvSpPr>
          <p:spPr>
            <a:xfrm>
              <a:off x="1141443" y="529154"/>
              <a:ext cx="2052000"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verkleinen</a:t>
              </a:r>
            </a:p>
          </p:txBody>
        </p:sp>
        <p:sp>
          <p:nvSpPr>
            <p:cNvPr id="2789" name="Rechthoek 107"/>
            <p:cNvSpPr txBox="1"/>
            <p:nvPr/>
          </p:nvSpPr>
          <p:spPr>
            <a:xfrm>
              <a:off x="1141443" y="832164"/>
              <a:ext cx="2052000"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vergroten</a:t>
              </a:r>
            </a:p>
          </p:txBody>
        </p:sp>
        <p:sp>
          <p:nvSpPr>
            <p:cNvPr id="2790" name="Rechthoek 117"/>
            <p:cNvSpPr txBox="1"/>
            <p:nvPr/>
          </p:nvSpPr>
          <p:spPr>
            <a:xfrm>
              <a:off x="98270" y="1199387"/>
              <a:ext cx="3194765" cy="497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200">
                  <a:solidFill>
                    <a:srgbClr val="211F26"/>
                  </a:solidFill>
                  <a:latin typeface="+mj-lt"/>
                  <a:ea typeface="+mj-ea"/>
                  <a:cs typeface="+mj-cs"/>
                  <a:sym typeface="Calibri"/>
                </a:defRPr>
              </a:pPr>
              <a:r>
                <a:t>Gebruik, in de tab </a:t>
              </a:r>
              <a:r>
                <a:rPr b="1"/>
                <a:t>‘Start’</a:t>
              </a:r>
              <a:r>
                <a:t>, de </a:t>
              </a:r>
              <a:r>
                <a:rPr b="1"/>
                <a:t>lijstniveau knoppen</a:t>
              </a:r>
              <a:r>
                <a:t>, zoals hierboven aangegeven, om een inspring-niveau te vergroten of verkleinen.</a:t>
              </a:r>
            </a:p>
          </p:txBody>
        </p:sp>
        <p:grpSp>
          <p:nvGrpSpPr>
            <p:cNvPr id="2793" name="Rechthoek 118"/>
            <p:cNvGrpSpPr/>
            <p:nvPr/>
          </p:nvGrpSpPr>
          <p:grpSpPr>
            <a:xfrm>
              <a:off x="98270" y="9349"/>
              <a:ext cx="3194765" cy="431901"/>
              <a:chOff x="0" y="0"/>
              <a:chExt cx="3194764" cy="431899"/>
            </a:xfrm>
          </p:grpSpPr>
          <p:sp>
            <p:nvSpPr>
              <p:cNvPr id="2791"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2" name="Lijstniveaus gebruik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Lijstniveaus gebruiken</a:t>
                </a:r>
              </a:p>
            </p:txBody>
          </p:sp>
        </p:grpSp>
        <p:grpSp>
          <p:nvGrpSpPr>
            <p:cNvPr id="2796" name="Groep 129"/>
            <p:cNvGrpSpPr/>
            <p:nvPr/>
          </p:nvGrpSpPr>
          <p:grpSpPr>
            <a:xfrm>
              <a:off x="3025479" y="6053864"/>
              <a:ext cx="267557" cy="267556"/>
              <a:chOff x="0" y="0"/>
              <a:chExt cx="267555" cy="267555"/>
            </a:xfrm>
          </p:grpSpPr>
          <p:sp>
            <p:nvSpPr>
              <p:cNvPr id="2794" name="Ovaal 130"/>
              <p:cNvSpPr/>
              <p:nvPr/>
            </p:nvSpPr>
            <p:spPr>
              <a:xfrm>
                <a:off x="18359" y="18359"/>
                <a:ext cx="230835" cy="230835"/>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2795" name="Graphic 163"/>
              <p:cNvSpPr/>
              <p:nvPr/>
            </p:nvSpPr>
            <p:spPr>
              <a:xfrm>
                <a:off x="-1" y="-1"/>
                <a:ext cx="267557" cy="2675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grpSp>
        <p:grpSp>
          <p:nvGrpSpPr>
            <p:cNvPr id="2833" name="Groep 189"/>
            <p:cNvGrpSpPr/>
            <p:nvPr/>
          </p:nvGrpSpPr>
          <p:grpSpPr>
            <a:xfrm>
              <a:off x="97162" y="2004378"/>
              <a:ext cx="3195873" cy="3780656"/>
              <a:chOff x="0" y="0"/>
              <a:chExt cx="3195872" cy="3780655"/>
            </a:xfrm>
          </p:grpSpPr>
          <p:grpSp>
            <p:nvGrpSpPr>
              <p:cNvPr id="2799" name="Ovaal 99"/>
              <p:cNvGrpSpPr/>
              <p:nvPr/>
            </p:nvGrpSpPr>
            <p:grpSpPr>
              <a:xfrm>
                <a:off x="0" y="-1"/>
                <a:ext cx="260915" cy="269242"/>
                <a:chOff x="0" y="0"/>
                <a:chExt cx="260914" cy="269240"/>
              </a:xfrm>
            </p:grpSpPr>
            <p:sp>
              <p:nvSpPr>
                <p:cNvPr id="279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98"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00" name="Rechthoek 108"/>
              <p:cNvSpPr txBox="1"/>
              <p:nvPr/>
            </p:nvSpPr>
            <p:spPr>
              <a:xfrm>
                <a:off x="365682" y="23643"/>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285750" indent="-285750" defTabSz="719137">
                  <a:spcBef>
                    <a:spcPts val="600"/>
                  </a:spcBef>
                  <a:buClr>
                    <a:srgbClr val="FFFFFF"/>
                  </a:buClr>
                  <a:buSzPct val="100000"/>
                  <a:buChar char="▪"/>
                  <a:defRPr sz="1600">
                    <a:solidFill>
                      <a:srgbClr val="FFFFFF"/>
                    </a:solidFill>
                  </a:defRPr>
                </a:lvl1pPr>
              </a:lstStyle>
              <a:p>
                <a:r>
                  <a:t>Bullets</a:t>
                </a:r>
              </a:p>
            </p:txBody>
          </p:sp>
          <p:grpSp>
            <p:nvGrpSpPr>
              <p:cNvPr id="2803" name="Ovaal 109"/>
              <p:cNvGrpSpPr/>
              <p:nvPr/>
            </p:nvGrpSpPr>
            <p:grpSpPr>
              <a:xfrm>
                <a:off x="0" y="435349"/>
                <a:ext cx="260915" cy="269241"/>
                <a:chOff x="0" y="0"/>
                <a:chExt cx="260914" cy="269240"/>
              </a:xfrm>
            </p:grpSpPr>
            <p:sp>
              <p:nvSpPr>
                <p:cNvPr id="280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2"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04" name="Rechthoek 110"/>
              <p:cNvSpPr txBox="1"/>
              <p:nvPr/>
            </p:nvSpPr>
            <p:spPr>
              <a:xfrm>
                <a:off x="365682" y="458760"/>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49275" lvl="1" indent="-285750" defTabSz="719137">
                  <a:spcBef>
                    <a:spcPts val="600"/>
                  </a:spcBef>
                  <a:buClr>
                    <a:srgbClr val="FFFFFF"/>
                  </a:buClr>
                  <a:buSzPct val="100000"/>
                  <a:buChar char="▪"/>
                  <a:defRPr sz="1600">
                    <a:solidFill>
                      <a:srgbClr val="FFFFFF"/>
                    </a:solidFill>
                  </a:defRPr>
                </a:pPr>
                <a:r>
                  <a:t>Sub-bullets</a:t>
                </a:r>
              </a:p>
            </p:txBody>
          </p:sp>
          <p:grpSp>
            <p:nvGrpSpPr>
              <p:cNvPr id="2807" name="Ovaal 111"/>
              <p:cNvGrpSpPr/>
              <p:nvPr/>
            </p:nvGrpSpPr>
            <p:grpSpPr>
              <a:xfrm>
                <a:off x="0" y="870698"/>
                <a:ext cx="260915" cy="269241"/>
                <a:chOff x="0" y="0"/>
                <a:chExt cx="260914" cy="269240"/>
              </a:xfrm>
            </p:grpSpPr>
            <p:sp>
              <p:nvSpPr>
                <p:cNvPr id="280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6" name="3"/>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3</a:t>
                  </a:r>
                </a:p>
              </p:txBody>
            </p:sp>
          </p:grpSp>
          <p:sp>
            <p:nvSpPr>
              <p:cNvPr id="2808" name="Rechthoek 112"/>
              <p:cNvSpPr txBox="1"/>
              <p:nvPr/>
            </p:nvSpPr>
            <p:spPr>
              <a:xfrm>
                <a:off x="365682" y="893877"/>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2" indent="0" defTabSz="719137">
                  <a:spcBef>
                    <a:spcPts val="600"/>
                  </a:spcBef>
                  <a:defRPr sz="1600">
                    <a:solidFill>
                      <a:srgbClr val="FFFFFF"/>
                    </a:solidFill>
                  </a:defRPr>
                </a:pPr>
                <a:r>
                  <a:t>Leestekst</a:t>
                </a:r>
              </a:p>
            </p:txBody>
          </p:sp>
          <p:grpSp>
            <p:nvGrpSpPr>
              <p:cNvPr id="2811" name="Ovaal 113"/>
              <p:cNvGrpSpPr/>
              <p:nvPr/>
            </p:nvGrpSpPr>
            <p:grpSpPr>
              <a:xfrm>
                <a:off x="0" y="1306047"/>
                <a:ext cx="260915" cy="269241"/>
                <a:chOff x="0" y="0"/>
                <a:chExt cx="260914" cy="269240"/>
              </a:xfrm>
            </p:grpSpPr>
            <p:sp>
              <p:nvSpPr>
                <p:cNvPr id="280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0" name="4"/>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4</a:t>
                  </a:r>
                </a:p>
              </p:txBody>
            </p:sp>
          </p:grpSp>
          <p:sp>
            <p:nvSpPr>
              <p:cNvPr id="2812" name="Rechthoek 114"/>
              <p:cNvSpPr txBox="1"/>
              <p:nvPr/>
            </p:nvSpPr>
            <p:spPr>
              <a:xfrm>
                <a:off x="365682" y="1274871"/>
                <a:ext cx="2830191"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3" indent="0" defTabSz="719137">
                  <a:spcBef>
                    <a:spcPts val="1200"/>
                  </a:spcBef>
                  <a:defRPr sz="2000" spc="30">
                    <a:solidFill>
                      <a:srgbClr val="FFFFFF"/>
                    </a:solidFill>
                    <a:latin typeface="Roboto Slab Regular Regular"/>
                    <a:ea typeface="Roboto Slab Regular Regular"/>
                    <a:cs typeface="Roboto Slab Regular Regular"/>
                    <a:sym typeface="Roboto Slab Regular Regular"/>
                  </a:defRPr>
                </a:pPr>
                <a:r>
                  <a:t>Subtitel</a:t>
                </a:r>
              </a:p>
            </p:txBody>
          </p:sp>
          <p:grpSp>
            <p:nvGrpSpPr>
              <p:cNvPr id="2815" name="Ovaal 115"/>
              <p:cNvGrpSpPr/>
              <p:nvPr/>
            </p:nvGrpSpPr>
            <p:grpSpPr>
              <a:xfrm>
                <a:off x="0" y="1741396"/>
                <a:ext cx="260915" cy="269241"/>
                <a:chOff x="0" y="0"/>
                <a:chExt cx="260914" cy="269240"/>
              </a:xfrm>
            </p:grpSpPr>
            <p:sp>
              <p:nvSpPr>
                <p:cNvPr id="2813"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4" name="5"/>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5</a:t>
                  </a:r>
                </a:p>
              </p:txBody>
            </p:sp>
          </p:grpSp>
          <p:sp>
            <p:nvSpPr>
              <p:cNvPr id="2816" name="Rechthoek 116"/>
              <p:cNvSpPr txBox="1"/>
              <p:nvPr/>
            </p:nvSpPr>
            <p:spPr>
              <a:xfrm>
                <a:off x="365682" y="1764111"/>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263525" lvl="4" indent="-263525" defTabSz="719137">
                  <a:spcBef>
                    <a:spcPts val="600"/>
                  </a:spcBef>
                  <a:buClr>
                    <a:srgbClr val="FFFFFF"/>
                  </a:buClr>
                  <a:buSzPct val="100000"/>
                  <a:buAutoNum type="arabicPeriod"/>
                  <a:defRPr sz="1600">
                    <a:solidFill>
                      <a:srgbClr val="FFFFFF"/>
                    </a:solidFill>
                  </a:defRPr>
                </a:pPr>
                <a:r>
                  <a:t>Numerieke bullets</a:t>
                </a:r>
              </a:p>
            </p:txBody>
          </p:sp>
          <p:grpSp>
            <p:nvGrpSpPr>
              <p:cNvPr id="2819" name="Ovaal 120"/>
              <p:cNvGrpSpPr/>
              <p:nvPr/>
            </p:nvGrpSpPr>
            <p:grpSpPr>
              <a:xfrm>
                <a:off x="0" y="2176745"/>
                <a:ext cx="260915" cy="269241"/>
                <a:chOff x="0" y="0"/>
                <a:chExt cx="260914" cy="269240"/>
              </a:xfrm>
            </p:grpSpPr>
            <p:sp>
              <p:nvSpPr>
                <p:cNvPr id="281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8" name="6"/>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6</a:t>
                  </a:r>
                </a:p>
              </p:txBody>
            </p:sp>
          </p:grpSp>
          <p:sp>
            <p:nvSpPr>
              <p:cNvPr id="2820" name="Rechthoek 121"/>
              <p:cNvSpPr txBox="1"/>
              <p:nvPr/>
            </p:nvSpPr>
            <p:spPr>
              <a:xfrm>
                <a:off x="365682" y="2199228"/>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38162" lvl="5" indent="-274638">
                  <a:spcBef>
                    <a:spcPts val="600"/>
                  </a:spcBef>
                  <a:buClr>
                    <a:srgbClr val="FFFFFF"/>
                  </a:buClr>
                  <a:buSzPct val="100000"/>
                  <a:buAutoNum type="alphaLcPeriod"/>
                  <a:defRPr sz="1600">
                    <a:solidFill>
                      <a:srgbClr val="FFFFFF"/>
                    </a:solidFill>
                  </a:defRPr>
                </a:pPr>
                <a:r>
                  <a:t># Abc</a:t>
                </a:r>
              </a:p>
            </p:txBody>
          </p:sp>
          <p:grpSp>
            <p:nvGrpSpPr>
              <p:cNvPr id="2823" name="Ovaal 122"/>
              <p:cNvGrpSpPr/>
              <p:nvPr/>
            </p:nvGrpSpPr>
            <p:grpSpPr>
              <a:xfrm>
                <a:off x="0" y="2612094"/>
                <a:ext cx="260915" cy="269241"/>
                <a:chOff x="0" y="0"/>
                <a:chExt cx="260914" cy="269240"/>
              </a:xfrm>
            </p:grpSpPr>
            <p:sp>
              <p:nvSpPr>
                <p:cNvPr id="282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2" name="7"/>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7</a:t>
                  </a:r>
                </a:p>
              </p:txBody>
            </p:sp>
          </p:grpSp>
          <p:sp>
            <p:nvSpPr>
              <p:cNvPr id="2824" name="Rechthoek 123"/>
              <p:cNvSpPr txBox="1"/>
              <p:nvPr/>
            </p:nvSpPr>
            <p:spPr>
              <a:xfrm>
                <a:off x="365682" y="2634345"/>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49275" lvl="6" indent="-285750">
                  <a:spcBef>
                    <a:spcPts val="600"/>
                  </a:spcBef>
                  <a:buClr>
                    <a:srgbClr val="FFFFFF"/>
                  </a:buClr>
                  <a:buSzPct val="100000"/>
                  <a:buChar char="▪"/>
                  <a:defRPr sz="1600">
                    <a:solidFill>
                      <a:srgbClr val="FFFFFF"/>
                    </a:solidFill>
                  </a:defRPr>
                </a:pPr>
                <a:r>
                  <a:t># Bullets</a:t>
                </a:r>
              </a:p>
            </p:txBody>
          </p:sp>
          <p:grpSp>
            <p:nvGrpSpPr>
              <p:cNvPr id="2827" name="Ovaal 124"/>
              <p:cNvGrpSpPr/>
              <p:nvPr/>
            </p:nvGrpSpPr>
            <p:grpSpPr>
              <a:xfrm>
                <a:off x="0" y="3047443"/>
                <a:ext cx="260915" cy="269241"/>
                <a:chOff x="0" y="0"/>
                <a:chExt cx="260914" cy="269240"/>
              </a:xfrm>
            </p:grpSpPr>
            <p:sp>
              <p:nvSpPr>
                <p:cNvPr id="282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6" name="8"/>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8</a:t>
                  </a:r>
                </a:p>
              </p:txBody>
            </p:sp>
          </p:grpSp>
          <p:sp>
            <p:nvSpPr>
              <p:cNvPr id="2828" name="Rechthoek 125"/>
              <p:cNvSpPr txBox="1"/>
              <p:nvPr/>
            </p:nvSpPr>
            <p:spPr>
              <a:xfrm>
                <a:off x="365682" y="3069462"/>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7" indent="0">
                  <a:lnSpc>
                    <a:spcPct val="90000"/>
                  </a:lnSpc>
                  <a:spcBef>
                    <a:spcPts val="600"/>
                  </a:spcBef>
                  <a:defRPr sz="1600" i="1">
                    <a:solidFill>
                      <a:srgbClr val="FFFFFF"/>
                    </a:solidFill>
                  </a:defRPr>
                </a:pPr>
                <a:r>
                  <a:t>Cursief</a:t>
                </a:r>
              </a:p>
            </p:txBody>
          </p:sp>
          <p:grpSp>
            <p:nvGrpSpPr>
              <p:cNvPr id="2831" name="Ovaal 126"/>
              <p:cNvGrpSpPr/>
              <p:nvPr/>
            </p:nvGrpSpPr>
            <p:grpSpPr>
              <a:xfrm>
                <a:off x="0" y="3482796"/>
                <a:ext cx="260915" cy="269241"/>
                <a:chOff x="0" y="0"/>
                <a:chExt cx="260914" cy="269240"/>
              </a:xfrm>
            </p:grpSpPr>
            <p:sp>
              <p:nvSpPr>
                <p:cNvPr id="282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30" name="9"/>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9</a:t>
                  </a:r>
                </a:p>
              </p:txBody>
            </p:sp>
          </p:grpSp>
          <p:sp>
            <p:nvSpPr>
              <p:cNvPr id="2832" name="Rechthoek 127"/>
              <p:cNvSpPr txBox="1"/>
              <p:nvPr/>
            </p:nvSpPr>
            <p:spPr>
              <a:xfrm>
                <a:off x="365682" y="3450455"/>
                <a:ext cx="2830191"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8" indent="0">
                  <a:spcBef>
                    <a:spcPts val="1200"/>
                  </a:spcBef>
                  <a:defRPr sz="2000">
                    <a:solidFill>
                      <a:srgbClr val="FFFFFF"/>
                    </a:solidFill>
                    <a:latin typeface="Roboto Slab Regular Regular"/>
                    <a:ea typeface="Roboto Slab Regular Regular"/>
                    <a:cs typeface="Roboto Slab Regular Regular"/>
                    <a:sym typeface="Roboto Slab Regular Regular"/>
                  </a:defRPr>
                </a:pPr>
                <a:r>
                  <a:t>Alt. Subtitel</a:t>
                </a:r>
              </a:p>
            </p:txBody>
          </p:sp>
        </p:grpSp>
        <p:sp>
          <p:nvSpPr>
            <p:cNvPr id="2834" name="Rechthoek 185"/>
            <p:cNvSpPr txBox="1"/>
            <p:nvPr/>
          </p:nvSpPr>
          <p:spPr>
            <a:xfrm>
              <a:off x="98270" y="6274939"/>
              <a:ext cx="3194765" cy="6578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grpSp>
        <p:nvGrpSpPr>
          <p:cNvPr id="2848" name="Groep 176"/>
          <p:cNvGrpSpPr/>
          <p:nvPr/>
        </p:nvGrpSpPr>
        <p:grpSpPr>
          <a:xfrm>
            <a:off x="-7461" y="-1785441"/>
            <a:ext cx="2591201" cy="1583829"/>
            <a:chOff x="0" y="0"/>
            <a:chExt cx="2591200" cy="1583828"/>
          </a:xfrm>
        </p:grpSpPr>
        <p:sp>
          <p:nvSpPr>
            <p:cNvPr id="2836" name="Rechthoek 177"/>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39" name="Rechthoek 178"/>
            <p:cNvGrpSpPr/>
            <p:nvPr/>
          </p:nvGrpSpPr>
          <p:grpSpPr>
            <a:xfrm>
              <a:off x="98270" y="102557"/>
              <a:ext cx="2412001" cy="252001"/>
              <a:chOff x="0" y="0"/>
              <a:chExt cx="2412000" cy="252000"/>
            </a:xfrm>
          </p:grpSpPr>
          <p:sp>
            <p:nvSpPr>
              <p:cNvPr id="2837"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38"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2842" name="Ovaal 179"/>
            <p:cNvGrpSpPr/>
            <p:nvPr/>
          </p:nvGrpSpPr>
          <p:grpSpPr>
            <a:xfrm>
              <a:off x="98269" y="498484"/>
              <a:ext cx="260915" cy="269241"/>
              <a:chOff x="0" y="0"/>
              <a:chExt cx="260914" cy="269240"/>
            </a:xfrm>
          </p:grpSpPr>
          <p:sp>
            <p:nvSpPr>
              <p:cNvPr id="284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1"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3" name="Rechthoek 180"/>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2846" name="Ovaal 181"/>
            <p:cNvGrpSpPr/>
            <p:nvPr/>
          </p:nvGrpSpPr>
          <p:grpSpPr>
            <a:xfrm>
              <a:off x="98269" y="934809"/>
              <a:ext cx="260915" cy="269241"/>
              <a:chOff x="0" y="0"/>
              <a:chExt cx="260914" cy="269240"/>
            </a:xfrm>
          </p:grpSpPr>
          <p:sp>
            <p:nvSpPr>
              <p:cNvPr id="284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5"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47" name="Rechthoek 182"/>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‹nr.›</a:t>
            </a:fld>
            <a:endParaRPr/>
          </a:p>
        </p:txBody>
      </p:sp>
      <p:grpSp>
        <p:nvGrpSpPr>
          <p:cNvPr id="2862" name="Groep 188"/>
          <p:cNvGrpSpPr/>
          <p:nvPr/>
        </p:nvGrpSpPr>
        <p:grpSpPr>
          <a:xfrm>
            <a:off x="411290" y="390843"/>
            <a:ext cx="2591201" cy="1583830"/>
            <a:chOff x="0" y="0"/>
            <a:chExt cx="2591200" cy="1583828"/>
          </a:xfrm>
        </p:grpSpPr>
        <p:sp>
          <p:nvSpPr>
            <p:cNvPr id="2850" name="Rechthoek 19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53" name="Rechthoek 192"/>
            <p:cNvGrpSpPr/>
            <p:nvPr/>
          </p:nvGrpSpPr>
          <p:grpSpPr>
            <a:xfrm>
              <a:off x="98270" y="102557"/>
              <a:ext cx="2412001" cy="252001"/>
              <a:chOff x="0" y="0"/>
              <a:chExt cx="2412000" cy="252000"/>
            </a:xfrm>
          </p:grpSpPr>
          <p:sp>
            <p:nvSpPr>
              <p:cNvPr id="2851"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52" name="Vlam gebruiken"/>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Vlam gebruiken</a:t>
                </a:r>
              </a:p>
            </p:txBody>
          </p:sp>
        </p:grpSp>
        <p:grpSp>
          <p:nvGrpSpPr>
            <p:cNvPr id="2856" name="Ovaal 193"/>
            <p:cNvGrpSpPr/>
            <p:nvPr/>
          </p:nvGrpSpPr>
          <p:grpSpPr>
            <a:xfrm>
              <a:off x="98269" y="498484"/>
              <a:ext cx="260915" cy="269241"/>
              <a:chOff x="0" y="0"/>
              <a:chExt cx="260914" cy="269240"/>
            </a:xfrm>
          </p:grpSpPr>
          <p:sp>
            <p:nvSpPr>
              <p:cNvPr id="28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5"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57" name="Rechthoek 19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‘Kopiëren’</a:t>
              </a:r>
              <a:r>
                <a:t>. </a:t>
              </a:r>
            </a:p>
          </p:txBody>
        </p:sp>
        <p:grpSp>
          <p:nvGrpSpPr>
            <p:cNvPr id="2860" name="Ovaal 195"/>
            <p:cNvGrpSpPr/>
            <p:nvPr/>
          </p:nvGrpSpPr>
          <p:grpSpPr>
            <a:xfrm>
              <a:off x="98269" y="934809"/>
              <a:ext cx="260915" cy="269241"/>
              <a:chOff x="0" y="0"/>
              <a:chExt cx="260914" cy="269240"/>
            </a:xfrm>
          </p:grpSpPr>
          <p:sp>
            <p:nvSpPr>
              <p:cNvPr id="28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9"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61" name="Rechthoek 19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defRPr sz="1100">
                  <a:solidFill>
                    <a:srgbClr val="211F26"/>
                  </a:solidFill>
                  <a:latin typeface="+mj-lt"/>
                  <a:ea typeface="+mj-ea"/>
                  <a:cs typeface="+mj-cs"/>
                  <a:sym typeface="Calibri"/>
                </a:defRPr>
              </a:lvl1pPr>
            </a:lstStyle>
            <a:p>
              <a:r>
                <a:t>Plak deze op de gewenste slide. Klik rechtermuisknop om de vlam een opvulkleur te geven.</a:t>
              </a:r>
            </a:p>
          </p:txBody>
        </p:sp>
      </p:gr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elpagina">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EC091C66-A822-464B-80B7-A8CF7835BC01}"/>
              </a:ext>
            </a:extLst>
          </p:cNvPr>
          <p:cNvSpPr/>
          <p:nvPr userDrawn="1"/>
        </p:nvSpPr>
        <p:spPr>
          <a:xfrm>
            <a:off x="-10750" y="0"/>
            <a:ext cx="122027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Titel 5"/>
          <p:cNvSpPr>
            <a:spLocks noGrp="1"/>
          </p:cNvSpPr>
          <p:nvPr>
            <p:ph type="title" hasCustomPrompt="1"/>
          </p:nvPr>
        </p:nvSpPr>
        <p:spPr>
          <a:xfrm>
            <a:off x="2153413" y="3879852"/>
            <a:ext cx="9358256" cy="1621063"/>
          </a:xfrm>
        </p:spPr>
        <p:txBody>
          <a:bodyPr anchor="b"/>
          <a:lstStyle>
            <a:lvl1pPr algn="r">
              <a:defRPr sz="3800">
                <a:solidFill>
                  <a:schemeClr val="bg1"/>
                </a:solidFill>
              </a:defRPr>
            </a:lvl1pPr>
          </a:lstStyle>
          <a:p>
            <a:r>
              <a:rPr lang="nl-NL" dirty="0"/>
              <a:t>Plaats hier de titel van </a:t>
            </a:r>
            <a:br>
              <a:rPr lang="nl-NL" dirty="0"/>
            </a:br>
            <a:r>
              <a:rPr lang="nl-NL" dirty="0"/>
              <a:t>de presentatie, max. 2 regels</a:t>
            </a:r>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Titelpagina</a:t>
            </a:r>
          </a:p>
        </p:txBody>
      </p:sp>
      <p:sp>
        <p:nvSpPr>
          <p:cNvPr id="40" name="Ondertitel 2">
            <a:extLst>
              <a:ext uri="{FF2B5EF4-FFF2-40B4-BE49-F238E27FC236}">
                <a16:creationId xmlns:a16="http://schemas.microsoft.com/office/drawing/2014/main" id="{DCA2E186-C179-48A4-9379-03A230273DAC}"/>
              </a:ext>
            </a:extLst>
          </p:cNvPr>
          <p:cNvSpPr>
            <a:spLocks noGrp="1"/>
          </p:cNvSpPr>
          <p:nvPr>
            <p:ph type="subTitle" idx="1" hasCustomPrompt="1"/>
          </p:nvPr>
        </p:nvSpPr>
        <p:spPr>
          <a:xfrm>
            <a:off x="7782466" y="5664394"/>
            <a:ext cx="3729203" cy="248472"/>
          </a:xfrm>
        </p:spPr>
        <p:txBody>
          <a:bodyPr anchor="ctr"/>
          <a:lstStyle>
            <a:lvl1pPr marL="0" indent="0" algn="r">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dirty="0"/>
              <a:t>Naam van de spreker of datum</a:t>
            </a:r>
          </a:p>
        </p:txBody>
      </p:sp>
      <p:grpSp>
        <p:nvGrpSpPr>
          <p:cNvPr id="71" name="Groep 70">
            <a:extLst>
              <a:ext uri="{FF2B5EF4-FFF2-40B4-BE49-F238E27FC236}">
                <a16:creationId xmlns:a16="http://schemas.microsoft.com/office/drawing/2014/main" id="{5BA6ADDA-A3D9-4F53-A15C-EF832D58A10A}"/>
              </a:ext>
            </a:extLst>
          </p:cNvPr>
          <p:cNvGrpSpPr/>
          <p:nvPr userDrawn="1"/>
        </p:nvGrpSpPr>
        <p:grpSpPr>
          <a:xfrm>
            <a:off x="-7461" y="-1785440"/>
            <a:ext cx="2591201" cy="1583828"/>
            <a:chOff x="-7461" y="-3153547"/>
            <a:chExt cx="2591201" cy="1583828"/>
          </a:xfrm>
        </p:grpSpPr>
        <p:sp>
          <p:nvSpPr>
            <p:cNvPr id="72" name="Rechthoek 71">
              <a:extLst>
                <a:ext uri="{FF2B5EF4-FFF2-40B4-BE49-F238E27FC236}">
                  <a16:creationId xmlns:a16="http://schemas.microsoft.com/office/drawing/2014/main" id="{70CDFA3A-CBF0-451D-856A-4820DC88F6AA}"/>
                </a:ext>
              </a:extLst>
            </p:cNvPr>
            <p:cNvSpPr/>
            <p:nvPr userDrawn="1"/>
          </p:nvSpPr>
          <p:spPr>
            <a:xfrm>
              <a:off x="-7461" y="-3153547"/>
              <a:ext cx="2591201" cy="1583828"/>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1400" b="1" cap="all" baseline="0" dirty="0">
                <a:solidFill>
                  <a:schemeClr val="bg1"/>
                </a:solidFill>
                <a:latin typeface="Calibri" panose="020F0502020204030204" pitchFamily="34" charset="0"/>
                <a:cs typeface="Calibri" panose="020F0502020204030204" pitchFamily="34" charset="0"/>
              </a:endParaRPr>
            </a:p>
          </p:txBody>
        </p:sp>
        <p:sp>
          <p:nvSpPr>
            <p:cNvPr id="73" name="Rechthoek 72">
              <a:extLst>
                <a:ext uri="{FF2B5EF4-FFF2-40B4-BE49-F238E27FC236}">
                  <a16:creationId xmlns:a16="http://schemas.microsoft.com/office/drawing/2014/main" id="{0F2CA7F3-0C71-4B73-955D-8C282A15765C}"/>
                </a:ext>
              </a:extLst>
            </p:cNvPr>
            <p:cNvSpPr/>
            <p:nvPr userDrawn="1"/>
          </p:nvSpPr>
          <p:spPr>
            <a:xfrm>
              <a:off x="90810" y="-3050990"/>
              <a:ext cx="2412000" cy="252000"/>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0" bIns="108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400" b="1" cap="all" baseline="0" dirty="0">
                  <a:solidFill>
                    <a:schemeClr val="bg1"/>
                  </a:solidFill>
                  <a:latin typeface="Calibri" panose="020F0502020204030204" pitchFamily="34" charset="0"/>
                  <a:cs typeface="Calibri" panose="020F0502020204030204" pitchFamily="34" charset="0"/>
                </a:rPr>
                <a:t>Kleuren aanpassen (vlam)</a:t>
              </a:r>
            </a:p>
          </p:txBody>
        </p:sp>
        <p:sp>
          <p:nvSpPr>
            <p:cNvPr id="74" name="Ovaal 73">
              <a:extLst>
                <a:ext uri="{FF2B5EF4-FFF2-40B4-BE49-F238E27FC236}">
                  <a16:creationId xmlns:a16="http://schemas.microsoft.com/office/drawing/2014/main" id="{44DA4C16-C8D1-41C4-83FD-C40B0D779596}"/>
                </a:ext>
              </a:extLst>
            </p:cNvPr>
            <p:cNvSpPr/>
            <p:nvPr userDrawn="1"/>
          </p:nvSpPr>
          <p:spPr>
            <a:xfrm>
              <a:off x="90809" y="-2650284"/>
              <a:ext cx="260914" cy="259683"/>
            </a:xfrm>
            <a:prstGeom prst="ellipse">
              <a:avLst/>
            </a:prstGeom>
            <a:solidFill>
              <a:srgbClr val="211F26"/>
            </a:solidFill>
            <a:ln w="25400"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r>
                <a:rPr kumimoji="0" lang="nl-NL" sz="1200" b="1"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1</a:t>
              </a:r>
            </a:p>
          </p:txBody>
        </p:sp>
        <p:sp>
          <p:nvSpPr>
            <p:cNvPr id="75" name="Rechthoek 74">
              <a:extLst>
                <a:ext uri="{FF2B5EF4-FFF2-40B4-BE49-F238E27FC236}">
                  <a16:creationId xmlns:a16="http://schemas.microsoft.com/office/drawing/2014/main" id="{DE7F7FF9-5EF0-491D-BD4C-1E24A4181072}"/>
                </a:ext>
              </a:extLst>
            </p:cNvPr>
            <p:cNvSpPr/>
            <p:nvPr userDrawn="1"/>
          </p:nvSpPr>
          <p:spPr>
            <a:xfrm>
              <a:off x="456491" y="-2650284"/>
              <a:ext cx="2067634" cy="360933"/>
            </a:xfrm>
            <a:prstGeom prst="rect">
              <a:avLst/>
            </a:prstGeom>
            <a:noFill/>
            <a:ln w="25400" cap="flat" cmpd="sng" algn="ctr">
              <a:noFill/>
              <a:prstDash val="solid"/>
            </a:ln>
            <a:effectLst/>
          </p:spPr>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Selecteer de vlam. Klik </a:t>
              </a:r>
              <a:r>
                <a:rPr kumimoji="0" lang="nl-NL" sz="1100" b="0" i="0" u="none" strike="noStrike" kern="0" cap="none" spc="0" normalizeH="0" baseline="0" noProof="0" dirty="0" err="1">
                  <a:ln>
                    <a:noFill/>
                  </a:ln>
                  <a:solidFill>
                    <a:srgbClr val="211F26"/>
                  </a:solidFill>
                  <a:effectLst/>
                  <a:uLnTx/>
                  <a:uFillTx/>
                  <a:latin typeface="Calibri" panose="020F0502020204030204" pitchFamily="34" charset="0"/>
                  <a:ea typeface="+mn-ea"/>
                  <a:cs typeface="Calibri" panose="020F0502020204030204" pitchFamily="34" charset="0"/>
                </a:rPr>
                <a:t>rechter-muisknop</a:t>
              </a:r>
              <a:r>
                <a:rPr kumimoji="0" lang="nl-NL" sz="11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 en kies </a:t>
              </a:r>
              <a:r>
                <a:rPr kumimoji="0" lang="nl-NL" sz="1100" b="1"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‘Opvulling’</a:t>
              </a:r>
              <a:r>
                <a:rPr kumimoji="0" lang="nl-NL" sz="11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 </a:t>
              </a:r>
            </a:p>
          </p:txBody>
        </p:sp>
        <p:sp>
          <p:nvSpPr>
            <p:cNvPr id="76" name="Ovaal 75">
              <a:extLst>
                <a:ext uri="{FF2B5EF4-FFF2-40B4-BE49-F238E27FC236}">
                  <a16:creationId xmlns:a16="http://schemas.microsoft.com/office/drawing/2014/main" id="{343F3D1A-8BC5-42E7-8D9D-5C8679D78453}"/>
                </a:ext>
              </a:extLst>
            </p:cNvPr>
            <p:cNvSpPr/>
            <p:nvPr userDrawn="1"/>
          </p:nvSpPr>
          <p:spPr>
            <a:xfrm>
              <a:off x="90809" y="-2213959"/>
              <a:ext cx="260914" cy="259683"/>
            </a:xfrm>
            <a:prstGeom prst="ellipse">
              <a:avLst/>
            </a:prstGeom>
            <a:solidFill>
              <a:srgbClr val="211F26"/>
            </a:solidFill>
            <a:ln w="25400"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r>
                <a:rPr kumimoji="0" lang="nl-NL" sz="1200" b="1"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2</a:t>
              </a:r>
            </a:p>
          </p:txBody>
        </p:sp>
        <p:sp>
          <p:nvSpPr>
            <p:cNvPr id="77" name="Rechthoek 76">
              <a:extLst>
                <a:ext uri="{FF2B5EF4-FFF2-40B4-BE49-F238E27FC236}">
                  <a16:creationId xmlns:a16="http://schemas.microsoft.com/office/drawing/2014/main" id="{FD1FC273-C632-4732-A84A-5B6C6EC08D44}"/>
                </a:ext>
              </a:extLst>
            </p:cNvPr>
            <p:cNvSpPr/>
            <p:nvPr userDrawn="1"/>
          </p:nvSpPr>
          <p:spPr>
            <a:xfrm>
              <a:off x="456491" y="-2213958"/>
              <a:ext cx="2067634" cy="586424"/>
            </a:xfrm>
            <a:prstGeom prst="rect">
              <a:avLst/>
            </a:prstGeom>
            <a:noFill/>
            <a:ln w="25400" cap="flat" cmpd="sng" algn="ctr">
              <a:noFill/>
              <a:prstDash val="solid"/>
            </a:ln>
            <a:effectLst/>
          </p:spPr>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Kies een van de themakleuren of klik op </a:t>
              </a:r>
              <a:r>
                <a:rPr kumimoji="0" lang="nl-NL" sz="1100" b="1"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‘Pipet’</a:t>
              </a:r>
              <a:r>
                <a:rPr kumimoji="0" lang="nl-NL" sz="11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 en kies een van de kleuren die hiernaast staan. </a:t>
              </a:r>
              <a:endParaRPr kumimoji="0" lang="nl-NL" sz="1100" b="1"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endParaRPr>
            </a:p>
          </p:txBody>
        </p:sp>
      </p:grpSp>
      <p:sp>
        <p:nvSpPr>
          <p:cNvPr id="50" name="Tijdelijke aanduiding voor tekst 49">
            <a:extLst>
              <a:ext uri="{FF2B5EF4-FFF2-40B4-BE49-F238E27FC236}">
                <a16:creationId xmlns:a16="http://schemas.microsoft.com/office/drawing/2014/main" id="{2ECA0797-017C-7F4F-85C9-1B518C2D7E44}"/>
              </a:ext>
            </a:extLst>
          </p:cNvPr>
          <p:cNvSpPr>
            <a:spLocks noGrp="1"/>
          </p:cNvSpPr>
          <p:nvPr>
            <p:ph type="body" sz="quarter" idx="17" hasCustomPrompt="1"/>
          </p:nvPr>
        </p:nvSpPr>
        <p:spPr>
          <a:xfrm>
            <a:off x="-10751" y="0"/>
            <a:ext cx="12202751" cy="6858000"/>
          </a:xfrm>
          <a:custGeom>
            <a:avLst/>
            <a:gdLst>
              <a:gd name="connsiteX0" fmla="*/ 9196825 w 12202751"/>
              <a:gd name="connsiteY0" fmla="*/ 6253791 h 6858000"/>
              <a:gd name="connsiteX1" fmla="*/ 9228283 w 12202751"/>
              <a:gd name="connsiteY1" fmla="*/ 6260764 h 6858000"/>
              <a:gd name="connsiteX2" fmla="*/ 9319129 w 12202751"/>
              <a:gd name="connsiteY2" fmla="*/ 6797771 h 6858000"/>
              <a:gd name="connsiteX3" fmla="*/ 9315062 w 12202751"/>
              <a:gd name="connsiteY3" fmla="*/ 6858000 h 6858000"/>
              <a:gd name="connsiteX4" fmla="*/ 8712780 w 12202751"/>
              <a:gd name="connsiteY4" fmla="*/ 6858000 h 6858000"/>
              <a:gd name="connsiteX5" fmla="*/ 8752852 w 12202751"/>
              <a:gd name="connsiteY5" fmla="*/ 6786092 h 6858000"/>
              <a:gd name="connsiteX6" fmla="*/ 9165949 w 12202751"/>
              <a:gd name="connsiteY6" fmla="*/ 6254507 h 6858000"/>
              <a:gd name="connsiteX7" fmla="*/ 9196825 w 12202751"/>
              <a:gd name="connsiteY7" fmla="*/ 6253791 h 6858000"/>
              <a:gd name="connsiteX8" fmla="*/ 6322661 w 12202751"/>
              <a:gd name="connsiteY8" fmla="*/ 860036 h 6858000"/>
              <a:gd name="connsiteX9" fmla="*/ 6406295 w 12202751"/>
              <a:gd name="connsiteY9" fmla="*/ 923793 h 6858000"/>
              <a:gd name="connsiteX10" fmla="*/ 6343263 w 12202751"/>
              <a:gd name="connsiteY10" fmla="*/ 1578190 h 6858000"/>
              <a:gd name="connsiteX11" fmla="*/ 3612233 w 12202751"/>
              <a:gd name="connsiteY11" fmla="*/ 6735009 h 6858000"/>
              <a:gd name="connsiteX12" fmla="*/ 3592717 w 12202751"/>
              <a:gd name="connsiteY12" fmla="*/ 6858000 h 6858000"/>
              <a:gd name="connsiteX13" fmla="*/ 0 w 12202751"/>
              <a:gd name="connsiteY13" fmla="*/ 6858000 h 6858000"/>
              <a:gd name="connsiteX14" fmla="*/ 0 w 12202751"/>
              <a:gd name="connsiteY14" fmla="*/ 6632489 h 6858000"/>
              <a:gd name="connsiteX15" fmla="*/ 339610 w 12202751"/>
              <a:gd name="connsiteY15" fmla="*/ 6322172 h 6858000"/>
              <a:gd name="connsiteX16" fmla="*/ 5674132 w 12202751"/>
              <a:gd name="connsiteY16" fmla="*/ 1607274 h 6858000"/>
              <a:gd name="connsiteX17" fmla="*/ 6322661 w 12202751"/>
              <a:gd name="connsiteY17" fmla="*/ 860036 h 6858000"/>
              <a:gd name="connsiteX18" fmla="*/ 11650950 w 12202751"/>
              <a:gd name="connsiteY18" fmla="*/ 0 h 6858000"/>
              <a:gd name="connsiteX19" fmla="*/ 12202751 w 12202751"/>
              <a:gd name="connsiteY19" fmla="*/ 0 h 6858000"/>
              <a:gd name="connsiteX20" fmla="*/ 12202751 w 12202751"/>
              <a:gd name="connsiteY20" fmla="*/ 4442690 h 6858000"/>
              <a:gd name="connsiteX21" fmla="*/ 12090669 w 12202751"/>
              <a:gd name="connsiteY21" fmla="*/ 4422014 h 6858000"/>
              <a:gd name="connsiteX22" fmla="*/ 10571396 w 12202751"/>
              <a:gd name="connsiteY22" fmla="*/ 2213198 h 6858000"/>
              <a:gd name="connsiteX23" fmla="*/ 11525799 w 12202751"/>
              <a:gd name="connsiteY23" fmla="*/ 135882 h 6858000"/>
              <a:gd name="connsiteX24" fmla="*/ 0 w 12202751"/>
              <a:gd name="connsiteY24" fmla="*/ 0 h 6858000"/>
              <a:gd name="connsiteX25" fmla="*/ 2054194 w 12202751"/>
              <a:gd name="connsiteY25" fmla="*/ 0 h 6858000"/>
              <a:gd name="connsiteX26" fmla="*/ 1941123 w 12202751"/>
              <a:gd name="connsiteY26" fmla="*/ 75811 h 6858000"/>
              <a:gd name="connsiteX27" fmla="*/ 206525 w 12202751"/>
              <a:gd name="connsiteY27" fmla="*/ 1437904 h 6858000"/>
              <a:gd name="connsiteX28" fmla="*/ 0 w 12202751"/>
              <a:gd name="connsiteY28" fmla="*/ 1632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202751" h="6858000">
                <a:moveTo>
                  <a:pt x="9196825" y="6253791"/>
                </a:moveTo>
                <a:cubicBezTo>
                  <a:pt x="9207202" y="6254820"/>
                  <a:pt x="9217676" y="6257130"/>
                  <a:pt x="9228283" y="6260764"/>
                </a:cubicBezTo>
                <a:cubicBezTo>
                  <a:pt x="9307834" y="6289395"/>
                  <a:pt x="9333091" y="6516346"/>
                  <a:pt x="9319129" y="6797771"/>
                </a:cubicBezTo>
                <a:lnTo>
                  <a:pt x="9315062" y="6858000"/>
                </a:lnTo>
                <a:lnTo>
                  <a:pt x="8712780" y="6858000"/>
                </a:lnTo>
                <a:lnTo>
                  <a:pt x="8752852" y="6786092"/>
                </a:lnTo>
                <a:cubicBezTo>
                  <a:pt x="8924836" y="6476801"/>
                  <a:pt x="9040774" y="6272774"/>
                  <a:pt x="9165949" y="6254507"/>
                </a:cubicBezTo>
                <a:cubicBezTo>
                  <a:pt x="9176167" y="6253017"/>
                  <a:pt x="9186447" y="6252763"/>
                  <a:pt x="9196825" y="6253791"/>
                </a:cubicBezTo>
                <a:close/>
                <a:moveTo>
                  <a:pt x="6322661" y="860036"/>
                </a:moveTo>
                <a:cubicBezTo>
                  <a:pt x="6359190" y="857387"/>
                  <a:pt x="6388114" y="876530"/>
                  <a:pt x="6406295" y="923793"/>
                </a:cubicBezTo>
                <a:cubicBezTo>
                  <a:pt x="6454783" y="1049825"/>
                  <a:pt x="6420842" y="1229178"/>
                  <a:pt x="6343263" y="1578190"/>
                </a:cubicBezTo>
                <a:cubicBezTo>
                  <a:pt x="5856638" y="3709453"/>
                  <a:pt x="3958041" y="5234882"/>
                  <a:pt x="3612233" y="6735009"/>
                </a:cubicBezTo>
                <a:lnTo>
                  <a:pt x="3592717" y="6858000"/>
                </a:lnTo>
                <a:lnTo>
                  <a:pt x="0" y="6858000"/>
                </a:lnTo>
                <a:lnTo>
                  <a:pt x="0" y="6632489"/>
                </a:lnTo>
                <a:lnTo>
                  <a:pt x="339610" y="6322172"/>
                </a:lnTo>
                <a:cubicBezTo>
                  <a:pt x="2196386" y="4691797"/>
                  <a:pt x="4577580" y="3447091"/>
                  <a:pt x="5674132" y="1607274"/>
                </a:cubicBezTo>
                <a:cubicBezTo>
                  <a:pt x="5863233" y="1292194"/>
                  <a:pt x="6164370" y="871513"/>
                  <a:pt x="6322661" y="860036"/>
                </a:cubicBezTo>
                <a:close/>
                <a:moveTo>
                  <a:pt x="11650950" y="0"/>
                </a:moveTo>
                <a:lnTo>
                  <a:pt x="12202751" y="0"/>
                </a:lnTo>
                <a:lnTo>
                  <a:pt x="12202751" y="4442690"/>
                </a:lnTo>
                <a:lnTo>
                  <a:pt x="12090669" y="4422014"/>
                </a:lnTo>
                <a:cubicBezTo>
                  <a:pt x="11211465" y="4223417"/>
                  <a:pt x="10568413" y="3552240"/>
                  <a:pt x="10571396" y="2213198"/>
                </a:cubicBezTo>
                <a:cubicBezTo>
                  <a:pt x="10572439" y="1498198"/>
                  <a:pt x="10939503" y="807920"/>
                  <a:pt x="11525799" y="135882"/>
                </a:cubicBezTo>
                <a:close/>
                <a:moveTo>
                  <a:pt x="0" y="0"/>
                </a:moveTo>
                <a:lnTo>
                  <a:pt x="2054194" y="0"/>
                </a:lnTo>
                <a:lnTo>
                  <a:pt x="1941123" y="75811"/>
                </a:lnTo>
                <a:cubicBezTo>
                  <a:pt x="1355823" y="476321"/>
                  <a:pt x="767225" y="928929"/>
                  <a:pt x="206525" y="1437904"/>
                </a:cubicBezTo>
                <a:lnTo>
                  <a:pt x="0" y="1632346"/>
                </a:lnTo>
                <a:close/>
              </a:path>
            </a:pathLst>
          </a:custGeom>
          <a:solidFill>
            <a:srgbClr val="99D28C"/>
          </a:solidFill>
        </p:spPr>
        <p:txBody>
          <a:bodyPr wrap="square">
            <a:noAutofit/>
          </a:bodyPr>
          <a:lstStyle>
            <a:lvl1pPr marL="0" indent="0">
              <a:buNone/>
              <a:defRPr/>
            </a:lvl1pPr>
          </a:lstStyle>
          <a:p>
            <a:pPr lvl="0"/>
            <a:r>
              <a:rPr lang="nl-NL" dirty="0"/>
              <a:t>  </a:t>
            </a:r>
          </a:p>
        </p:txBody>
      </p:sp>
      <p:pic>
        <p:nvPicPr>
          <p:cNvPr id="16" name="Graphic 15">
            <a:extLst>
              <a:ext uri="{FF2B5EF4-FFF2-40B4-BE49-F238E27FC236}">
                <a16:creationId xmlns:a16="http://schemas.microsoft.com/office/drawing/2014/main" id="{265046F8-6E49-F84F-8653-D5C1E78CC62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32287711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750"/>
                                        <p:tgtEl>
                                          <p:spTgt spid="40">
                                            <p:txEl>
                                              <p:pRg st="0" end="0"/>
                                            </p:txEl>
                                          </p:spTgt>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0" grpId="0" build="p">
        <p:tmplLst>
          <p:tmpl lvl="1">
            <p:tnLst>
              <p:par>
                <p:cTn presetID="10" presetClass="entr" presetSubtype="0" fill="hold" nodeType="withEffect">
                  <p:stCondLst>
                    <p:cond delay="1500"/>
                  </p:stCondLst>
                  <p:childTnLst>
                    <p:set>
                      <p:cBhvr>
                        <p:cTn dur="1" fill="hold">
                          <p:stCondLst>
                            <p:cond delay="0"/>
                          </p:stCondLst>
                        </p:cTn>
                        <p:tgtEl>
                          <p:spTgt spid="40"/>
                        </p:tgtEl>
                        <p:attrNameLst>
                          <p:attrName>style.visibility</p:attrName>
                        </p:attrNameLst>
                      </p:cBhvr>
                      <p:to>
                        <p:strVal val="visible"/>
                      </p:to>
                    </p:set>
                    <p:animEffect transition="in" filter="fade">
                      <p:cBhvr>
                        <p:cTn dur="750"/>
                        <p:tgtEl>
                          <p:spTgt spid="40"/>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2" name="Instructie"/>
          <p:cNvGrpSpPr/>
          <p:nvPr/>
        </p:nvGrpSpPr>
        <p:grpSpPr>
          <a:xfrm>
            <a:off x="-7462" y="7107104"/>
            <a:ext cx="3391307" cy="1765091"/>
            <a:chOff x="0" y="0"/>
            <a:chExt cx="3391306" cy="1765089"/>
          </a:xfrm>
        </p:grpSpPr>
        <p:sp>
          <p:nvSpPr>
            <p:cNvPr id="2"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1" name="Instructie"/>
            <p:cNvGrpSpPr/>
            <p:nvPr/>
          </p:nvGrpSpPr>
          <p:grpSpPr>
            <a:xfrm>
              <a:off x="98270" y="12607"/>
              <a:ext cx="3194766" cy="1752483"/>
              <a:chOff x="0" y="0"/>
              <a:chExt cx="3194765" cy="1752482"/>
            </a:xfrm>
          </p:grpSpPr>
          <p:grpSp>
            <p:nvGrpSpPr>
              <p:cNvPr id="5" name="Rechthoek 17"/>
              <p:cNvGrpSpPr/>
              <p:nvPr/>
            </p:nvGrpSpPr>
            <p:grpSpPr>
              <a:xfrm>
                <a:off x="0" y="0"/>
                <a:ext cx="3194766" cy="431900"/>
                <a:chOff x="0" y="0"/>
                <a:chExt cx="3194764" cy="431899"/>
              </a:xfrm>
            </p:grpSpPr>
            <p:sp>
              <p:nvSpPr>
                <p:cNvPr id="3"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8" name="Ovaal 18"/>
              <p:cNvGrpSpPr/>
              <p:nvPr/>
            </p:nvGrpSpPr>
            <p:grpSpPr>
              <a:xfrm>
                <a:off x="0" y="485877"/>
                <a:ext cx="260915" cy="269241"/>
                <a:chOff x="0" y="0"/>
                <a:chExt cx="260914" cy="269240"/>
              </a:xfrm>
            </p:grpSpPr>
            <p:sp>
              <p:nvSpPr>
                <p:cNvPr id="6"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7"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12" name="Ovaal 20"/>
              <p:cNvGrpSpPr/>
              <p:nvPr/>
            </p:nvGrpSpPr>
            <p:grpSpPr>
              <a:xfrm>
                <a:off x="0" y="922202"/>
                <a:ext cx="260915" cy="269241"/>
                <a:chOff x="0" y="0"/>
                <a:chExt cx="260914" cy="269240"/>
              </a:xfrm>
            </p:grpSpPr>
            <p:sp>
              <p:nvSpPr>
                <p:cNvPr id="1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1"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3"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0" name="Groep 22"/>
              <p:cNvGrpSpPr/>
              <p:nvPr/>
            </p:nvGrpSpPr>
            <p:grpSpPr>
              <a:xfrm>
                <a:off x="2513632" y="470171"/>
                <a:ext cx="681134" cy="696748"/>
                <a:chOff x="0" y="0"/>
                <a:chExt cx="681132" cy="696747"/>
              </a:xfrm>
            </p:grpSpPr>
            <p:grpSp>
              <p:nvGrpSpPr>
                <p:cNvPr id="18" name="Groep 23"/>
                <p:cNvGrpSpPr/>
                <p:nvPr/>
              </p:nvGrpSpPr>
              <p:grpSpPr>
                <a:xfrm>
                  <a:off x="197031" y="0"/>
                  <a:ext cx="287071" cy="379108"/>
                  <a:chOff x="0" y="0"/>
                  <a:chExt cx="287070" cy="379106"/>
                </a:xfrm>
              </p:grpSpPr>
              <p:sp>
                <p:nvSpPr>
                  <p:cNvPr id="14"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5"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6"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7"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9"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5" name="Groep 9"/>
          <p:cNvGrpSpPr/>
          <p:nvPr/>
        </p:nvGrpSpPr>
        <p:grpSpPr>
          <a:xfrm>
            <a:off x="2982511" y="-1228655"/>
            <a:ext cx="6226977" cy="490402"/>
            <a:chOff x="0" y="0"/>
            <a:chExt cx="6226976" cy="490400"/>
          </a:xfrm>
        </p:grpSpPr>
        <p:sp>
          <p:nvSpPr>
            <p:cNvPr id="23"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4" name="Groep 8"/>
            <p:cNvGrpSpPr/>
            <p:nvPr/>
          </p:nvGrpSpPr>
          <p:grpSpPr>
            <a:xfrm>
              <a:off x="0" y="0"/>
              <a:ext cx="6226975" cy="211381"/>
              <a:chOff x="0" y="0"/>
              <a:chExt cx="6226974" cy="211380"/>
            </a:xfrm>
          </p:grpSpPr>
          <p:sp>
            <p:nvSpPr>
              <p:cNvPr id="24"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Logo (Animatie)</a:t>
            </a:r>
          </a:p>
        </p:txBody>
      </p:sp>
      <p:grpSp>
        <p:nvGrpSpPr>
          <p:cNvPr id="59" name="Groep 70"/>
          <p:cNvGrpSpPr/>
          <p:nvPr/>
        </p:nvGrpSpPr>
        <p:grpSpPr>
          <a:xfrm>
            <a:off x="-7461" y="-1785441"/>
            <a:ext cx="2591201" cy="1583829"/>
            <a:chOff x="0" y="0"/>
            <a:chExt cx="2591200" cy="1583828"/>
          </a:xfrm>
        </p:grpSpPr>
        <p:sp>
          <p:nvSpPr>
            <p:cNvPr id="47"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50" name="Rechthoek 72"/>
            <p:cNvGrpSpPr/>
            <p:nvPr/>
          </p:nvGrpSpPr>
          <p:grpSpPr>
            <a:xfrm>
              <a:off x="98270" y="102557"/>
              <a:ext cx="2412001" cy="252001"/>
              <a:chOff x="0" y="0"/>
              <a:chExt cx="2412000" cy="252000"/>
            </a:xfrm>
          </p:grpSpPr>
          <p:sp>
            <p:nvSpPr>
              <p:cNvPr id="48"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9"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53" name="Ovaal 73"/>
            <p:cNvGrpSpPr/>
            <p:nvPr/>
          </p:nvGrpSpPr>
          <p:grpSpPr>
            <a:xfrm>
              <a:off x="98269" y="498484"/>
              <a:ext cx="260915" cy="269241"/>
              <a:chOff x="0" y="0"/>
              <a:chExt cx="260914" cy="269240"/>
            </a:xfrm>
          </p:grpSpPr>
          <p:sp>
            <p:nvSpPr>
              <p:cNvPr id="5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2"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54"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57" name="Ovaal 75"/>
            <p:cNvGrpSpPr/>
            <p:nvPr/>
          </p:nvGrpSpPr>
          <p:grpSpPr>
            <a:xfrm>
              <a:off x="98269" y="934809"/>
              <a:ext cx="260915" cy="269241"/>
              <a:chOff x="0" y="0"/>
              <a:chExt cx="260914" cy="269240"/>
            </a:xfrm>
          </p:grpSpPr>
          <p:sp>
            <p:nvSpPr>
              <p:cNvPr id="5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6"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58"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68" r:id="rId4"/>
    <p:sldLayoutId id="2147483669" r:id="rId5"/>
    <p:sldLayoutId id="2147483672" r:id="rId6"/>
  </p:sldLayoutIdLst>
  <p:transition spd="med"/>
  <p:txStyles>
    <p:titleStyle>
      <a:lvl1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frankaemika.github.io/docs/franka_ros.html"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FA797F71-1A27-47BF-A200-6C795215124A}"/>
              </a:ext>
            </a:extLst>
          </p:cNvPr>
          <p:cNvSpPr>
            <a:spLocks noGrp="1"/>
          </p:cNvSpPr>
          <p:nvPr>
            <p:ph type="body" sz="quarter" idx="17"/>
          </p:nvPr>
        </p:nvSpPr>
        <p:spPr>
          <a:solidFill>
            <a:srgbClr val="0066A2"/>
          </a:solidFill>
        </p:spPr>
        <p:txBody>
          <a:bodyPr/>
          <a:lstStyle/>
          <a:p>
            <a:endParaRPr lang="nl-NL" dirty="0"/>
          </a:p>
        </p:txBody>
      </p:sp>
      <p:sp>
        <p:nvSpPr>
          <p:cNvPr id="55" name="Titel 54">
            <a:extLst>
              <a:ext uri="{FF2B5EF4-FFF2-40B4-BE49-F238E27FC236}">
                <a16:creationId xmlns:a16="http://schemas.microsoft.com/office/drawing/2014/main" id="{4B0C9E1B-71A5-4794-8A58-5C8CDB926EAA}"/>
              </a:ext>
            </a:extLst>
          </p:cNvPr>
          <p:cNvSpPr>
            <a:spLocks noGrp="1"/>
          </p:cNvSpPr>
          <p:nvPr>
            <p:ph type="title"/>
          </p:nvPr>
        </p:nvSpPr>
        <p:spPr/>
        <p:txBody>
          <a:bodyPr/>
          <a:lstStyle/>
          <a:p>
            <a:r>
              <a:rPr lang="nl-NL" dirty="0"/>
              <a:t>Meeting</a:t>
            </a:r>
            <a:br>
              <a:rPr lang="nl-NL" dirty="0"/>
            </a:br>
            <a:r>
              <a:rPr lang="nl-NL" dirty="0"/>
              <a:t>18-3-2022</a:t>
            </a:r>
          </a:p>
        </p:txBody>
      </p:sp>
      <p:sp>
        <p:nvSpPr>
          <p:cNvPr id="41" name="Ondertitel 40">
            <a:extLst>
              <a:ext uri="{FF2B5EF4-FFF2-40B4-BE49-F238E27FC236}">
                <a16:creationId xmlns:a16="http://schemas.microsoft.com/office/drawing/2014/main" id="{692EF8E8-FE8B-49BE-BDE2-0C40E16048DF}"/>
              </a:ext>
            </a:extLst>
          </p:cNvPr>
          <p:cNvSpPr>
            <a:spLocks noGrp="1"/>
          </p:cNvSpPr>
          <p:nvPr>
            <p:ph type="subTitle" idx="1"/>
          </p:nvPr>
        </p:nvSpPr>
        <p:spPr/>
        <p:txBody>
          <a:bodyPr/>
          <a:lstStyle/>
          <a:p>
            <a:r>
              <a:rPr lang="en-GB" noProof="0" dirty="0"/>
              <a:t>Rosa Maessen</a:t>
            </a:r>
          </a:p>
        </p:txBody>
      </p:sp>
      <p:sp>
        <p:nvSpPr>
          <p:cNvPr id="23" name="Tijdelijke aanduiding voor tekst 22">
            <a:extLst>
              <a:ext uri="{FF2B5EF4-FFF2-40B4-BE49-F238E27FC236}">
                <a16:creationId xmlns:a16="http://schemas.microsoft.com/office/drawing/2014/main" id="{1B64251C-432A-419D-A275-C16685B82C40}"/>
              </a:ext>
            </a:extLst>
          </p:cNvPr>
          <p:cNvSpPr>
            <a:spLocks noGrp="1"/>
          </p:cNvSpPr>
          <p:nvPr>
            <p:ph type="body" sz="quarter" idx="4294967295"/>
          </p:nvPr>
        </p:nvSpPr>
        <p:spPr>
          <a:xfrm>
            <a:off x="698500" y="5835457"/>
            <a:ext cx="1454913" cy="688793"/>
          </a:xfrm>
        </p:spPr>
        <p:txBody>
          <a:bodyPr/>
          <a:lstStyle/>
          <a:p>
            <a:r>
              <a:rPr lang="nl-NL" dirty="0"/>
              <a:t> </a:t>
            </a:r>
          </a:p>
        </p:txBody>
      </p:sp>
      <p:pic>
        <p:nvPicPr>
          <p:cNvPr id="7" name="Graphic 6">
            <a:extLst>
              <a:ext uri="{FF2B5EF4-FFF2-40B4-BE49-F238E27FC236}">
                <a16:creationId xmlns:a16="http://schemas.microsoft.com/office/drawing/2014/main" id="{FA3E0330-1BA8-7E49-BF32-539CEAB395D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307074406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D1A3A789-1EBF-4269-8AC0-B67C1D8FD38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49" y="1135463"/>
            <a:ext cx="9844150" cy="4922075"/>
          </a:xfrm>
          <a:prstGeom prst="rect">
            <a:avLst/>
          </a:prstGeom>
        </p:spPr>
      </p:pic>
      <p:sp>
        <p:nvSpPr>
          <p:cNvPr id="2" name="Titel 1">
            <a:extLst>
              <a:ext uri="{FF2B5EF4-FFF2-40B4-BE49-F238E27FC236}">
                <a16:creationId xmlns:a16="http://schemas.microsoft.com/office/drawing/2014/main" id="{B235DA59-1408-493B-82B8-1E624469C424}"/>
              </a:ext>
            </a:extLst>
          </p:cNvPr>
          <p:cNvSpPr>
            <a:spLocks noGrp="1"/>
          </p:cNvSpPr>
          <p:nvPr>
            <p:ph type="title"/>
          </p:nvPr>
        </p:nvSpPr>
        <p:spPr/>
        <p:txBody>
          <a:bodyPr/>
          <a:lstStyle/>
          <a:p>
            <a:r>
              <a:rPr lang="en-US" dirty="0"/>
              <a:t>Run 2</a:t>
            </a:r>
          </a:p>
        </p:txBody>
      </p:sp>
    </p:spTree>
    <p:extLst>
      <p:ext uri="{BB962C8B-B14F-4D97-AF65-F5344CB8AC3E}">
        <p14:creationId xmlns:p14="http://schemas.microsoft.com/office/powerpoint/2010/main" val="32040943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D1A3A789-1EBF-4269-8AC0-B67C1D8FD38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49" y="1135463"/>
            <a:ext cx="9844150" cy="4922075"/>
          </a:xfrm>
          <a:prstGeom prst="rect">
            <a:avLst/>
          </a:prstGeom>
        </p:spPr>
      </p:pic>
      <p:sp>
        <p:nvSpPr>
          <p:cNvPr id="2" name="Titel 1">
            <a:extLst>
              <a:ext uri="{FF2B5EF4-FFF2-40B4-BE49-F238E27FC236}">
                <a16:creationId xmlns:a16="http://schemas.microsoft.com/office/drawing/2014/main" id="{B235DA59-1408-493B-82B8-1E624469C424}"/>
              </a:ext>
            </a:extLst>
          </p:cNvPr>
          <p:cNvSpPr>
            <a:spLocks noGrp="1"/>
          </p:cNvSpPr>
          <p:nvPr>
            <p:ph type="title"/>
          </p:nvPr>
        </p:nvSpPr>
        <p:spPr/>
        <p:txBody>
          <a:bodyPr/>
          <a:lstStyle/>
          <a:p>
            <a:r>
              <a:rPr lang="en-US" dirty="0"/>
              <a:t>Run 3</a:t>
            </a:r>
          </a:p>
        </p:txBody>
      </p:sp>
    </p:spTree>
    <p:extLst>
      <p:ext uri="{BB962C8B-B14F-4D97-AF65-F5344CB8AC3E}">
        <p14:creationId xmlns:p14="http://schemas.microsoft.com/office/powerpoint/2010/main" val="168245164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D1A3A789-1EBF-4269-8AC0-B67C1D8FD38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49" y="1126319"/>
            <a:ext cx="9844150" cy="4922075"/>
          </a:xfrm>
          <a:prstGeom prst="rect">
            <a:avLst/>
          </a:prstGeom>
        </p:spPr>
      </p:pic>
      <p:sp>
        <p:nvSpPr>
          <p:cNvPr id="2" name="Titel 1">
            <a:extLst>
              <a:ext uri="{FF2B5EF4-FFF2-40B4-BE49-F238E27FC236}">
                <a16:creationId xmlns:a16="http://schemas.microsoft.com/office/drawing/2014/main" id="{B235DA59-1408-493B-82B8-1E624469C424}"/>
              </a:ext>
            </a:extLst>
          </p:cNvPr>
          <p:cNvSpPr>
            <a:spLocks noGrp="1"/>
          </p:cNvSpPr>
          <p:nvPr>
            <p:ph type="title"/>
          </p:nvPr>
        </p:nvSpPr>
        <p:spPr/>
        <p:txBody>
          <a:bodyPr/>
          <a:lstStyle/>
          <a:p>
            <a:r>
              <a:rPr lang="en-US" dirty="0"/>
              <a:t>Run 4</a:t>
            </a:r>
          </a:p>
        </p:txBody>
      </p:sp>
    </p:spTree>
    <p:extLst>
      <p:ext uri="{BB962C8B-B14F-4D97-AF65-F5344CB8AC3E}">
        <p14:creationId xmlns:p14="http://schemas.microsoft.com/office/powerpoint/2010/main" val="367536257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D1A3A789-1EBF-4269-8AC0-B67C1D8FD38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49" y="1126319"/>
            <a:ext cx="9844150" cy="4922075"/>
          </a:xfrm>
          <a:prstGeom prst="rect">
            <a:avLst/>
          </a:prstGeom>
        </p:spPr>
      </p:pic>
      <p:sp>
        <p:nvSpPr>
          <p:cNvPr id="2" name="Titel 1">
            <a:extLst>
              <a:ext uri="{FF2B5EF4-FFF2-40B4-BE49-F238E27FC236}">
                <a16:creationId xmlns:a16="http://schemas.microsoft.com/office/drawing/2014/main" id="{B235DA59-1408-493B-82B8-1E624469C424}"/>
              </a:ext>
            </a:extLst>
          </p:cNvPr>
          <p:cNvSpPr>
            <a:spLocks noGrp="1"/>
          </p:cNvSpPr>
          <p:nvPr>
            <p:ph type="title"/>
          </p:nvPr>
        </p:nvSpPr>
        <p:spPr/>
        <p:txBody>
          <a:bodyPr/>
          <a:lstStyle/>
          <a:p>
            <a:r>
              <a:rPr lang="en-US" dirty="0"/>
              <a:t>Run 5</a:t>
            </a:r>
          </a:p>
        </p:txBody>
      </p:sp>
    </p:spTree>
    <p:extLst>
      <p:ext uri="{BB962C8B-B14F-4D97-AF65-F5344CB8AC3E}">
        <p14:creationId xmlns:p14="http://schemas.microsoft.com/office/powerpoint/2010/main" val="36682680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D1A3A789-1EBF-4269-8AC0-B67C1D8FD38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49" y="1126319"/>
            <a:ext cx="9844150" cy="4922075"/>
          </a:xfrm>
          <a:prstGeom prst="rect">
            <a:avLst/>
          </a:prstGeom>
        </p:spPr>
      </p:pic>
      <p:sp>
        <p:nvSpPr>
          <p:cNvPr id="2" name="Titel 1">
            <a:extLst>
              <a:ext uri="{FF2B5EF4-FFF2-40B4-BE49-F238E27FC236}">
                <a16:creationId xmlns:a16="http://schemas.microsoft.com/office/drawing/2014/main" id="{B235DA59-1408-493B-82B8-1E624469C424}"/>
              </a:ext>
            </a:extLst>
          </p:cNvPr>
          <p:cNvSpPr>
            <a:spLocks noGrp="1"/>
          </p:cNvSpPr>
          <p:nvPr>
            <p:ph type="title"/>
          </p:nvPr>
        </p:nvSpPr>
        <p:spPr/>
        <p:txBody>
          <a:bodyPr/>
          <a:lstStyle/>
          <a:p>
            <a:r>
              <a:rPr lang="en-US" dirty="0"/>
              <a:t>Run 6</a:t>
            </a:r>
          </a:p>
        </p:txBody>
      </p:sp>
    </p:spTree>
    <p:extLst>
      <p:ext uri="{BB962C8B-B14F-4D97-AF65-F5344CB8AC3E}">
        <p14:creationId xmlns:p14="http://schemas.microsoft.com/office/powerpoint/2010/main" val="5534671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D1A3A789-1EBF-4269-8AC0-B67C1D8FD38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49" y="1126319"/>
            <a:ext cx="9844150" cy="4922075"/>
          </a:xfrm>
          <a:prstGeom prst="rect">
            <a:avLst/>
          </a:prstGeom>
        </p:spPr>
      </p:pic>
      <p:sp>
        <p:nvSpPr>
          <p:cNvPr id="2" name="Titel 1">
            <a:extLst>
              <a:ext uri="{FF2B5EF4-FFF2-40B4-BE49-F238E27FC236}">
                <a16:creationId xmlns:a16="http://schemas.microsoft.com/office/drawing/2014/main" id="{B235DA59-1408-493B-82B8-1E624469C424}"/>
              </a:ext>
            </a:extLst>
          </p:cNvPr>
          <p:cNvSpPr>
            <a:spLocks noGrp="1"/>
          </p:cNvSpPr>
          <p:nvPr>
            <p:ph type="title"/>
          </p:nvPr>
        </p:nvSpPr>
        <p:spPr/>
        <p:txBody>
          <a:bodyPr/>
          <a:lstStyle/>
          <a:p>
            <a:r>
              <a:rPr lang="en-US" dirty="0"/>
              <a:t>Run 7	</a:t>
            </a:r>
          </a:p>
        </p:txBody>
      </p:sp>
    </p:spTree>
    <p:extLst>
      <p:ext uri="{BB962C8B-B14F-4D97-AF65-F5344CB8AC3E}">
        <p14:creationId xmlns:p14="http://schemas.microsoft.com/office/powerpoint/2010/main" val="407148961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D1A3A789-1EBF-4269-8AC0-B67C1D8FD38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49" y="1126319"/>
            <a:ext cx="9844150" cy="4922075"/>
          </a:xfrm>
          <a:prstGeom prst="rect">
            <a:avLst/>
          </a:prstGeom>
        </p:spPr>
      </p:pic>
      <p:sp>
        <p:nvSpPr>
          <p:cNvPr id="2" name="Titel 1">
            <a:extLst>
              <a:ext uri="{FF2B5EF4-FFF2-40B4-BE49-F238E27FC236}">
                <a16:creationId xmlns:a16="http://schemas.microsoft.com/office/drawing/2014/main" id="{B235DA59-1408-493B-82B8-1E624469C424}"/>
              </a:ext>
            </a:extLst>
          </p:cNvPr>
          <p:cNvSpPr>
            <a:spLocks noGrp="1"/>
          </p:cNvSpPr>
          <p:nvPr>
            <p:ph type="title"/>
          </p:nvPr>
        </p:nvSpPr>
        <p:spPr/>
        <p:txBody>
          <a:bodyPr/>
          <a:lstStyle/>
          <a:p>
            <a:r>
              <a:rPr lang="en-US" dirty="0"/>
              <a:t>Run 8</a:t>
            </a:r>
          </a:p>
        </p:txBody>
      </p:sp>
    </p:spTree>
    <p:extLst>
      <p:ext uri="{BB962C8B-B14F-4D97-AF65-F5344CB8AC3E}">
        <p14:creationId xmlns:p14="http://schemas.microsoft.com/office/powerpoint/2010/main" val="241935586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9794E4-F3AB-44AC-A825-AD40C5360F27}"/>
              </a:ext>
            </a:extLst>
          </p:cNvPr>
          <p:cNvSpPr>
            <a:spLocks noGrp="1"/>
          </p:cNvSpPr>
          <p:nvPr>
            <p:ph type="title"/>
          </p:nvPr>
        </p:nvSpPr>
        <p:spPr/>
        <p:txBody>
          <a:bodyPr/>
          <a:lstStyle/>
          <a:p>
            <a:r>
              <a:rPr lang="en-US" dirty="0"/>
              <a:t>Total</a:t>
            </a:r>
          </a:p>
        </p:txBody>
      </p:sp>
      <p:pic>
        <p:nvPicPr>
          <p:cNvPr id="4" name="Afbeelding 3">
            <a:extLst>
              <a:ext uri="{FF2B5EF4-FFF2-40B4-BE49-F238E27FC236}">
                <a16:creationId xmlns:a16="http://schemas.microsoft.com/office/drawing/2014/main" id="{4CC56FD5-7A85-4B32-9F7C-25935DC578B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49" y="1126319"/>
            <a:ext cx="9844150" cy="4922074"/>
          </a:xfrm>
          <a:prstGeom prst="rect">
            <a:avLst/>
          </a:prstGeom>
        </p:spPr>
      </p:pic>
    </p:spTree>
    <p:extLst>
      <p:ext uri="{BB962C8B-B14F-4D97-AF65-F5344CB8AC3E}">
        <p14:creationId xmlns:p14="http://schemas.microsoft.com/office/powerpoint/2010/main" val="86004530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B889A4-21E9-4C85-AEE6-85C358917118}"/>
              </a:ext>
            </a:extLst>
          </p:cNvPr>
          <p:cNvSpPr>
            <a:spLocks noGrp="1"/>
          </p:cNvSpPr>
          <p:nvPr>
            <p:ph type="title"/>
          </p:nvPr>
        </p:nvSpPr>
        <p:spPr/>
        <p:txBody>
          <a:bodyPr/>
          <a:lstStyle/>
          <a:p>
            <a:r>
              <a:rPr lang="en-US" dirty="0"/>
              <a:t>Position</a:t>
            </a:r>
          </a:p>
        </p:txBody>
      </p:sp>
      <p:pic>
        <p:nvPicPr>
          <p:cNvPr id="4" name="Afbeelding 3">
            <a:extLst>
              <a:ext uri="{FF2B5EF4-FFF2-40B4-BE49-F238E27FC236}">
                <a16:creationId xmlns:a16="http://schemas.microsoft.com/office/drawing/2014/main" id="{F12E525D-5AD2-4998-88DA-16202E879D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50" y="1126319"/>
            <a:ext cx="9844148" cy="4922074"/>
          </a:xfrm>
          <a:prstGeom prst="rect">
            <a:avLst/>
          </a:prstGeom>
        </p:spPr>
      </p:pic>
    </p:spTree>
    <p:extLst>
      <p:ext uri="{BB962C8B-B14F-4D97-AF65-F5344CB8AC3E}">
        <p14:creationId xmlns:p14="http://schemas.microsoft.com/office/powerpoint/2010/main" val="107805103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422DC9-B1C3-43DD-BA3A-5430EC69277E}"/>
              </a:ext>
            </a:extLst>
          </p:cNvPr>
          <p:cNvSpPr>
            <a:spLocks noGrp="1"/>
          </p:cNvSpPr>
          <p:nvPr>
            <p:ph type="title"/>
          </p:nvPr>
        </p:nvSpPr>
        <p:spPr/>
        <p:txBody>
          <a:bodyPr/>
          <a:lstStyle/>
          <a:p>
            <a:r>
              <a:rPr lang="en-US" dirty="0"/>
              <a:t>Stiffness</a:t>
            </a:r>
          </a:p>
        </p:txBody>
      </p:sp>
      <p:pic>
        <p:nvPicPr>
          <p:cNvPr id="4" name="Afbeelding 3">
            <a:extLst>
              <a:ext uri="{FF2B5EF4-FFF2-40B4-BE49-F238E27FC236}">
                <a16:creationId xmlns:a16="http://schemas.microsoft.com/office/drawing/2014/main" id="{98B3E412-63C9-4200-9699-F755BD2070C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50" y="1126319"/>
            <a:ext cx="9844148" cy="4922074"/>
          </a:xfrm>
          <a:prstGeom prst="rect">
            <a:avLst/>
          </a:prstGeom>
        </p:spPr>
      </p:pic>
    </p:spTree>
    <p:extLst>
      <p:ext uri="{BB962C8B-B14F-4D97-AF65-F5344CB8AC3E}">
        <p14:creationId xmlns:p14="http://schemas.microsoft.com/office/powerpoint/2010/main" val="353728547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p:txBody>
          <a:bodyPr/>
          <a:lstStyle>
            <a:lvl1pPr defTabSz="850391">
              <a:tabLst>
                <a:tab pos="1155700" algn="l"/>
              </a:tabLst>
              <a:defRPr sz="2976"/>
            </a:lvl1pPr>
          </a:lstStyle>
          <a:p>
            <a:r>
              <a:rPr lang="en-US" dirty="0"/>
              <a:t>Progress this week</a:t>
            </a:r>
          </a:p>
        </p:txBody>
      </p:sp>
      <p:sp>
        <p:nvSpPr>
          <p:cNvPr id="3158" name="Tijdelijke aanduiding voor verticale tekst 10"/>
          <p:cNvSpPr txBox="1">
            <a:spLocks noGrp="1"/>
          </p:cNvSpPr>
          <p:nvPr>
            <p:ph type="body" idx="1"/>
          </p:nvPr>
        </p:nvSpPr>
        <p:spPr/>
        <p:txBody>
          <a:bodyPr/>
          <a:lstStyle/>
          <a:p>
            <a:r>
              <a:rPr lang="en-US" dirty="0"/>
              <a:t>Project Proposal</a:t>
            </a:r>
          </a:p>
          <a:p>
            <a:r>
              <a:rPr lang="en-US" dirty="0"/>
              <a:t>Python code</a:t>
            </a:r>
          </a:p>
        </p:txBody>
      </p:sp>
      <p:sp>
        <p:nvSpPr>
          <p:cNvPr id="3160" name="Tijdelijke aanduiding voor dianummer 5"/>
          <p:cNvSpPr txBox="1">
            <a:spLocks noGrp="1"/>
          </p:cNvSpPr>
          <p:nvPr>
            <p:ph type="sldNum" sz="quarter" idx="2"/>
          </p:nvPr>
        </p:nvSpPr>
        <p:spPr/>
        <p:txBody>
          <a:bodyPr/>
          <a:lstStyle/>
          <a:p>
            <a:fld id="{86CB4B4D-7CA3-9044-876B-883B54F8677D}" type="slidenum">
              <a:rPr lang="en-US"/>
              <a:pPr/>
              <a:t>2</a:t>
            </a:fld>
            <a:endParaRPr lang="en-US"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rPr dirty="0"/>
              <a:t>09-10-2020</a:t>
            </a:r>
          </a:p>
        </p:txBody>
      </p:sp>
    </p:spTree>
    <p:extLst>
      <p:ext uri="{BB962C8B-B14F-4D97-AF65-F5344CB8AC3E}">
        <p14:creationId xmlns:p14="http://schemas.microsoft.com/office/powerpoint/2010/main" val="1832648448"/>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A0B18F-88C3-41BF-9D04-59197B52DB95}"/>
              </a:ext>
            </a:extLst>
          </p:cNvPr>
          <p:cNvSpPr>
            <a:spLocks noGrp="1"/>
          </p:cNvSpPr>
          <p:nvPr>
            <p:ph type="title"/>
          </p:nvPr>
        </p:nvSpPr>
        <p:spPr/>
        <p:txBody>
          <a:bodyPr/>
          <a:lstStyle/>
          <a:p>
            <a:r>
              <a:rPr lang="en-US" dirty="0"/>
              <a:t>Next Step</a:t>
            </a:r>
          </a:p>
        </p:txBody>
      </p:sp>
      <p:sp>
        <p:nvSpPr>
          <p:cNvPr id="3" name="Tijdelijke aanduiding voor tekst 2">
            <a:extLst>
              <a:ext uri="{FF2B5EF4-FFF2-40B4-BE49-F238E27FC236}">
                <a16:creationId xmlns:a16="http://schemas.microsoft.com/office/drawing/2014/main" id="{D47368AE-AFAF-4A03-81D0-22CC561D4F54}"/>
              </a:ext>
            </a:extLst>
          </p:cNvPr>
          <p:cNvSpPr>
            <a:spLocks noGrp="1"/>
          </p:cNvSpPr>
          <p:nvPr>
            <p:ph type="body" idx="1"/>
          </p:nvPr>
        </p:nvSpPr>
        <p:spPr/>
        <p:txBody>
          <a:bodyPr/>
          <a:lstStyle/>
          <a:p>
            <a:r>
              <a:rPr lang="en-US" dirty="0"/>
              <a:t>Make sure the behavior always stayed “good”</a:t>
            </a:r>
          </a:p>
          <a:p>
            <a:r>
              <a:rPr lang="en-US" dirty="0"/>
              <a:t>Work on AFS -&gt; something is not going correctly with phase</a:t>
            </a:r>
          </a:p>
          <a:p>
            <a:r>
              <a:rPr lang="en-US" dirty="0"/>
              <a:t>Multiple DOF</a:t>
            </a:r>
          </a:p>
          <a:p>
            <a:r>
              <a:rPr lang="en-US" dirty="0"/>
              <a:t>Control of robot</a:t>
            </a:r>
          </a:p>
          <a:p>
            <a:endParaRPr lang="en-US" dirty="0"/>
          </a:p>
          <a:p>
            <a:r>
              <a:rPr lang="en-US" dirty="0"/>
              <a:t>Working with robot? </a:t>
            </a:r>
            <a:r>
              <a:rPr lang="en-US"/>
              <a:t>What do I have to do</a:t>
            </a:r>
            <a:endParaRPr lang="en-US" dirty="0"/>
          </a:p>
        </p:txBody>
      </p:sp>
    </p:spTree>
    <p:extLst>
      <p:ext uri="{BB962C8B-B14F-4D97-AF65-F5344CB8AC3E}">
        <p14:creationId xmlns:p14="http://schemas.microsoft.com/office/powerpoint/2010/main" val="427353305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7C1827-1669-4521-B6DC-5BB87A877713}"/>
              </a:ext>
            </a:extLst>
          </p:cNvPr>
          <p:cNvSpPr>
            <a:spLocks noGrp="1"/>
          </p:cNvSpPr>
          <p:nvPr>
            <p:ph type="title"/>
          </p:nvPr>
        </p:nvSpPr>
        <p:spPr/>
        <p:txBody>
          <a:bodyPr/>
          <a:lstStyle/>
          <a:p>
            <a:r>
              <a:rPr lang="en-US" dirty="0" err="1"/>
              <a:t>Franka</a:t>
            </a:r>
            <a:r>
              <a:rPr lang="en-US" dirty="0"/>
              <a:t> ROS Simulation</a:t>
            </a:r>
          </a:p>
        </p:txBody>
      </p:sp>
      <p:sp>
        <p:nvSpPr>
          <p:cNvPr id="3" name="Tijdelijke aanduiding voor tekst 2">
            <a:extLst>
              <a:ext uri="{FF2B5EF4-FFF2-40B4-BE49-F238E27FC236}">
                <a16:creationId xmlns:a16="http://schemas.microsoft.com/office/drawing/2014/main" id="{6CF74409-EC61-4E45-AE72-F6AF6EA133AE}"/>
              </a:ext>
            </a:extLst>
          </p:cNvPr>
          <p:cNvSpPr>
            <a:spLocks noGrp="1"/>
          </p:cNvSpPr>
          <p:nvPr>
            <p:ph type="body" idx="1"/>
          </p:nvPr>
        </p:nvSpPr>
        <p:spPr/>
        <p:txBody>
          <a:bodyPr/>
          <a:lstStyle/>
          <a:p>
            <a:r>
              <a:rPr lang="en-US" dirty="0">
                <a:hlinkClick r:id="rId2"/>
              </a:rPr>
              <a:t>https://frankaemika.github.io/docs/franka_ros.html</a:t>
            </a:r>
            <a:r>
              <a:rPr lang="en-US" dirty="0"/>
              <a:t> </a:t>
            </a:r>
          </a:p>
        </p:txBody>
      </p:sp>
    </p:spTree>
    <p:extLst>
      <p:ext uri="{BB962C8B-B14F-4D97-AF65-F5344CB8AC3E}">
        <p14:creationId xmlns:p14="http://schemas.microsoft.com/office/powerpoint/2010/main" val="310489079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718429" y="735682"/>
            <a:ext cx="10775072" cy="490401"/>
          </a:xfrm>
          <a:prstGeom prst="rect">
            <a:avLst/>
          </a:prstGeom>
        </p:spPr>
        <p:txBody>
          <a:bodyPr/>
          <a:lstStyle>
            <a:lvl1pPr defTabSz="850391">
              <a:tabLst>
                <a:tab pos="1155700" algn="l"/>
              </a:tabLst>
              <a:defRPr sz="2976"/>
            </a:lvl1pPr>
          </a:lstStyle>
          <a:p>
            <a:r>
              <a:rPr lang="en-US" dirty="0"/>
              <a:t>Project Proposal</a:t>
            </a:r>
            <a:endParaRPr dirty="0"/>
          </a:p>
        </p:txBody>
      </p:sp>
      <p:sp>
        <p:nvSpPr>
          <p:cNvPr id="3158" name="Tijdelijke aanduiding voor verticale tekst 10"/>
          <p:cNvSpPr txBox="1">
            <a:spLocks noGrp="1"/>
          </p:cNvSpPr>
          <p:nvPr>
            <p:ph type="body" idx="1"/>
          </p:nvPr>
        </p:nvSpPr>
        <p:spPr>
          <a:xfrm>
            <a:off x="698499" y="1591899"/>
            <a:ext cx="10773502" cy="4356465"/>
          </a:xfrm>
          <a:prstGeom prst="rect">
            <a:avLst/>
          </a:prstGeom>
        </p:spPr>
        <p:txBody>
          <a:bodyPr/>
          <a:lstStyle/>
          <a:p>
            <a:pPr marL="0" indent="0">
              <a:buNone/>
            </a:pPr>
            <a:r>
              <a:rPr lang="en-US" b="0" i="0" dirty="0">
                <a:effectLst/>
                <a:latin typeface="Arial" panose="020B0604020202020204" pitchFamily="34" charset="0"/>
              </a:rPr>
              <a:t>Research question:</a:t>
            </a:r>
          </a:p>
          <a:p>
            <a:pPr marL="0" indent="0">
              <a:buNone/>
            </a:pPr>
            <a:r>
              <a:rPr lang="en-US" dirty="0">
                <a:latin typeface="Arial" panose="020B0604020202020204" pitchFamily="34" charset="0"/>
              </a:rPr>
              <a:t>	</a:t>
            </a:r>
            <a:r>
              <a:rPr lang="en-US" b="0" i="1" dirty="0">
                <a:effectLst/>
                <a:latin typeface="Arial" panose="020B0604020202020204" pitchFamily="34" charset="0"/>
              </a:rPr>
              <a:t>Can skill mutation result in better </a:t>
            </a:r>
            <a:r>
              <a:rPr lang="en-US" i="1" dirty="0">
                <a:effectLst/>
                <a:latin typeface="Arial" panose="020B0604020202020204" pitchFamily="34" charset="0"/>
              </a:rPr>
              <a:t>performance</a:t>
            </a:r>
            <a:r>
              <a:rPr lang="en-US" b="0" i="1" dirty="0">
                <a:effectLst/>
                <a:latin typeface="Arial" panose="020B0604020202020204" pitchFamily="34" charset="0"/>
              </a:rPr>
              <a:t> when doing </a:t>
            </a:r>
            <a:r>
              <a:rPr lang="en-US" i="1" dirty="0"/>
              <a:t>robot-to-robot </a:t>
            </a:r>
            <a:r>
              <a:rPr lang="en-US" b="0" i="1" dirty="0">
                <a:effectLst/>
                <a:latin typeface="Arial" panose="020B0604020202020204" pitchFamily="34" charset="0"/>
              </a:rPr>
              <a:t>learning?</a:t>
            </a:r>
          </a:p>
          <a:p>
            <a:pPr marL="0" indent="0">
              <a:buNone/>
            </a:pPr>
            <a:endParaRPr lang="en-US" b="0" i="1" dirty="0">
              <a:effectLst/>
              <a:latin typeface="Arial" panose="020B0604020202020204" pitchFamily="34" charset="0"/>
            </a:endParaRPr>
          </a:p>
          <a:p>
            <a:pPr marL="0" indent="0">
              <a:buNone/>
            </a:pPr>
            <a:r>
              <a:rPr lang="en-US" dirty="0">
                <a:latin typeface="Arial" panose="020B0604020202020204" pitchFamily="34" charset="0"/>
              </a:rPr>
              <a:t>Sub-questions: </a:t>
            </a:r>
            <a:endParaRPr lang="en-US" dirty="0"/>
          </a:p>
          <a:p>
            <a:r>
              <a:rPr lang="en-US" dirty="0"/>
              <a:t>How does the skill of a robot mutate during robot-to-robot learning?</a:t>
            </a:r>
          </a:p>
          <a:p>
            <a:r>
              <a:rPr lang="en-US" dirty="0"/>
              <a:t>Is skill mutation repeatable when using the same conditions?</a:t>
            </a:r>
          </a:p>
          <a:p>
            <a:r>
              <a:rPr lang="en-US" dirty="0"/>
              <a:t>What enables the mutation of the robots’ skills?</a:t>
            </a:r>
          </a:p>
          <a:p>
            <a:endParaRPr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rPr dirty="0"/>
              <a:t>09-10-2020</a:t>
            </a:r>
          </a:p>
        </p:txBody>
      </p:sp>
      <p:sp>
        <p:nvSpPr>
          <p:cNvPr id="3160"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a:t>
            </a:fld>
            <a:endParaRPr dirty="0"/>
          </a:p>
        </p:txBody>
      </p:sp>
      <p:sp>
        <p:nvSpPr>
          <p:cNvPr id="10" name="Titel 1">
            <a:extLst>
              <a:ext uri="{FF2B5EF4-FFF2-40B4-BE49-F238E27FC236}">
                <a16:creationId xmlns:a16="http://schemas.microsoft.com/office/drawing/2014/main" id="{7C67030E-979F-41A8-94C8-1ED9399D88AF}"/>
              </a:ext>
            </a:extLst>
          </p:cNvPr>
          <p:cNvSpPr txBox="1">
            <a:spLocks/>
          </p:cNvSpPr>
          <p:nvPr/>
        </p:nvSpPr>
        <p:spPr>
          <a:xfrm>
            <a:off x="718429" y="1231900"/>
            <a:ext cx="10753571" cy="279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a:lstStyle>
          <a:p>
            <a:r>
              <a:rPr lang="en-GB" sz="2000" i="1" dirty="0">
                <a:solidFill>
                  <a:srgbClr val="00B7D3"/>
                </a:solidFill>
              </a:rPr>
              <a:t>Research Question</a:t>
            </a:r>
          </a:p>
        </p:txBody>
      </p:sp>
    </p:spTree>
    <p:extLst>
      <p:ext uri="{BB962C8B-B14F-4D97-AF65-F5344CB8AC3E}">
        <p14:creationId xmlns:p14="http://schemas.microsoft.com/office/powerpoint/2010/main" val="732940916"/>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p:txBody>
          <a:bodyPr/>
          <a:lstStyle>
            <a:lvl1pPr defTabSz="850391">
              <a:tabLst>
                <a:tab pos="1155700" algn="l"/>
              </a:tabLst>
              <a:defRPr sz="2976"/>
            </a:lvl1pPr>
          </a:lstStyle>
          <a:p>
            <a:r>
              <a:rPr lang="en-US" dirty="0"/>
              <a:t>Experiment 1</a:t>
            </a:r>
          </a:p>
        </p:txBody>
      </p:sp>
      <p:sp>
        <p:nvSpPr>
          <p:cNvPr id="3160" name="Tijdelijke aanduiding voor dianummer 5"/>
          <p:cNvSpPr txBox="1">
            <a:spLocks noGrp="1"/>
          </p:cNvSpPr>
          <p:nvPr>
            <p:ph type="sldNum" sz="quarter" idx="2"/>
          </p:nvPr>
        </p:nvSpPr>
        <p:spPr/>
        <p:txBody>
          <a:bodyPr/>
          <a:lstStyle/>
          <a:p>
            <a:fld id="{86CB4B4D-7CA3-9044-876B-883B54F8677D}" type="slidenum">
              <a:rPr lang="en-US"/>
              <a:pPr/>
              <a:t>4</a:t>
            </a:fld>
            <a:endParaRPr lang="en-US"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rPr dirty="0"/>
              <a:t>09-10-2020</a:t>
            </a:r>
          </a:p>
        </p:txBody>
      </p:sp>
      <p:pic>
        <p:nvPicPr>
          <p:cNvPr id="5" name="Afbeelding 4">
            <a:extLst>
              <a:ext uri="{FF2B5EF4-FFF2-40B4-BE49-F238E27FC236}">
                <a16:creationId xmlns:a16="http://schemas.microsoft.com/office/drawing/2014/main" id="{E5C82E5F-E58A-4B55-B439-64569E0CC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0635" y="1816688"/>
            <a:ext cx="5155052" cy="3269662"/>
          </a:xfrm>
          <a:prstGeom prst="rect">
            <a:avLst/>
          </a:prstGeom>
        </p:spPr>
      </p:pic>
      <p:pic>
        <p:nvPicPr>
          <p:cNvPr id="7" name="Afbeelding 6">
            <a:extLst>
              <a:ext uri="{FF2B5EF4-FFF2-40B4-BE49-F238E27FC236}">
                <a16:creationId xmlns:a16="http://schemas.microsoft.com/office/drawing/2014/main" id="{DE87C965-3149-4C14-BAF0-17E4D541B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29" y="1816688"/>
            <a:ext cx="6580506" cy="3072224"/>
          </a:xfrm>
          <a:prstGeom prst="rect">
            <a:avLst/>
          </a:prstGeom>
        </p:spPr>
      </p:pic>
    </p:spTree>
    <p:extLst>
      <p:ext uri="{BB962C8B-B14F-4D97-AF65-F5344CB8AC3E}">
        <p14:creationId xmlns:p14="http://schemas.microsoft.com/office/powerpoint/2010/main" val="2970338410"/>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p:txBody>
          <a:bodyPr/>
          <a:lstStyle>
            <a:lvl1pPr defTabSz="850391">
              <a:tabLst>
                <a:tab pos="1155700" algn="l"/>
              </a:tabLst>
              <a:defRPr sz="2976"/>
            </a:lvl1pPr>
          </a:lstStyle>
          <a:p>
            <a:r>
              <a:rPr lang="en-US" dirty="0"/>
              <a:t>Experiment 2</a:t>
            </a:r>
          </a:p>
        </p:txBody>
      </p:sp>
      <p:sp>
        <p:nvSpPr>
          <p:cNvPr id="4" name="Tijdelijke aanduiding voor tekst 3">
            <a:extLst>
              <a:ext uri="{FF2B5EF4-FFF2-40B4-BE49-F238E27FC236}">
                <a16:creationId xmlns:a16="http://schemas.microsoft.com/office/drawing/2014/main" id="{DA597F97-7AD6-4FE4-95F7-318805D14695}"/>
              </a:ext>
            </a:extLst>
          </p:cNvPr>
          <p:cNvSpPr>
            <a:spLocks noGrp="1"/>
          </p:cNvSpPr>
          <p:nvPr>
            <p:ph type="body" idx="1"/>
          </p:nvPr>
        </p:nvSpPr>
        <p:spPr/>
        <p:txBody>
          <a:bodyPr/>
          <a:lstStyle/>
          <a:p>
            <a:pPr marL="0" indent="0">
              <a:buNone/>
            </a:pPr>
            <a:r>
              <a:rPr lang="en-US" dirty="0"/>
              <a:t>Repeat experiment 1 multiple times, with the exact same conditions:</a:t>
            </a:r>
          </a:p>
          <a:p>
            <a:r>
              <a:rPr lang="en-US" dirty="0"/>
              <a:t>Record human demo once</a:t>
            </a:r>
          </a:p>
          <a:p>
            <a:r>
              <a:rPr lang="en-US" dirty="0"/>
              <a:t>Same initial conditions each trial:</a:t>
            </a:r>
          </a:p>
          <a:p>
            <a:pPr lvl="1"/>
            <a:r>
              <a:rPr lang="en-US" dirty="0"/>
              <a:t>Location of novice robot</a:t>
            </a:r>
          </a:p>
          <a:p>
            <a:pPr lvl="1"/>
            <a:r>
              <a:rPr lang="en-US" dirty="0"/>
              <a:t>Initial configuration of the robot at start of trial </a:t>
            </a:r>
          </a:p>
          <a:p>
            <a:pPr lvl="1"/>
            <a:r>
              <a:rPr lang="en-US" dirty="0"/>
              <a:t>End-effector position of the robot at start of trial</a:t>
            </a:r>
          </a:p>
          <a:p>
            <a:pPr lvl="1"/>
            <a:r>
              <a:rPr lang="en-US" dirty="0"/>
              <a:t>Robot will never let go of the saw</a:t>
            </a:r>
          </a:p>
          <a:p>
            <a:pPr lvl="1"/>
            <a:endParaRPr lang="en-US" dirty="0"/>
          </a:p>
        </p:txBody>
      </p:sp>
      <p:sp>
        <p:nvSpPr>
          <p:cNvPr id="3160" name="Tijdelijke aanduiding voor dianummer 5"/>
          <p:cNvSpPr txBox="1">
            <a:spLocks noGrp="1"/>
          </p:cNvSpPr>
          <p:nvPr>
            <p:ph type="sldNum" sz="quarter" idx="2"/>
          </p:nvPr>
        </p:nvSpPr>
        <p:spPr/>
        <p:txBody>
          <a:bodyPr/>
          <a:lstStyle/>
          <a:p>
            <a:fld id="{86CB4B4D-7CA3-9044-876B-883B54F8677D}" type="slidenum">
              <a:rPr lang="en-US"/>
              <a:pPr/>
              <a:t>5</a:t>
            </a:fld>
            <a:endParaRPr lang="en-US"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rPr dirty="0"/>
              <a:t>09-10-2020</a:t>
            </a:r>
          </a:p>
        </p:txBody>
      </p:sp>
    </p:spTree>
    <p:extLst>
      <p:ext uri="{BB962C8B-B14F-4D97-AF65-F5344CB8AC3E}">
        <p14:creationId xmlns:p14="http://schemas.microsoft.com/office/powerpoint/2010/main" val="2217983417"/>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p:txBody>
          <a:bodyPr/>
          <a:lstStyle>
            <a:lvl1pPr defTabSz="850391">
              <a:tabLst>
                <a:tab pos="1155700" algn="l"/>
              </a:tabLst>
              <a:defRPr sz="2976"/>
            </a:lvl1pPr>
          </a:lstStyle>
          <a:p>
            <a:r>
              <a:rPr lang="en-US" dirty="0"/>
              <a:t>Experiment 3</a:t>
            </a:r>
          </a:p>
        </p:txBody>
      </p:sp>
      <p:sp>
        <p:nvSpPr>
          <p:cNvPr id="4" name="Tijdelijke aanduiding voor tekst 3">
            <a:extLst>
              <a:ext uri="{FF2B5EF4-FFF2-40B4-BE49-F238E27FC236}">
                <a16:creationId xmlns:a16="http://schemas.microsoft.com/office/drawing/2014/main" id="{EEE21F03-4D6E-423F-B0A9-6998ACE44174}"/>
              </a:ext>
            </a:extLst>
          </p:cNvPr>
          <p:cNvSpPr>
            <a:spLocks noGrp="1"/>
          </p:cNvSpPr>
          <p:nvPr>
            <p:ph type="body" idx="1"/>
          </p:nvPr>
        </p:nvSpPr>
        <p:spPr>
          <a:xfrm>
            <a:off x="698500" y="1591900"/>
            <a:ext cx="5397500" cy="4356464"/>
          </a:xfrm>
        </p:spPr>
        <p:txBody>
          <a:bodyPr/>
          <a:lstStyle/>
          <a:p>
            <a:r>
              <a:rPr lang="en-US" dirty="0"/>
              <a:t>Multiple conditions</a:t>
            </a:r>
          </a:p>
          <a:p>
            <a:pPr lvl="1"/>
            <a:r>
              <a:rPr lang="en-US" dirty="0"/>
              <a:t>Types of robot</a:t>
            </a:r>
          </a:p>
          <a:p>
            <a:pPr lvl="1"/>
            <a:r>
              <a:rPr lang="en-US" dirty="0"/>
              <a:t>Material</a:t>
            </a:r>
          </a:p>
          <a:p>
            <a:pPr lvl="1"/>
            <a:r>
              <a:rPr lang="en-US" dirty="0"/>
              <a:t>Frequency of sawing</a:t>
            </a:r>
          </a:p>
          <a:p>
            <a:pPr lvl="1"/>
            <a:r>
              <a:rPr lang="en-US" dirty="0"/>
              <a:t>Different demonstrations (e.g. multiple persons)</a:t>
            </a:r>
          </a:p>
          <a:p>
            <a:pPr lvl="1"/>
            <a:r>
              <a:rPr lang="en-US" dirty="0"/>
              <a:t>Different learning times</a:t>
            </a:r>
          </a:p>
        </p:txBody>
      </p:sp>
      <p:sp>
        <p:nvSpPr>
          <p:cNvPr id="3160" name="Tijdelijke aanduiding voor dianummer 5"/>
          <p:cNvSpPr txBox="1">
            <a:spLocks noGrp="1"/>
          </p:cNvSpPr>
          <p:nvPr>
            <p:ph type="sldNum" sz="quarter" idx="2"/>
          </p:nvPr>
        </p:nvSpPr>
        <p:spPr/>
        <p:txBody>
          <a:bodyPr/>
          <a:lstStyle/>
          <a:p>
            <a:fld id="{86CB4B4D-7CA3-9044-876B-883B54F8677D}" type="slidenum">
              <a:rPr lang="en-US"/>
              <a:pPr/>
              <a:t>6</a:t>
            </a:fld>
            <a:endParaRPr lang="en-US"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rPr dirty="0"/>
              <a:t>09-10-2020</a:t>
            </a:r>
          </a:p>
        </p:txBody>
      </p:sp>
      <p:pic>
        <p:nvPicPr>
          <p:cNvPr id="8" name="Afbeelding 7">
            <a:extLst>
              <a:ext uri="{FF2B5EF4-FFF2-40B4-BE49-F238E27FC236}">
                <a16:creationId xmlns:a16="http://schemas.microsoft.com/office/drawing/2014/main" id="{207CF2E9-9AA6-475C-A55B-8BB3B09C342A}"/>
              </a:ext>
            </a:extLst>
          </p:cNvPr>
          <p:cNvPicPr>
            <a:picLocks noChangeAspect="1"/>
          </p:cNvPicPr>
          <p:nvPr/>
        </p:nvPicPr>
        <p:blipFill>
          <a:blip r:embed="rId2"/>
          <a:stretch>
            <a:fillRect/>
          </a:stretch>
        </p:blipFill>
        <p:spPr>
          <a:xfrm>
            <a:off x="4586287" y="1096427"/>
            <a:ext cx="7229475" cy="1819275"/>
          </a:xfrm>
          <a:prstGeom prst="rect">
            <a:avLst/>
          </a:prstGeom>
        </p:spPr>
      </p:pic>
    </p:spTree>
    <p:extLst>
      <p:ext uri="{BB962C8B-B14F-4D97-AF65-F5344CB8AC3E}">
        <p14:creationId xmlns:p14="http://schemas.microsoft.com/office/powerpoint/2010/main" val="4224526187"/>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5C3851-EC13-4512-B9E4-B4A8BAE22DC9}"/>
              </a:ext>
            </a:extLst>
          </p:cNvPr>
          <p:cNvSpPr>
            <a:spLocks noGrp="1"/>
          </p:cNvSpPr>
          <p:nvPr>
            <p:ph type="title"/>
          </p:nvPr>
        </p:nvSpPr>
        <p:spPr/>
        <p:txBody>
          <a:bodyPr/>
          <a:lstStyle/>
          <a:p>
            <a:r>
              <a:rPr lang="nl-NL" dirty="0"/>
              <a:t>Python</a:t>
            </a:r>
            <a:endParaRPr lang="en-US" dirty="0"/>
          </a:p>
        </p:txBody>
      </p:sp>
      <p:sp>
        <p:nvSpPr>
          <p:cNvPr id="29" name="Tijdelijke aanduiding voor tekst 28">
            <a:extLst>
              <a:ext uri="{FF2B5EF4-FFF2-40B4-BE49-F238E27FC236}">
                <a16:creationId xmlns:a16="http://schemas.microsoft.com/office/drawing/2014/main" id="{4C22D91C-8E78-40A0-8375-15531FA33A8A}"/>
              </a:ext>
            </a:extLst>
          </p:cNvPr>
          <p:cNvSpPr>
            <a:spLocks noGrp="1"/>
          </p:cNvSpPr>
          <p:nvPr>
            <p:ph type="body" idx="1"/>
          </p:nvPr>
        </p:nvSpPr>
        <p:spPr>
          <a:xfrm>
            <a:off x="698500" y="1591900"/>
            <a:ext cx="5397500" cy="4356464"/>
          </a:xfrm>
        </p:spPr>
        <p:txBody>
          <a:bodyPr/>
          <a:lstStyle/>
          <a:p>
            <a:pPr marL="0" indent="0">
              <a:buNone/>
            </a:pPr>
            <a:r>
              <a:rPr lang="en-US" dirty="0"/>
              <a:t>Implemented</a:t>
            </a:r>
          </a:p>
          <a:p>
            <a:r>
              <a:rPr lang="en-US" dirty="0"/>
              <a:t>Tree staged learning scheme</a:t>
            </a:r>
          </a:p>
          <a:p>
            <a:pPr lvl="1"/>
            <a:r>
              <a:rPr lang="en-US" dirty="0"/>
              <a:t>Step 1: Learn position</a:t>
            </a:r>
          </a:p>
          <a:p>
            <a:pPr lvl="1"/>
            <a:r>
              <a:rPr lang="en-US" dirty="0"/>
              <a:t>Step 2: Learn Stiffness</a:t>
            </a:r>
          </a:p>
          <a:p>
            <a:pPr lvl="1"/>
            <a:r>
              <a:rPr lang="en-US" dirty="0"/>
              <a:t>Step 3: Autonomously perform task</a:t>
            </a:r>
          </a:p>
          <a:p>
            <a:r>
              <a:rPr lang="en-US" dirty="0"/>
              <a:t>Phase determined with:</a:t>
            </a:r>
          </a:p>
          <a:p>
            <a:pPr lvl="1"/>
            <a:r>
              <a:rPr lang="en-US" dirty="0"/>
              <a:t>Adaptive Phase Oscillator based on Adaptive Fourier Series (learn in step 1, repeat rest of time)</a:t>
            </a:r>
          </a:p>
          <a:p>
            <a:r>
              <a:rPr lang="en-US" dirty="0"/>
              <a:t>Learning from expert robot (multiple times)</a:t>
            </a:r>
          </a:p>
        </p:txBody>
      </p:sp>
    </p:spTree>
    <p:extLst>
      <p:ext uri="{BB962C8B-B14F-4D97-AF65-F5344CB8AC3E}">
        <p14:creationId xmlns:p14="http://schemas.microsoft.com/office/powerpoint/2010/main" val="197808843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D1A3A789-1EBF-4269-8AC0-B67C1D8FD38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49" y="1076501"/>
            <a:ext cx="9844150" cy="5039999"/>
          </a:xfrm>
          <a:prstGeom prst="rect">
            <a:avLst/>
          </a:prstGeom>
        </p:spPr>
      </p:pic>
      <p:sp>
        <p:nvSpPr>
          <p:cNvPr id="2" name="Titel 1">
            <a:extLst>
              <a:ext uri="{FF2B5EF4-FFF2-40B4-BE49-F238E27FC236}">
                <a16:creationId xmlns:a16="http://schemas.microsoft.com/office/drawing/2014/main" id="{B235DA59-1408-493B-82B8-1E624469C424}"/>
              </a:ext>
            </a:extLst>
          </p:cNvPr>
          <p:cNvSpPr>
            <a:spLocks noGrp="1"/>
          </p:cNvSpPr>
          <p:nvPr>
            <p:ph type="title"/>
          </p:nvPr>
        </p:nvSpPr>
        <p:spPr/>
        <p:txBody>
          <a:bodyPr/>
          <a:lstStyle/>
          <a:p>
            <a:r>
              <a:rPr lang="en-US" dirty="0"/>
              <a:t>Three steps: phase in known!</a:t>
            </a:r>
          </a:p>
        </p:txBody>
      </p:sp>
    </p:spTree>
    <p:extLst>
      <p:ext uri="{BB962C8B-B14F-4D97-AF65-F5344CB8AC3E}">
        <p14:creationId xmlns:p14="http://schemas.microsoft.com/office/powerpoint/2010/main" val="107033867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35DA59-1408-493B-82B8-1E624469C424}"/>
              </a:ext>
            </a:extLst>
          </p:cNvPr>
          <p:cNvSpPr>
            <a:spLocks noGrp="1"/>
          </p:cNvSpPr>
          <p:nvPr>
            <p:ph type="title"/>
          </p:nvPr>
        </p:nvSpPr>
        <p:spPr/>
        <p:txBody>
          <a:bodyPr/>
          <a:lstStyle/>
          <a:p>
            <a:r>
              <a:rPr lang="en-US" dirty="0"/>
              <a:t>Phase computed with AFS</a:t>
            </a:r>
          </a:p>
        </p:txBody>
      </p:sp>
      <p:pic>
        <p:nvPicPr>
          <p:cNvPr id="9" name="Afbeelding 8">
            <a:extLst>
              <a:ext uri="{FF2B5EF4-FFF2-40B4-BE49-F238E27FC236}">
                <a16:creationId xmlns:a16="http://schemas.microsoft.com/office/drawing/2014/main" id="{DB52ED69-247C-4E6B-9E1A-F73DA5684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756" y="2945292"/>
            <a:ext cx="3702993" cy="2777245"/>
          </a:xfrm>
          <a:prstGeom prst="rect">
            <a:avLst/>
          </a:prstGeom>
        </p:spPr>
      </p:pic>
      <p:pic>
        <p:nvPicPr>
          <p:cNvPr id="5" name="Afbeelding 4">
            <a:extLst>
              <a:ext uri="{FF2B5EF4-FFF2-40B4-BE49-F238E27FC236}">
                <a16:creationId xmlns:a16="http://schemas.microsoft.com/office/drawing/2014/main" id="{D1A3A789-1EBF-4269-8AC0-B67C1D8FD388}"/>
              </a:ext>
            </a:extLst>
          </p:cNvPr>
          <p:cNvPicPr>
            <a:picLocks noChangeAspect="1"/>
          </p:cNvPicPr>
          <p:nvPr/>
        </p:nvPicPr>
        <p:blipFill rotWithShape="1">
          <a:blip r:embed="rId3">
            <a:extLst>
              <a:ext uri="{28A0092B-C50C-407E-A947-70E740481C1C}">
                <a14:useLocalDpi xmlns:a14="http://schemas.microsoft.com/office/drawing/2010/main" val="0"/>
              </a:ext>
            </a:extLst>
          </a:blip>
          <a:srcRect l="6895"/>
          <a:stretch/>
        </p:blipFill>
        <p:spPr>
          <a:xfrm>
            <a:off x="3803904" y="1135463"/>
            <a:ext cx="9165336" cy="4922075"/>
          </a:xfrm>
          <a:prstGeom prst="rect">
            <a:avLst/>
          </a:prstGeom>
        </p:spPr>
      </p:pic>
    </p:spTree>
    <p:extLst>
      <p:ext uri="{BB962C8B-B14F-4D97-AF65-F5344CB8AC3E}">
        <p14:creationId xmlns:p14="http://schemas.microsoft.com/office/powerpoint/2010/main" val="3111176211"/>
      </p:ext>
    </p:extLst>
  </p:cSld>
  <p:clrMapOvr>
    <a:masterClrMapping/>
  </p:clrMapOvr>
  <p:transition spd="med"/>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1ED4DCF60591A44AAB3EE560AB47ABB" ma:contentTypeVersion="4" ma:contentTypeDescription="Een nieuw document maken." ma:contentTypeScope="" ma:versionID="82ac3a51116a7e2a5ddbdd1ed37f67c1">
  <xsd:schema xmlns:xsd="http://www.w3.org/2001/XMLSchema" xmlns:xs="http://www.w3.org/2001/XMLSchema" xmlns:p="http://schemas.microsoft.com/office/2006/metadata/properties" xmlns:ns2="0fee4eeb-e725-4e09-a2c6-b2e7e1963b2c" xmlns:ns3="4878a322-d110-404d-8591-8977e4f7768d" targetNamespace="http://schemas.microsoft.com/office/2006/metadata/properties" ma:root="true" ma:fieldsID="d0d60f5b3da63a431ec21b1780a4f539" ns2:_="" ns3:_="">
    <xsd:import namespace="0fee4eeb-e725-4e09-a2c6-b2e7e1963b2c"/>
    <xsd:import namespace="4878a322-d110-404d-8591-8977e4f776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ee4eeb-e725-4e09-a2c6-b2e7e1963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78a322-d110-404d-8591-8977e4f7768d"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C11680-DE81-4680-9BC1-792B99414ADD}">
  <ds:schemaRefs>
    <ds:schemaRef ds:uri="http://schemas.microsoft.com/sharepoint/v3/contenttype/forms"/>
  </ds:schemaRefs>
</ds:datastoreItem>
</file>

<file path=customXml/itemProps2.xml><?xml version="1.0" encoding="utf-8"?>
<ds:datastoreItem xmlns:ds="http://schemas.openxmlformats.org/officeDocument/2006/customXml" ds:itemID="{E1005CCF-423B-470A-9F64-57387257D4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ee4eeb-e725-4e09-a2c6-b2e7e1963b2c"/>
    <ds:schemaRef ds:uri="4878a322-d110-404d-8591-8977e4f776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E0BA3A-6593-471F-A43D-F66C68AA6CD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3603</TotalTime>
  <Words>294</Words>
  <Application>Microsoft Office PowerPoint</Application>
  <PresentationFormat>Breedbeeld</PresentationFormat>
  <Paragraphs>71</Paragraphs>
  <Slides>21</Slides>
  <Notes>0</Notes>
  <HiddenSlides>0</HiddenSlides>
  <MMClips>0</MMClips>
  <ScaleCrop>false</ScaleCrop>
  <HeadingPairs>
    <vt:vector size="6" baseType="variant">
      <vt:variant>
        <vt:lpstr>Gebruikte lettertypen</vt:lpstr>
      </vt:variant>
      <vt:variant>
        <vt:i4>9</vt:i4>
      </vt:variant>
      <vt:variant>
        <vt:lpstr>Thema</vt:lpstr>
      </vt:variant>
      <vt:variant>
        <vt:i4>1</vt:i4>
      </vt:variant>
      <vt:variant>
        <vt:lpstr>Diatitels</vt:lpstr>
      </vt:variant>
      <vt:variant>
        <vt:i4>21</vt:i4>
      </vt:variant>
    </vt:vector>
  </HeadingPairs>
  <TitlesOfParts>
    <vt:vector size="31" baseType="lpstr">
      <vt:lpstr>Arial</vt:lpstr>
      <vt:lpstr>Calibri</vt:lpstr>
      <vt:lpstr>Helvetica</vt:lpstr>
      <vt:lpstr>Open Sans</vt:lpstr>
      <vt:lpstr>Open Sans Bold</vt:lpstr>
      <vt:lpstr>Roboto Slab Regular Regular</vt:lpstr>
      <vt:lpstr>Segoe UI</vt:lpstr>
      <vt:lpstr>Segoe UI Light</vt:lpstr>
      <vt:lpstr>Wingdings</vt:lpstr>
      <vt:lpstr>TU Delft</vt:lpstr>
      <vt:lpstr>Meeting 18-3-2022</vt:lpstr>
      <vt:lpstr>Progress this week</vt:lpstr>
      <vt:lpstr>Project Proposal</vt:lpstr>
      <vt:lpstr>Experiment 1</vt:lpstr>
      <vt:lpstr>Experiment 2</vt:lpstr>
      <vt:lpstr>Experiment 3</vt:lpstr>
      <vt:lpstr>Python</vt:lpstr>
      <vt:lpstr>Three steps: phase in known!</vt:lpstr>
      <vt:lpstr>Phase computed with AFS</vt:lpstr>
      <vt:lpstr>Run 2</vt:lpstr>
      <vt:lpstr>Run 3</vt:lpstr>
      <vt:lpstr>Run 4</vt:lpstr>
      <vt:lpstr>Run 5</vt:lpstr>
      <vt:lpstr>Run 6</vt:lpstr>
      <vt:lpstr>Run 7 </vt:lpstr>
      <vt:lpstr>Run 8</vt:lpstr>
      <vt:lpstr>Total</vt:lpstr>
      <vt:lpstr>Position</vt:lpstr>
      <vt:lpstr>Stiffness</vt:lpstr>
      <vt:lpstr>Next Step</vt:lpstr>
      <vt:lpstr>Franka ROS Simulation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Rosa Maessen</cp:lastModifiedBy>
  <cp:revision>23</cp:revision>
  <dcterms:modified xsi:type="dcterms:W3CDTF">2022-03-22T13:24:56Z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0x01010051ED4DCF60591A44AAB3EE560AB47ABB</vt:lpwstr>
  </property>
</Properties>
</file>