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302" r:id="rId5"/>
    <p:sldId id="305" r:id="rId6"/>
    <p:sldId id="311" r:id="rId7"/>
    <p:sldId id="313" r:id="rId8"/>
    <p:sldId id="312" r:id="rId9"/>
    <p:sldId id="303" r:id="rId10"/>
    <p:sldId id="304" r:id="rId11"/>
    <p:sldId id="306" r:id="rId12"/>
    <p:sldId id="310" r:id="rId13"/>
    <p:sldId id="308" r:id="rId14"/>
    <p:sldId id="309" r:id="rId15"/>
    <p:sldId id="314" r:id="rId16"/>
    <p:sldId id="316"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E3E"/>
    <a:srgbClr val="EB7246"/>
    <a:srgbClr val="82D7C6"/>
    <a:srgbClr val="99D28C"/>
    <a:srgbClr val="00A390"/>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6283" autoAdjust="0"/>
  </p:normalViewPr>
  <p:slideViewPr>
    <p:cSldViewPr snapToGrid="0" snapToObjects="1">
      <p:cViewPr varScale="1">
        <p:scale>
          <a:sx n="61" d="100"/>
          <a:sy n="61" d="100"/>
        </p:scale>
        <p:origin x="90" y="1140"/>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2FD6B-723F-4569-B5A7-9B0A2DEC9BCD}" type="doc">
      <dgm:prSet loTypeId="urn:microsoft.com/office/officeart/2005/8/layout/hChevron3" loCatId="process" qsTypeId="urn:microsoft.com/office/officeart/2005/8/quickstyle/simple1" qsCatId="simple" csTypeId="urn:microsoft.com/office/officeart/2005/8/colors/accent1_2" csCatId="accent1" phldr="1"/>
      <dgm:spPr/>
    </dgm:pt>
    <dgm:pt modelId="{7AE8B769-0FBA-456F-BF57-C1FAC226535C}">
      <dgm:prSet phldrT="[Tekst]"/>
      <dgm:spPr>
        <a:solidFill>
          <a:srgbClr val="0066A2"/>
        </a:solidFill>
      </dgm:spPr>
      <dgm:t>
        <a:bodyPr/>
        <a:lstStyle/>
        <a:p>
          <a:r>
            <a:rPr lang="en-US" dirty="0"/>
            <a:t>Project </a:t>
          </a:r>
          <a:r>
            <a:rPr lang="en-US" dirty="0" err="1"/>
            <a:t>Propsal</a:t>
          </a:r>
          <a:endParaRPr lang="en-US" dirty="0"/>
        </a:p>
      </dgm:t>
    </dgm:pt>
    <dgm:pt modelId="{20E8FB09-9F86-46DC-96D2-546A3585DD0B}" type="parTrans" cxnId="{653785F2-F64C-4FF3-8313-2C1DC8C16C0E}">
      <dgm:prSet/>
      <dgm:spPr/>
      <dgm:t>
        <a:bodyPr/>
        <a:lstStyle/>
        <a:p>
          <a:endParaRPr lang="en-US"/>
        </a:p>
      </dgm:t>
    </dgm:pt>
    <dgm:pt modelId="{043FC563-F160-4E54-A6D5-A3F8680BACB2}" type="sibTrans" cxnId="{653785F2-F64C-4FF3-8313-2C1DC8C16C0E}">
      <dgm:prSet/>
      <dgm:spPr/>
      <dgm:t>
        <a:bodyPr/>
        <a:lstStyle/>
        <a:p>
          <a:endParaRPr lang="en-US"/>
        </a:p>
      </dgm:t>
    </dgm:pt>
    <dgm:pt modelId="{902647BA-F893-4064-93FD-39F80164B13B}">
      <dgm:prSet phldrT="[Tekst]"/>
      <dgm:spPr/>
      <dgm:t>
        <a:bodyPr/>
        <a:lstStyle/>
        <a:p>
          <a:r>
            <a:rPr lang="en-US" dirty="0"/>
            <a:t>Setting up the experiments</a:t>
          </a:r>
        </a:p>
      </dgm:t>
    </dgm:pt>
    <dgm:pt modelId="{40973BB2-A1DE-4251-859F-33F2EA3B195D}" type="parTrans" cxnId="{EAC46685-DBCA-4629-93A1-4E14959C960E}">
      <dgm:prSet/>
      <dgm:spPr/>
      <dgm:t>
        <a:bodyPr/>
        <a:lstStyle/>
        <a:p>
          <a:endParaRPr lang="en-US"/>
        </a:p>
      </dgm:t>
    </dgm:pt>
    <dgm:pt modelId="{C950DA1A-98BD-4CE0-A6D2-7DAAB832929B}" type="sibTrans" cxnId="{EAC46685-DBCA-4629-93A1-4E14959C960E}">
      <dgm:prSet/>
      <dgm:spPr/>
      <dgm:t>
        <a:bodyPr/>
        <a:lstStyle/>
        <a:p>
          <a:endParaRPr lang="en-US"/>
        </a:p>
      </dgm:t>
    </dgm:pt>
    <dgm:pt modelId="{D02A99C1-550D-410E-99F2-C798D88FF993}">
      <dgm:prSet phldrT="[Tekst]"/>
      <dgm:spPr>
        <a:solidFill>
          <a:srgbClr val="00A390"/>
        </a:solidFill>
      </dgm:spPr>
      <dgm:t>
        <a:bodyPr/>
        <a:lstStyle/>
        <a:p>
          <a:r>
            <a:rPr lang="en-US" dirty="0"/>
            <a:t>Executing experiments</a:t>
          </a:r>
        </a:p>
      </dgm:t>
    </dgm:pt>
    <dgm:pt modelId="{D7D06394-4AF5-4272-8210-43AB5340BFF5}" type="parTrans" cxnId="{A0293903-3EF9-4D2E-A9CD-25EF96589387}">
      <dgm:prSet/>
      <dgm:spPr/>
      <dgm:t>
        <a:bodyPr/>
        <a:lstStyle/>
        <a:p>
          <a:endParaRPr lang="en-US"/>
        </a:p>
      </dgm:t>
    </dgm:pt>
    <dgm:pt modelId="{97471DC4-84C6-47E0-BD2D-998817F88AF1}" type="sibTrans" cxnId="{A0293903-3EF9-4D2E-A9CD-25EF96589387}">
      <dgm:prSet/>
      <dgm:spPr/>
      <dgm:t>
        <a:bodyPr/>
        <a:lstStyle/>
        <a:p>
          <a:endParaRPr lang="en-US"/>
        </a:p>
      </dgm:t>
    </dgm:pt>
    <dgm:pt modelId="{94303EC8-78A3-41BA-BDBC-0F2B65E375D5}">
      <dgm:prSet phldrT="[Tekst]"/>
      <dgm:spPr>
        <a:solidFill>
          <a:srgbClr val="EB7246"/>
        </a:solidFill>
      </dgm:spPr>
      <dgm:t>
        <a:bodyPr/>
        <a:lstStyle/>
        <a:p>
          <a:r>
            <a:rPr lang="en-US" dirty="0"/>
            <a:t>Write report</a:t>
          </a:r>
        </a:p>
      </dgm:t>
    </dgm:pt>
    <dgm:pt modelId="{4202F8A1-DB32-420B-B2E7-85174038759E}" type="parTrans" cxnId="{717AD8F6-28B5-482A-81E6-D8D76B1E711B}">
      <dgm:prSet/>
      <dgm:spPr/>
      <dgm:t>
        <a:bodyPr/>
        <a:lstStyle/>
        <a:p>
          <a:endParaRPr lang="en-US"/>
        </a:p>
      </dgm:t>
    </dgm:pt>
    <dgm:pt modelId="{0E1889D4-CC0D-41A2-891C-2624B4CEFD6A}" type="sibTrans" cxnId="{717AD8F6-28B5-482A-81E6-D8D76B1E711B}">
      <dgm:prSet/>
      <dgm:spPr/>
      <dgm:t>
        <a:bodyPr/>
        <a:lstStyle/>
        <a:p>
          <a:endParaRPr lang="en-US"/>
        </a:p>
      </dgm:t>
    </dgm:pt>
    <dgm:pt modelId="{BE760947-6D2B-40DB-AA08-829DBEED9162}">
      <dgm:prSet phldrT="[Tekst]"/>
      <dgm:spPr>
        <a:solidFill>
          <a:srgbClr val="F1BE3E"/>
        </a:solidFill>
      </dgm:spPr>
      <dgm:t>
        <a:bodyPr/>
        <a:lstStyle/>
        <a:p>
          <a:r>
            <a:rPr lang="en-US" dirty="0"/>
            <a:t>Analysis of data</a:t>
          </a:r>
        </a:p>
      </dgm:t>
    </dgm:pt>
    <dgm:pt modelId="{E6CCB846-CA73-4A87-BCEF-EA5A1E2563DB}" type="parTrans" cxnId="{48930AF7-A972-49D2-947C-1F189903D931}">
      <dgm:prSet/>
      <dgm:spPr/>
      <dgm:t>
        <a:bodyPr/>
        <a:lstStyle/>
        <a:p>
          <a:endParaRPr lang="en-US"/>
        </a:p>
      </dgm:t>
    </dgm:pt>
    <dgm:pt modelId="{6FBF5B55-B14B-4616-909A-7EE6DEC4C17A}" type="sibTrans" cxnId="{48930AF7-A972-49D2-947C-1F189903D931}">
      <dgm:prSet/>
      <dgm:spPr/>
      <dgm:t>
        <a:bodyPr/>
        <a:lstStyle/>
        <a:p>
          <a:endParaRPr lang="en-US"/>
        </a:p>
      </dgm:t>
    </dgm:pt>
    <dgm:pt modelId="{553B5AB3-FCE8-4CA2-9237-39A7E49D2AB6}" type="pres">
      <dgm:prSet presAssocID="{AED2FD6B-723F-4569-B5A7-9B0A2DEC9BCD}" presName="Name0" presStyleCnt="0">
        <dgm:presLayoutVars>
          <dgm:dir/>
          <dgm:resizeHandles val="exact"/>
        </dgm:presLayoutVars>
      </dgm:prSet>
      <dgm:spPr/>
    </dgm:pt>
    <dgm:pt modelId="{10DE2D10-CAA5-4A91-BFCB-0F0436B4E659}" type="pres">
      <dgm:prSet presAssocID="{7AE8B769-0FBA-456F-BF57-C1FAC226535C}" presName="parTxOnly" presStyleLbl="node1" presStyleIdx="0" presStyleCnt="5">
        <dgm:presLayoutVars>
          <dgm:bulletEnabled val="1"/>
        </dgm:presLayoutVars>
      </dgm:prSet>
      <dgm:spPr/>
    </dgm:pt>
    <dgm:pt modelId="{228EE130-E77E-4FBA-8134-83794B491CCF}" type="pres">
      <dgm:prSet presAssocID="{043FC563-F160-4E54-A6D5-A3F8680BACB2}" presName="parSpace" presStyleCnt="0"/>
      <dgm:spPr/>
    </dgm:pt>
    <dgm:pt modelId="{CD947445-3AB0-4534-AD27-91BA690AC73D}" type="pres">
      <dgm:prSet presAssocID="{902647BA-F893-4064-93FD-39F80164B13B}" presName="parTxOnly" presStyleLbl="node1" presStyleIdx="1" presStyleCnt="5">
        <dgm:presLayoutVars>
          <dgm:bulletEnabled val="1"/>
        </dgm:presLayoutVars>
      </dgm:prSet>
      <dgm:spPr/>
    </dgm:pt>
    <dgm:pt modelId="{64600334-B7F4-4130-9AC5-49DAE919B133}" type="pres">
      <dgm:prSet presAssocID="{C950DA1A-98BD-4CE0-A6D2-7DAAB832929B}" presName="parSpace" presStyleCnt="0"/>
      <dgm:spPr/>
    </dgm:pt>
    <dgm:pt modelId="{DEEB4E9F-3279-4105-98F2-1BE5079F0471}" type="pres">
      <dgm:prSet presAssocID="{D02A99C1-550D-410E-99F2-C798D88FF993}" presName="parTxOnly" presStyleLbl="node1" presStyleIdx="2" presStyleCnt="5">
        <dgm:presLayoutVars>
          <dgm:bulletEnabled val="1"/>
        </dgm:presLayoutVars>
      </dgm:prSet>
      <dgm:spPr/>
    </dgm:pt>
    <dgm:pt modelId="{F84BDE5F-AD04-4D83-A0FD-3545F23466CD}" type="pres">
      <dgm:prSet presAssocID="{97471DC4-84C6-47E0-BD2D-998817F88AF1}" presName="parSpace" presStyleCnt="0"/>
      <dgm:spPr/>
    </dgm:pt>
    <dgm:pt modelId="{5570B6AA-1048-4099-8B1D-5327DE329D2A}" type="pres">
      <dgm:prSet presAssocID="{BE760947-6D2B-40DB-AA08-829DBEED9162}" presName="parTxOnly" presStyleLbl="node1" presStyleIdx="3" presStyleCnt="5">
        <dgm:presLayoutVars>
          <dgm:bulletEnabled val="1"/>
        </dgm:presLayoutVars>
      </dgm:prSet>
      <dgm:spPr/>
    </dgm:pt>
    <dgm:pt modelId="{EC4D64D1-D684-4662-851B-63B6464BA89C}" type="pres">
      <dgm:prSet presAssocID="{6FBF5B55-B14B-4616-909A-7EE6DEC4C17A}" presName="parSpace" presStyleCnt="0"/>
      <dgm:spPr/>
    </dgm:pt>
    <dgm:pt modelId="{2E492360-8806-46FF-9F84-956C6DAD73B5}" type="pres">
      <dgm:prSet presAssocID="{94303EC8-78A3-41BA-BDBC-0F2B65E375D5}" presName="parTxOnly" presStyleLbl="node1" presStyleIdx="4" presStyleCnt="5">
        <dgm:presLayoutVars>
          <dgm:bulletEnabled val="1"/>
        </dgm:presLayoutVars>
      </dgm:prSet>
      <dgm:spPr/>
    </dgm:pt>
  </dgm:ptLst>
  <dgm:cxnLst>
    <dgm:cxn modelId="{A0293903-3EF9-4D2E-A9CD-25EF96589387}" srcId="{AED2FD6B-723F-4569-B5A7-9B0A2DEC9BCD}" destId="{D02A99C1-550D-410E-99F2-C798D88FF993}" srcOrd="2" destOrd="0" parTransId="{D7D06394-4AF5-4272-8210-43AB5340BFF5}" sibTransId="{97471DC4-84C6-47E0-BD2D-998817F88AF1}"/>
    <dgm:cxn modelId="{D5319523-8FB8-49D7-B7C6-DBBE7BD37778}" type="presOf" srcId="{D02A99C1-550D-410E-99F2-C798D88FF993}" destId="{DEEB4E9F-3279-4105-98F2-1BE5079F0471}" srcOrd="0" destOrd="0" presId="urn:microsoft.com/office/officeart/2005/8/layout/hChevron3"/>
    <dgm:cxn modelId="{9BC57726-1777-47FE-80A0-D5F9573A6410}" type="presOf" srcId="{7AE8B769-0FBA-456F-BF57-C1FAC226535C}" destId="{10DE2D10-CAA5-4A91-BFCB-0F0436B4E659}" srcOrd="0" destOrd="0" presId="urn:microsoft.com/office/officeart/2005/8/layout/hChevron3"/>
    <dgm:cxn modelId="{D414E473-91EF-4C26-A605-E2F10A6C4A98}" type="presOf" srcId="{94303EC8-78A3-41BA-BDBC-0F2B65E375D5}" destId="{2E492360-8806-46FF-9F84-956C6DAD73B5}" srcOrd="0" destOrd="0" presId="urn:microsoft.com/office/officeart/2005/8/layout/hChevron3"/>
    <dgm:cxn modelId="{EAC46685-DBCA-4629-93A1-4E14959C960E}" srcId="{AED2FD6B-723F-4569-B5A7-9B0A2DEC9BCD}" destId="{902647BA-F893-4064-93FD-39F80164B13B}" srcOrd="1" destOrd="0" parTransId="{40973BB2-A1DE-4251-859F-33F2EA3B195D}" sibTransId="{C950DA1A-98BD-4CE0-A6D2-7DAAB832929B}"/>
    <dgm:cxn modelId="{A200149E-0BE3-4A28-9844-2C7F99D5B32C}" type="presOf" srcId="{902647BA-F893-4064-93FD-39F80164B13B}" destId="{CD947445-3AB0-4534-AD27-91BA690AC73D}" srcOrd="0" destOrd="0" presId="urn:microsoft.com/office/officeart/2005/8/layout/hChevron3"/>
    <dgm:cxn modelId="{1EA4FEB4-A65C-46A6-BC68-BADF31670A80}" type="presOf" srcId="{AED2FD6B-723F-4569-B5A7-9B0A2DEC9BCD}" destId="{553B5AB3-FCE8-4CA2-9237-39A7E49D2AB6}" srcOrd="0" destOrd="0" presId="urn:microsoft.com/office/officeart/2005/8/layout/hChevron3"/>
    <dgm:cxn modelId="{653785F2-F64C-4FF3-8313-2C1DC8C16C0E}" srcId="{AED2FD6B-723F-4569-B5A7-9B0A2DEC9BCD}" destId="{7AE8B769-0FBA-456F-BF57-C1FAC226535C}" srcOrd="0" destOrd="0" parTransId="{20E8FB09-9F86-46DC-96D2-546A3585DD0B}" sibTransId="{043FC563-F160-4E54-A6D5-A3F8680BACB2}"/>
    <dgm:cxn modelId="{8A6A69F5-5CA9-45AA-B69C-A080E52449CE}" type="presOf" srcId="{BE760947-6D2B-40DB-AA08-829DBEED9162}" destId="{5570B6AA-1048-4099-8B1D-5327DE329D2A}" srcOrd="0" destOrd="0" presId="urn:microsoft.com/office/officeart/2005/8/layout/hChevron3"/>
    <dgm:cxn modelId="{717AD8F6-28B5-482A-81E6-D8D76B1E711B}" srcId="{AED2FD6B-723F-4569-B5A7-9B0A2DEC9BCD}" destId="{94303EC8-78A3-41BA-BDBC-0F2B65E375D5}" srcOrd="4" destOrd="0" parTransId="{4202F8A1-DB32-420B-B2E7-85174038759E}" sibTransId="{0E1889D4-CC0D-41A2-891C-2624B4CEFD6A}"/>
    <dgm:cxn modelId="{48930AF7-A972-49D2-947C-1F189903D931}" srcId="{AED2FD6B-723F-4569-B5A7-9B0A2DEC9BCD}" destId="{BE760947-6D2B-40DB-AA08-829DBEED9162}" srcOrd="3" destOrd="0" parTransId="{E6CCB846-CA73-4A87-BCEF-EA5A1E2563DB}" sibTransId="{6FBF5B55-B14B-4616-909A-7EE6DEC4C17A}"/>
    <dgm:cxn modelId="{4F0A9EEC-C4C6-42E8-AF32-0CE7F0B4F320}" type="presParOf" srcId="{553B5AB3-FCE8-4CA2-9237-39A7E49D2AB6}" destId="{10DE2D10-CAA5-4A91-BFCB-0F0436B4E659}" srcOrd="0" destOrd="0" presId="urn:microsoft.com/office/officeart/2005/8/layout/hChevron3"/>
    <dgm:cxn modelId="{C21AD934-6C92-466E-B39E-352D152968AB}" type="presParOf" srcId="{553B5AB3-FCE8-4CA2-9237-39A7E49D2AB6}" destId="{228EE130-E77E-4FBA-8134-83794B491CCF}" srcOrd="1" destOrd="0" presId="urn:microsoft.com/office/officeart/2005/8/layout/hChevron3"/>
    <dgm:cxn modelId="{9AC7C764-8A4D-4CD4-90E7-37E93A92E59E}" type="presParOf" srcId="{553B5AB3-FCE8-4CA2-9237-39A7E49D2AB6}" destId="{CD947445-3AB0-4534-AD27-91BA690AC73D}" srcOrd="2" destOrd="0" presId="urn:microsoft.com/office/officeart/2005/8/layout/hChevron3"/>
    <dgm:cxn modelId="{A104CC66-1F3A-498F-AA9C-41CD6B372237}" type="presParOf" srcId="{553B5AB3-FCE8-4CA2-9237-39A7E49D2AB6}" destId="{64600334-B7F4-4130-9AC5-49DAE919B133}" srcOrd="3" destOrd="0" presId="urn:microsoft.com/office/officeart/2005/8/layout/hChevron3"/>
    <dgm:cxn modelId="{E6D2E080-3AD7-435D-8B6E-17700E2AFB96}" type="presParOf" srcId="{553B5AB3-FCE8-4CA2-9237-39A7E49D2AB6}" destId="{DEEB4E9F-3279-4105-98F2-1BE5079F0471}" srcOrd="4" destOrd="0" presId="urn:microsoft.com/office/officeart/2005/8/layout/hChevron3"/>
    <dgm:cxn modelId="{84FAB064-C449-42A0-94B2-69F351A4F1D6}" type="presParOf" srcId="{553B5AB3-FCE8-4CA2-9237-39A7E49D2AB6}" destId="{F84BDE5F-AD04-4D83-A0FD-3545F23466CD}" srcOrd="5" destOrd="0" presId="urn:microsoft.com/office/officeart/2005/8/layout/hChevron3"/>
    <dgm:cxn modelId="{E21D3399-94F6-40F2-9E35-952A0D4AFB6F}" type="presParOf" srcId="{553B5AB3-FCE8-4CA2-9237-39A7E49D2AB6}" destId="{5570B6AA-1048-4099-8B1D-5327DE329D2A}" srcOrd="6" destOrd="0" presId="urn:microsoft.com/office/officeart/2005/8/layout/hChevron3"/>
    <dgm:cxn modelId="{51819CBB-7967-4883-AD9A-E0968B322C89}" type="presParOf" srcId="{553B5AB3-FCE8-4CA2-9237-39A7E49D2AB6}" destId="{EC4D64D1-D684-4662-851B-63B6464BA89C}" srcOrd="7" destOrd="0" presId="urn:microsoft.com/office/officeart/2005/8/layout/hChevron3"/>
    <dgm:cxn modelId="{B6AAEC13-4F22-41E9-95CF-51CFD8A40C88}" type="presParOf" srcId="{553B5AB3-FCE8-4CA2-9237-39A7E49D2AB6}" destId="{2E492360-8806-46FF-9F84-956C6DAD73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2D10-CAA5-4A91-BFCB-0F0436B4E659}">
      <dsp:nvSpPr>
        <dsp:cNvPr id="0" name=""/>
        <dsp:cNvSpPr/>
      </dsp:nvSpPr>
      <dsp:spPr>
        <a:xfrm>
          <a:off x="1230" y="1221434"/>
          <a:ext cx="2398806" cy="959522"/>
        </a:xfrm>
        <a:prstGeom prst="homePlate">
          <a:avLst/>
        </a:prstGeom>
        <a:solidFill>
          <a:srgbClr val="0066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Project </a:t>
          </a:r>
          <a:r>
            <a:rPr lang="en-US" sz="1900" kern="1200" dirty="0" err="1"/>
            <a:t>Propsal</a:t>
          </a:r>
          <a:endParaRPr lang="en-US" sz="1900" kern="1200" dirty="0"/>
        </a:p>
      </dsp:txBody>
      <dsp:txXfrm>
        <a:off x="1230" y="1221434"/>
        <a:ext cx="2158926" cy="959522"/>
      </dsp:txXfrm>
    </dsp:sp>
    <dsp:sp modelId="{CD947445-3AB0-4534-AD27-91BA690AC73D}">
      <dsp:nvSpPr>
        <dsp:cNvPr id="0" name=""/>
        <dsp:cNvSpPr/>
      </dsp:nvSpPr>
      <dsp:spPr>
        <a:xfrm>
          <a:off x="1920275" y="1221434"/>
          <a:ext cx="2398806" cy="9595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Setting up the experiments</a:t>
          </a:r>
        </a:p>
      </dsp:txBody>
      <dsp:txXfrm>
        <a:off x="2400036" y="1221434"/>
        <a:ext cx="1439284" cy="959522"/>
      </dsp:txXfrm>
    </dsp:sp>
    <dsp:sp modelId="{DEEB4E9F-3279-4105-98F2-1BE5079F0471}">
      <dsp:nvSpPr>
        <dsp:cNvPr id="0" name=""/>
        <dsp:cNvSpPr/>
      </dsp:nvSpPr>
      <dsp:spPr>
        <a:xfrm>
          <a:off x="3839321" y="1221434"/>
          <a:ext cx="2398806" cy="959522"/>
        </a:xfrm>
        <a:prstGeom prst="chevron">
          <a:avLst/>
        </a:prstGeom>
        <a:solidFill>
          <a:srgbClr val="00A3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Executing experiments</a:t>
          </a:r>
        </a:p>
      </dsp:txBody>
      <dsp:txXfrm>
        <a:off x="4319082" y="1221434"/>
        <a:ext cx="1439284" cy="959522"/>
      </dsp:txXfrm>
    </dsp:sp>
    <dsp:sp modelId="{5570B6AA-1048-4099-8B1D-5327DE329D2A}">
      <dsp:nvSpPr>
        <dsp:cNvPr id="0" name=""/>
        <dsp:cNvSpPr/>
      </dsp:nvSpPr>
      <dsp:spPr>
        <a:xfrm>
          <a:off x="5758366" y="1221434"/>
          <a:ext cx="2398806" cy="959522"/>
        </a:xfrm>
        <a:prstGeom prst="chevron">
          <a:avLst/>
        </a:prstGeom>
        <a:solidFill>
          <a:srgbClr val="F1BE3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Analysis of data</a:t>
          </a:r>
        </a:p>
      </dsp:txBody>
      <dsp:txXfrm>
        <a:off x="6238127" y="1221434"/>
        <a:ext cx="1439284" cy="959522"/>
      </dsp:txXfrm>
    </dsp:sp>
    <dsp:sp modelId="{2E492360-8806-46FF-9F84-956C6DAD73B5}">
      <dsp:nvSpPr>
        <dsp:cNvPr id="0" name=""/>
        <dsp:cNvSpPr/>
      </dsp:nvSpPr>
      <dsp:spPr>
        <a:xfrm>
          <a:off x="7677412" y="1221434"/>
          <a:ext cx="2398806" cy="959522"/>
        </a:xfrm>
        <a:prstGeom prst="chevron">
          <a:avLst/>
        </a:prstGeom>
        <a:solidFill>
          <a:srgbClr val="EB72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Write report</a:t>
          </a:r>
        </a:p>
      </dsp:txBody>
      <dsp:txXfrm>
        <a:off x="8157173" y="1221434"/>
        <a:ext cx="1439284" cy="95952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lab.com/dmp-codes-collection/dmp-periodic" TargetMode="External"/><Relationship Id="rId2" Type="http://schemas.openxmlformats.org/officeDocument/2006/relationships/hyperlink" Target="https://gitlab.com/tpetric/pDMP_C/-/blob/master/pDMPstructure.cpp" TargetMode="External"/><Relationship Id="rId1" Type="http://schemas.openxmlformats.org/officeDocument/2006/relationships/slideLayout" Target="../slideLayouts/slideLayout3.xml"/><Relationship Id="rId4" Type="http://schemas.openxmlformats.org/officeDocument/2006/relationships/hyperlink" Target="https://gitlab.com/tpetric/AFS_C/-/blob/master/AFSstructure.cp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2-3-2022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53692-972C-4028-A065-7F2585A6D29F}"/>
              </a:ext>
            </a:extLst>
          </p:cNvPr>
          <p:cNvSpPr>
            <a:spLocks noGrp="1"/>
          </p:cNvSpPr>
          <p:nvPr>
            <p:ph type="title"/>
          </p:nvPr>
        </p:nvSpPr>
        <p:spPr/>
        <p:txBody>
          <a:bodyPr/>
          <a:lstStyle/>
          <a:p>
            <a:r>
              <a:rPr lang="en-US" dirty="0"/>
              <a:t>Method</a:t>
            </a:r>
          </a:p>
        </p:txBody>
      </p:sp>
      <p:sp>
        <p:nvSpPr>
          <p:cNvPr id="3" name="Tijdelijke aanduiding voor tekst 2">
            <a:extLst>
              <a:ext uri="{FF2B5EF4-FFF2-40B4-BE49-F238E27FC236}">
                <a16:creationId xmlns:a16="http://schemas.microsoft.com/office/drawing/2014/main" id="{C69F6ADC-4C22-4BD2-A031-8D0BA4976518}"/>
              </a:ext>
            </a:extLst>
          </p:cNvPr>
          <p:cNvSpPr>
            <a:spLocks noGrp="1"/>
          </p:cNvSpPr>
          <p:nvPr>
            <p:ph type="body" idx="1"/>
          </p:nvPr>
        </p:nvSpPr>
        <p:spPr/>
        <p:txBody>
          <a:bodyPr/>
          <a:lstStyle/>
          <a:p>
            <a:r>
              <a:rPr lang="en-US" dirty="0"/>
              <a:t>Starting code</a:t>
            </a:r>
          </a:p>
        </p:txBody>
      </p:sp>
      <p:sp>
        <p:nvSpPr>
          <p:cNvPr id="4" name="Titel 1">
            <a:extLst>
              <a:ext uri="{FF2B5EF4-FFF2-40B4-BE49-F238E27FC236}">
                <a16:creationId xmlns:a16="http://schemas.microsoft.com/office/drawing/2014/main" id="{76582435-AAE2-419E-AC03-4CDAD021FBD7}"/>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What do I need?</a:t>
            </a:r>
          </a:p>
        </p:txBody>
      </p:sp>
    </p:spTree>
    <p:extLst>
      <p:ext uri="{BB962C8B-B14F-4D97-AF65-F5344CB8AC3E}">
        <p14:creationId xmlns:p14="http://schemas.microsoft.com/office/powerpoint/2010/main" val="9813192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2120C-DC80-4C8B-B88A-D563A70ACF39}"/>
              </a:ext>
            </a:extLst>
          </p:cNvPr>
          <p:cNvSpPr>
            <a:spLocks noGrp="1"/>
          </p:cNvSpPr>
          <p:nvPr>
            <p:ph type="title"/>
          </p:nvPr>
        </p:nvSpPr>
        <p:spPr/>
        <p:txBody>
          <a:bodyPr/>
          <a:lstStyle/>
          <a:p>
            <a:r>
              <a:rPr lang="en-US" dirty="0"/>
              <a:t>Dummy Code</a:t>
            </a:r>
          </a:p>
        </p:txBody>
      </p:sp>
      <p:sp>
        <p:nvSpPr>
          <p:cNvPr id="3" name="Tijdelijke aanduiding voor tekst 2">
            <a:extLst>
              <a:ext uri="{FF2B5EF4-FFF2-40B4-BE49-F238E27FC236}">
                <a16:creationId xmlns:a16="http://schemas.microsoft.com/office/drawing/2014/main" id="{8BE6D862-079E-4A0B-BB99-8BC294AA09C0}"/>
              </a:ext>
            </a:extLst>
          </p:cNvPr>
          <p:cNvSpPr>
            <a:spLocks noGrp="1"/>
          </p:cNvSpPr>
          <p:nvPr>
            <p:ph type="body" idx="1"/>
          </p:nvPr>
        </p:nvSpPr>
        <p:spPr/>
        <p:txBody>
          <a:bodyPr/>
          <a:lstStyle/>
          <a:p>
            <a:r>
              <a:rPr lang="en-US" dirty="0"/>
              <a:t>PMDP code</a:t>
            </a:r>
          </a:p>
          <a:p>
            <a:pPr lvl="1"/>
            <a:r>
              <a:rPr lang="en-US" dirty="0"/>
              <a:t>Encoding and reproducing signal</a:t>
            </a:r>
          </a:p>
          <a:p>
            <a:pPr lvl="1"/>
            <a:r>
              <a:rPr lang="en-US" dirty="0">
                <a:hlinkClick r:id="rId2"/>
              </a:rPr>
              <a:t>https://gitlab.com/tpetric/pDMP_C/-/blob/master/pDMPstructure.cpp</a:t>
            </a:r>
            <a:endParaRPr lang="en-US" dirty="0"/>
          </a:p>
          <a:p>
            <a:pPr lvl="1"/>
            <a:r>
              <a:rPr lang="en-US" dirty="0">
                <a:hlinkClick r:id="rId3"/>
              </a:rPr>
              <a:t>https://gitlab.com/dmp-codes-collection/dmp-periodic</a:t>
            </a:r>
            <a:r>
              <a:rPr lang="en-US" dirty="0"/>
              <a:t> </a:t>
            </a:r>
          </a:p>
          <a:p>
            <a:r>
              <a:rPr lang="en-US" dirty="0"/>
              <a:t>AFS Code</a:t>
            </a:r>
          </a:p>
          <a:p>
            <a:pPr lvl="1"/>
            <a:r>
              <a:rPr lang="en-US" dirty="0"/>
              <a:t>Calculation of frequency and phase</a:t>
            </a:r>
          </a:p>
          <a:p>
            <a:pPr lvl="1"/>
            <a:r>
              <a:rPr lang="en-US" dirty="0">
                <a:hlinkClick r:id="rId4"/>
              </a:rPr>
              <a:t>https://gitlab.com/tpetric/AFS_C/-/blob/master/AFSstructure.cpp</a:t>
            </a:r>
            <a:r>
              <a:rPr lang="en-US" dirty="0"/>
              <a:t> </a:t>
            </a:r>
          </a:p>
        </p:txBody>
      </p:sp>
    </p:spTree>
    <p:extLst>
      <p:ext uri="{BB962C8B-B14F-4D97-AF65-F5344CB8AC3E}">
        <p14:creationId xmlns:p14="http://schemas.microsoft.com/office/powerpoint/2010/main" val="24043595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22707-2E7E-4338-AFA1-51165879D341}"/>
              </a:ext>
            </a:extLst>
          </p:cNvPr>
          <p:cNvSpPr>
            <a:spLocks noGrp="1"/>
          </p:cNvSpPr>
          <p:nvPr>
            <p:ph type="title"/>
          </p:nvPr>
        </p:nvSpPr>
        <p:spPr>
          <a:xfrm>
            <a:off x="707831" y="741499"/>
            <a:ext cx="10775071" cy="490401"/>
          </a:xfrm>
        </p:spPr>
        <p:txBody>
          <a:bodyPr/>
          <a:lstStyle/>
          <a:p>
            <a:r>
              <a:rPr lang="en-US" dirty="0"/>
              <a:t>Dummy Code</a:t>
            </a:r>
          </a:p>
        </p:txBody>
      </p:sp>
      <p:pic>
        <p:nvPicPr>
          <p:cNvPr id="5" name="Afbeelding 4">
            <a:extLst>
              <a:ext uri="{FF2B5EF4-FFF2-40B4-BE49-F238E27FC236}">
                <a16:creationId xmlns:a16="http://schemas.microsoft.com/office/drawing/2014/main" id="{18F60316-DC57-401B-9F6F-5E746F1CEF53}"/>
              </a:ext>
            </a:extLst>
          </p:cNvPr>
          <p:cNvPicPr>
            <a:picLocks noChangeAspect="1"/>
          </p:cNvPicPr>
          <p:nvPr/>
        </p:nvPicPr>
        <p:blipFill>
          <a:blip r:embed="rId2"/>
          <a:stretch>
            <a:fillRect/>
          </a:stretch>
        </p:blipFill>
        <p:spPr>
          <a:xfrm>
            <a:off x="1922107" y="1478328"/>
            <a:ext cx="8506408" cy="4513166"/>
          </a:xfrm>
          <a:prstGeom prst="rect">
            <a:avLst/>
          </a:prstGeom>
        </p:spPr>
      </p:pic>
      <p:sp>
        <p:nvSpPr>
          <p:cNvPr id="6" name="Titel 1">
            <a:extLst>
              <a:ext uri="{FF2B5EF4-FFF2-40B4-BE49-F238E27FC236}">
                <a16:creationId xmlns:a16="http://schemas.microsoft.com/office/drawing/2014/main" id="{AF5B28C7-C27B-438F-9399-2AFD63D93049}"/>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Periodic MDP Chain</a:t>
            </a:r>
          </a:p>
        </p:txBody>
      </p:sp>
    </p:spTree>
    <p:extLst>
      <p:ext uri="{BB962C8B-B14F-4D97-AF65-F5344CB8AC3E}">
        <p14:creationId xmlns:p14="http://schemas.microsoft.com/office/powerpoint/2010/main" val="22418976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22707-2E7E-4338-AFA1-51165879D341}"/>
              </a:ext>
            </a:extLst>
          </p:cNvPr>
          <p:cNvSpPr>
            <a:spLocks noGrp="1"/>
          </p:cNvSpPr>
          <p:nvPr>
            <p:ph type="title"/>
          </p:nvPr>
        </p:nvSpPr>
        <p:spPr/>
        <p:txBody>
          <a:bodyPr/>
          <a:lstStyle/>
          <a:p>
            <a:r>
              <a:rPr lang="en-US" dirty="0"/>
              <a:t>Dummy Code</a:t>
            </a:r>
          </a:p>
        </p:txBody>
      </p:sp>
      <p:sp>
        <p:nvSpPr>
          <p:cNvPr id="6" name="Titel 1">
            <a:extLst>
              <a:ext uri="{FF2B5EF4-FFF2-40B4-BE49-F238E27FC236}">
                <a16:creationId xmlns:a16="http://schemas.microsoft.com/office/drawing/2014/main" id="{AF5B28C7-C27B-438F-9399-2AFD63D93049}"/>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US" sz="2000" i="1" dirty="0">
                <a:solidFill>
                  <a:srgbClr val="00B7D3"/>
                </a:solidFill>
              </a:rPr>
              <a:t>Adaptive Phase Oscillator based on Adaptive Fourier Series</a:t>
            </a:r>
            <a:endParaRPr lang="en-GB" sz="2000" i="1" dirty="0">
              <a:solidFill>
                <a:srgbClr val="00B7D3"/>
              </a:solidFill>
            </a:endParaRPr>
          </a:p>
        </p:txBody>
      </p:sp>
      <p:pic>
        <p:nvPicPr>
          <p:cNvPr id="7" name="Afbeelding 6">
            <a:extLst>
              <a:ext uri="{FF2B5EF4-FFF2-40B4-BE49-F238E27FC236}">
                <a16:creationId xmlns:a16="http://schemas.microsoft.com/office/drawing/2014/main" id="{E4B5FDE0-A35E-431C-9825-EFD013F57CC8}"/>
              </a:ext>
            </a:extLst>
          </p:cNvPr>
          <p:cNvPicPr>
            <a:picLocks noChangeAspect="1"/>
          </p:cNvPicPr>
          <p:nvPr/>
        </p:nvPicPr>
        <p:blipFill>
          <a:blip r:embed="rId2"/>
          <a:stretch>
            <a:fillRect/>
          </a:stretch>
        </p:blipFill>
        <p:spPr>
          <a:xfrm>
            <a:off x="864871" y="1734502"/>
            <a:ext cx="4731915" cy="3600000"/>
          </a:xfrm>
          <a:prstGeom prst="rect">
            <a:avLst/>
          </a:prstGeom>
        </p:spPr>
      </p:pic>
      <p:pic>
        <p:nvPicPr>
          <p:cNvPr id="8" name="Afbeelding 7">
            <a:extLst>
              <a:ext uri="{FF2B5EF4-FFF2-40B4-BE49-F238E27FC236}">
                <a16:creationId xmlns:a16="http://schemas.microsoft.com/office/drawing/2014/main" id="{4A27F77F-E2D5-4BB1-9573-B768753AC98E}"/>
              </a:ext>
            </a:extLst>
          </p:cNvPr>
          <p:cNvPicPr>
            <a:picLocks noChangeAspect="1"/>
          </p:cNvPicPr>
          <p:nvPr/>
        </p:nvPicPr>
        <p:blipFill>
          <a:blip r:embed="rId3"/>
          <a:stretch>
            <a:fillRect/>
          </a:stretch>
        </p:blipFill>
        <p:spPr>
          <a:xfrm>
            <a:off x="6000605" y="1539000"/>
            <a:ext cx="5122112" cy="3780000"/>
          </a:xfrm>
          <a:prstGeom prst="rect">
            <a:avLst/>
          </a:prstGeom>
        </p:spPr>
      </p:pic>
    </p:spTree>
    <p:extLst>
      <p:ext uri="{BB962C8B-B14F-4D97-AF65-F5344CB8AC3E}">
        <p14:creationId xmlns:p14="http://schemas.microsoft.com/office/powerpoint/2010/main" val="1387530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Project Proposal</a:t>
            </a:r>
          </a:p>
          <a:p>
            <a:r>
              <a:rPr lang="en-US" dirty="0"/>
              <a:t>Working on dummy code</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Tree>
    <p:extLst>
      <p:ext uri="{BB962C8B-B14F-4D97-AF65-F5344CB8AC3E}">
        <p14:creationId xmlns:p14="http://schemas.microsoft.com/office/powerpoint/2010/main" val="160023697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32843114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dirty="0">
                <a:latin typeface="Arial" panose="020B0604020202020204" pitchFamily="34" charset="0"/>
              </a:rPr>
              <a:t>Sub-questions: </a:t>
            </a:r>
            <a:endParaRPr lang="en-US" dirty="0"/>
          </a:p>
          <a:p>
            <a:r>
              <a:rPr lang="en-US" dirty="0"/>
              <a:t>How can the performance of a robot be defined?</a:t>
            </a:r>
          </a:p>
          <a:p>
            <a:r>
              <a:rPr lang="en-US" dirty="0"/>
              <a:t>How does the skill of a robot mutate during robot-to-robot learning?</a:t>
            </a:r>
          </a:p>
          <a:p>
            <a:r>
              <a:rPr lang="en-US" dirty="0"/>
              <a:t>How does the skill of different types of robots mutates during robot to robot learning</a:t>
            </a:r>
          </a:p>
          <a:p>
            <a:pPr marL="0" indent="0">
              <a:buNone/>
            </a:pPr>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382632007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dirty="0">
                <a:latin typeface="Arial" panose="020B0604020202020204" pitchFamily="34" charset="0"/>
              </a:rPr>
              <a:t>Sub-questions: </a:t>
            </a:r>
            <a:endParaRPr lang="en-US" dirty="0"/>
          </a:p>
          <a:p>
            <a:r>
              <a:rPr lang="en-US" dirty="0">
                <a:solidFill>
                  <a:schemeClr val="bg1">
                    <a:lumMod val="85000"/>
                  </a:schemeClr>
                </a:solidFill>
              </a:rPr>
              <a:t>How can the performance of a robot be defined?</a:t>
            </a:r>
          </a:p>
          <a:p>
            <a:r>
              <a:rPr lang="en-US" dirty="0"/>
              <a:t>How does the skill of a robot mutate during robot-to-robot learning?</a:t>
            </a:r>
          </a:p>
          <a:p>
            <a:r>
              <a:rPr lang="en-US" dirty="0">
                <a:solidFill>
                  <a:schemeClr val="bg1">
                    <a:lumMod val="85000"/>
                  </a:schemeClr>
                </a:solidFill>
              </a:rPr>
              <a:t>How does the skill of different types of robots mutates during robot to robot learning</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Project Proposal</a:t>
            </a:r>
          </a:p>
        </p:txBody>
      </p:sp>
      <p:sp>
        <p:nvSpPr>
          <p:cNvPr id="3158" name="Tijdelijke aanduiding voor verticale tekst 10"/>
          <p:cNvSpPr txBox="1">
            <a:spLocks noGrp="1"/>
          </p:cNvSpPr>
          <p:nvPr>
            <p:ph type="body" idx="1"/>
          </p:nvPr>
        </p:nvSpPr>
        <p:spPr/>
        <p:txBody>
          <a:bodyPr/>
          <a:lstStyle/>
          <a:p>
            <a:pPr marL="0" indent="0">
              <a:buNone/>
            </a:pPr>
            <a:r>
              <a:rPr lang="en-US" dirty="0"/>
              <a:t>Requirements</a:t>
            </a:r>
          </a:p>
          <a:p>
            <a:r>
              <a:rPr lang="en-US" dirty="0"/>
              <a:t>Task definition (probably sawing task), one task for both experiments</a:t>
            </a:r>
          </a:p>
          <a:p>
            <a:pPr lvl="1"/>
            <a:r>
              <a:rPr lang="en-US" dirty="0"/>
              <a:t>Not many other collaborative periodic tasks available</a:t>
            </a:r>
          </a:p>
          <a:p>
            <a:pPr lvl="1"/>
            <a:r>
              <a:rPr lang="en-US" dirty="0"/>
              <a:t>Rises the question: is it useful to do a periodic task then?</a:t>
            </a:r>
          </a:p>
          <a:p>
            <a:r>
              <a:rPr lang="en-US" dirty="0"/>
              <a:t>Performance metric</a:t>
            </a:r>
          </a:p>
          <a:p>
            <a:pPr lvl="1"/>
            <a:r>
              <a:rPr lang="en-US" dirty="0"/>
              <a:t>Depending on the task</a:t>
            </a:r>
          </a:p>
          <a:p>
            <a:pPr lvl="1"/>
            <a:r>
              <a:rPr lang="en-US" dirty="0"/>
              <a:t>For sawing: time till sawed through a block</a:t>
            </a:r>
          </a:p>
          <a:p>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Method</a:t>
            </a:r>
          </a:p>
        </p:txBody>
      </p:sp>
    </p:spTree>
    <p:extLst>
      <p:ext uri="{BB962C8B-B14F-4D97-AF65-F5344CB8AC3E}">
        <p14:creationId xmlns:p14="http://schemas.microsoft.com/office/powerpoint/2010/main" val="385877848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7</a:t>
            </a:fld>
            <a:endParaRPr lang="en-US"/>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 of robots</a:t>
            </a:r>
          </a:p>
          <a:p>
            <a:pPr lvl="1"/>
            <a:r>
              <a:rPr lang="en-US" dirty="0"/>
              <a:t>Environments</a:t>
            </a:r>
          </a:p>
          <a:p>
            <a:pPr lvl="1"/>
            <a:r>
              <a:rPr lang="en-US" dirty="0"/>
              <a:t>Difficulty task</a:t>
            </a:r>
          </a:p>
          <a:p>
            <a:pPr lvl="1"/>
            <a:r>
              <a:rPr lang="en-US" dirty="0"/>
              <a:t>Initial demonstrations (e.g., another person)</a:t>
            </a:r>
          </a:p>
          <a:p>
            <a:pPr lvl="1"/>
            <a:r>
              <a:rPr lang="en-US" dirty="0"/>
              <a:t>Learning times (shorter/longer)</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8</a:t>
            </a:fld>
            <a:endParaRPr lang="en-US"/>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986699"/>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FE855-C11C-4E9C-BED7-EDF3EB26266B}"/>
              </a:ext>
            </a:extLst>
          </p:cNvPr>
          <p:cNvSpPr>
            <a:spLocks noGrp="1"/>
          </p:cNvSpPr>
          <p:nvPr>
            <p:ph type="title"/>
          </p:nvPr>
        </p:nvSpPr>
        <p:spPr/>
        <p:txBody>
          <a:bodyPr/>
          <a:lstStyle/>
          <a:p>
            <a:r>
              <a:rPr lang="en-US" dirty="0"/>
              <a:t>Planning</a:t>
            </a:r>
          </a:p>
        </p:txBody>
      </p:sp>
      <p:graphicFrame>
        <p:nvGraphicFramePr>
          <p:cNvPr id="5" name="Diagram 4">
            <a:extLst>
              <a:ext uri="{FF2B5EF4-FFF2-40B4-BE49-F238E27FC236}">
                <a16:creationId xmlns:a16="http://schemas.microsoft.com/office/drawing/2014/main" id="{1085EC80-5FD6-448B-8F8C-828DEC72B0AA}"/>
              </a:ext>
            </a:extLst>
          </p:cNvPr>
          <p:cNvGraphicFramePr/>
          <p:nvPr>
            <p:extLst>
              <p:ext uri="{D42A27DB-BD31-4B8C-83A1-F6EECF244321}">
                <p14:modId xmlns:p14="http://schemas.microsoft.com/office/powerpoint/2010/main" val="2821024662"/>
              </p:ext>
            </p:extLst>
          </p:nvPr>
        </p:nvGraphicFramePr>
        <p:xfrm>
          <a:off x="1209675" y="719666"/>
          <a:ext cx="10077449" cy="3402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jdelijke aanduiding voor tekst 2">
            <a:extLst>
              <a:ext uri="{FF2B5EF4-FFF2-40B4-BE49-F238E27FC236}">
                <a16:creationId xmlns:a16="http://schemas.microsoft.com/office/drawing/2014/main" id="{DB4F64FD-ABC6-4BA1-BB35-72C048A47121}"/>
              </a:ext>
            </a:extLst>
          </p:cNvPr>
          <p:cNvSpPr txBox="1">
            <a:spLocks/>
          </p:cNvSpPr>
          <p:nvPr/>
        </p:nvSpPr>
        <p:spPr>
          <a:xfrm>
            <a:off x="3173817" y="2945363"/>
            <a:ext cx="1872000" cy="30019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hangingPunct="1"/>
            <a:r>
              <a:rPr lang="en-US" dirty="0"/>
              <a:t>Defining experiments</a:t>
            </a:r>
          </a:p>
          <a:p>
            <a:pPr hangingPunct="1"/>
            <a:r>
              <a:rPr lang="en-US" dirty="0"/>
              <a:t>Writing the code </a:t>
            </a:r>
          </a:p>
        </p:txBody>
      </p:sp>
      <p:sp>
        <p:nvSpPr>
          <p:cNvPr id="9" name="Tijdelijke aanduiding voor tekst 2">
            <a:extLst>
              <a:ext uri="{FF2B5EF4-FFF2-40B4-BE49-F238E27FC236}">
                <a16:creationId xmlns:a16="http://schemas.microsoft.com/office/drawing/2014/main" id="{BF6A546A-5CF6-4F6A-8E39-B3C75CFE00F2}"/>
              </a:ext>
            </a:extLst>
          </p:cNvPr>
          <p:cNvSpPr txBox="1">
            <a:spLocks/>
          </p:cNvSpPr>
          <p:nvPr/>
        </p:nvSpPr>
        <p:spPr>
          <a:xfrm>
            <a:off x="5119297" y="2945363"/>
            <a:ext cx="1872000" cy="30019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hangingPunct="1"/>
            <a:r>
              <a:rPr lang="en-US" dirty="0"/>
              <a:t>Simulation </a:t>
            </a:r>
          </a:p>
          <a:p>
            <a:pPr hangingPunct="1"/>
            <a:r>
              <a:rPr lang="en-US" dirty="0"/>
              <a:t>Real-world</a:t>
            </a:r>
          </a:p>
        </p:txBody>
      </p:sp>
      <p:sp>
        <p:nvSpPr>
          <p:cNvPr id="10" name="Tijdelijke aanduiding voor tekst 2">
            <a:extLst>
              <a:ext uri="{FF2B5EF4-FFF2-40B4-BE49-F238E27FC236}">
                <a16:creationId xmlns:a16="http://schemas.microsoft.com/office/drawing/2014/main" id="{45CF99CC-82C9-4203-9627-0FB635A61229}"/>
              </a:ext>
            </a:extLst>
          </p:cNvPr>
          <p:cNvSpPr txBox="1">
            <a:spLocks/>
          </p:cNvSpPr>
          <p:nvPr/>
        </p:nvSpPr>
        <p:spPr>
          <a:xfrm>
            <a:off x="7064777" y="2945363"/>
            <a:ext cx="1872000" cy="30019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hangingPunct="1"/>
            <a:r>
              <a:rPr lang="en-US" dirty="0"/>
              <a:t>Simulation </a:t>
            </a:r>
          </a:p>
          <a:p>
            <a:pPr hangingPunct="1"/>
            <a:r>
              <a:rPr lang="en-US" dirty="0"/>
              <a:t>Real-world</a:t>
            </a:r>
          </a:p>
        </p:txBody>
      </p:sp>
    </p:spTree>
    <p:extLst>
      <p:ext uri="{BB962C8B-B14F-4D97-AF65-F5344CB8AC3E}">
        <p14:creationId xmlns:p14="http://schemas.microsoft.com/office/powerpoint/2010/main" val="4288936759"/>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C11680-DE81-4680-9BC1-792B99414A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1398</TotalTime>
  <Words>366</Words>
  <Application>Microsoft Office PowerPoint</Application>
  <PresentationFormat>Breedbeeld</PresentationFormat>
  <Paragraphs>85</Paragraphs>
  <Slides>13</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13</vt:i4>
      </vt:variant>
    </vt:vector>
  </HeadingPairs>
  <TitlesOfParts>
    <vt:vector size="23"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2-3-2022</vt:lpstr>
      <vt:lpstr>Progress this week</vt:lpstr>
      <vt:lpstr>Project Proposal</vt:lpstr>
      <vt:lpstr>Project Proposal</vt:lpstr>
      <vt:lpstr>Project Proposal</vt:lpstr>
      <vt:lpstr>Project Proposal</vt:lpstr>
      <vt:lpstr>Experiment 1</vt:lpstr>
      <vt:lpstr>Experiment 2</vt:lpstr>
      <vt:lpstr>Planning</vt:lpstr>
      <vt:lpstr>Method</vt:lpstr>
      <vt:lpstr>Dummy Code</vt:lpstr>
      <vt:lpstr>Dummy Code</vt:lpstr>
      <vt:lpstr>Dummy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11</cp:revision>
  <dcterms:modified xsi:type="dcterms:W3CDTF">2022-03-03T07:38:34Z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