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2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2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2"/>
      <dgm:spPr/>
    </dgm:pt>
    <dgm:pt modelId="{137660CD-3EAA-459E-B9C5-DD7AD25E04D5}" type="pres">
      <dgm:prSet presAssocID="{54F57A1B-FB1D-4CD1-86C6-4CADFBC63A5F}" presName="hierChild4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EB4111D1-AB41-4746-AE01-33AFFF2103BD}" type="pres">
      <dgm:prSet presAssocID="{56AD7CA9-F78F-48BB-9E48-81F64EC5EAC6}" presName="Name37" presStyleLbl="parChTrans1D2" presStyleIdx="1" presStyleCnt="2"/>
      <dgm:spPr/>
    </dgm:pt>
    <dgm:pt modelId="{811177DA-3DC3-466C-ADFB-59ADE6EDC2C1}" type="pres">
      <dgm:prSet presAssocID="{FBB73965-398D-454D-884B-A4960C75A466}" presName="hierRoot2" presStyleCnt="0">
        <dgm:presLayoutVars>
          <dgm:hierBranch val="init"/>
        </dgm:presLayoutVars>
      </dgm:prSet>
      <dgm:spPr/>
    </dgm:pt>
    <dgm:pt modelId="{3E1667D4-6FC4-4EDF-945F-FE2BA1638847}" type="pres">
      <dgm:prSet presAssocID="{FBB73965-398D-454D-884B-A4960C75A466}" presName="rootComposite" presStyleCnt="0"/>
      <dgm:spPr/>
    </dgm:pt>
    <dgm:pt modelId="{DFE94D58-8D20-4D29-86E1-A4EDD7A5E205}" type="pres">
      <dgm:prSet presAssocID="{FBB73965-398D-454D-884B-A4960C75A466}" presName="rootText" presStyleLbl="node2" presStyleIdx="1" presStyleCnt="2">
        <dgm:presLayoutVars>
          <dgm:chPref val="3"/>
        </dgm:presLayoutVars>
      </dgm:prSet>
      <dgm:spPr/>
    </dgm:pt>
    <dgm:pt modelId="{E8F54BCB-D364-4A45-84DF-C548AAD754A6}" type="pres">
      <dgm:prSet presAssocID="{FBB73965-398D-454D-884B-A4960C75A466}" presName="rootConnector" presStyleLbl="node2" presStyleIdx="1" presStyleCnt="2"/>
      <dgm:spPr/>
    </dgm:pt>
    <dgm:pt modelId="{A8AEBDBD-9B41-43E5-B23D-44771126732E}" type="pres">
      <dgm:prSet presAssocID="{FBB73965-398D-454D-884B-A4960C75A466}" presName="hierChild4" presStyleCnt="0"/>
      <dgm:spPr/>
    </dgm:pt>
    <dgm:pt modelId="{20F56D07-CB45-4658-9AC5-61261AE57339}" type="pres">
      <dgm:prSet presAssocID="{FBB73965-398D-454D-884B-A4960C75A466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29421D5E-4B49-4508-B313-F7A37AC3C860}" type="presOf" srcId="{FBB73965-398D-454D-884B-A4960C75A466}" destId="{DFE94D58-8D20-4D29-86E1-A4EDD7A5E205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15C4E51-7E45-4D72-B918-7238C3DC9E9C}" type="presOf" srcId="{FBB73965-398D-454D-884B-A4960C75A466}" destId="{E8F54BCB-D364-4A45-84DF-C548AAD754A6}" srcOrd="1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344DEDC3-A7AB-42BA-AD31-52EEC2FE3EEE}" type="presOf" srcId="{56AD7CA9-F78F-48BB-9E48-81F64EC5EAC6}" destId="{EB4111D1-AB41-4746-AE01-33AFFF2103BD}" srcOrd="0" destOrd="0" presId="urn:microsoft.com/office/officeart/2005/8/layout/orgChart1"/>
    <dgm:cxn modelId="{8A6D93C7-1576-41DF-B04B-0D994391EE4F}" srcId="{C4553A1D-8E77-4CAA-91E0-5606486A5A52}" destId="{FBB73965-398D-454D-884B-A4960C75A466}" srcOrd="1" destOrd="0" parTransId="{56AD7CA9-F78F-48BB-9E48-81F64EC5EAC6}" sibTransId="{2B7DF4A1-DA39-4E21-BA3D-79BF5AC180DD}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9CCFA5B2-D10C-4816-938E-CB0DCE61AB39}" type="presParOf" srcId="{6907C97B-0BA1-4F64-9BFE-A2DA5D394937}" destId="{EB4111D1-AB41-4746-AE01-33AFFF2103BD}" srcOrd="2" destOrd="0" presId="urn:microsoft.com/office/officeart/2005/8/layout/orgChart1"/>
    <dgm:cxn modelId="{9AFF24CC-EFDE-4AD3-B453-757F3FF7D358}" type="presParOf" srcId="{6907C97B-0BA1-4F64-9BFE-A2DA5D394937}" destId="{811177DA-3DC3-466C-ADFB-59ADE6EDC2C1}" srcOrd="3" destOrd="0" presId="urn:microsoft.com/office/officeart/2005/8/layout/orgChart1"/>
    <dgm:cxn modelId="{F9FA653B-1106-4CA9-AF8C-7E77F360CEE1}" type="presParOf" srcId="{811177DA-3DC3-466C-ADFB-59ADE6EDC2C1}" destId="{3E1667D4-6FC4-4EDF-945F-FE2BA1638847}" srcOrd="0" destOrd="0" presId="urn:microsoft.com/office/officeart/2005/8/layout/orgChart1"/>
    <dgm:cxn modelId="{CA07CFB9-ACCD-43BB-9485-090D6C921793}" type="presParOf" srcId="{3E1667D4-6FC4-4EDF-945F-FE2BA1638847}" destId="{DFE94D58-8D20-4D29-86E1-A4EDD7A5E205}" srcOrd="0" destOrd="0" presId="urn:microsoft.com/office/officeart/2005/8/layout/orgChart1"/>
    <dgm:cxn modelId="{C1630AAB-75CA-453B-882D-C24E20CAE3F5}" type="presParOf" srcId="{3E1667D4-6FC4-4EDF-945F-FE2BA1638847}" destId="{E8F54BCB-D364-4A45-84DF-C548AAD754A6}" srcOrd="1" destOrd="0" presId="urn:microsoft.com/office/officeart/2005/8/layout/orgChart1"/>
    <dgm:cxn modelId="{626E577F-4471-4DF3-94E2-10A0A05FA22C}" type="presParOf" srcId="{811177DA-3DC3-466C-ADFB-59ADE6EDC2C1}" destId="{A8AEBDBD-9B41-43E5-B23D-44771126732E}" srcOrd="1" destOrd="0" presId="urn:microsoft.com/office/officeart/2005/8/layout/orgChart1"/>
    <dgm:cxn modelId="{98AE6289-C288-40A1-99D0-B1E9CDC8EA11}" type="presParOf" srcId="{811177DA-3DC3-466C-ADFB-59ADE6EDC2C1}" destId="{20F56D07-CB45-4658-9AC5-61261AE57339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Taxonomy RL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Model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41EE7AAF-8ECA-47F5-9146-3BAD80906021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7B125074-8B1E-48A6-B791-37C24AE4E286}" type="parTrans" cxnId="{B5CE578A-8E05-4BE7-88E8-D5C40D27F5B3}">
      <dgm:prSet/>
      <dgm:spPr/>
    </dgm:pt>
    <dgm:pt modelId="{92A584FC-B956-452A-8544-54A7A8DC78AE}" type="sibTrans" cxnId="{B5CE578A-8E05-4BE7-88E8-D5C40D27F5B3}">
      <dgm:prSet/>
      <dgm:spPr/>
    </dgm:pt>
    <dgm:pt modelId="{623BA2E3-0B4F-4364-8882-51DDB9EDE87E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88BF2EA3-7EA6-46A1-8C1A-209A2B798AB0}" type="parTrans" cxnId="{ED20D975-02F0-4925-A315-469C1FC72458}">
      <dgm:prSet/>
      <dgm:spPr/>
    </dgm:pt>
    <dgm:pt modelId="{BD054BE1-EF5A-4B26-854B-9B2A5AD11BE9}" type="sibTrans" cxnId="{ED20D975-02F0-4925-A315-469C1FC72458}">
      <dgm:prSet/>
      <dgm:spPr/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1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1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1"/>
      <dgm:spPr/>
    </dgm:pt>
    <dgm:pt modelId="{137660CD-3EAA-459E-B9C5-DD7AD25E04D5}" type="pres">
      <dgm:prSet presAssocID="{54F57A1B-FB1D-4CD1-86C6-4CADFBC63A5F}" presName="hierChild4" presStyleCnt="0"/>
      <dgm:spPr/>
    </dgm:pt>
    <dgm:pt modelId="{0FD98B61-46B7-44A6-A890-D03BD20D8DE8}" type="pres">
      <dgm:prSet presAssocID="{7B125074-8B1E-48A6-B791-37C24AE4E286}" presName="Name37" presStyleLbl="parChTrans1D3" presStyleIdx="0" presStyleCnt="2"/>
      <dgm:spPr/>
    </dgm:pt>
    <dgm:pt modelId="{68A5223A-BFB9-421E-9653-1BBB461A8690}" type="pres">
      <dgm:prSet presAssocID="{41EE7AAF-8ECA-47F5-9146-3BAD80906021}" presName="hierRoot2" presStyleCnt="0">
        <dgm:presLayoutVars>
          <dgm:hierBranch val="init"/>
        </dgm:presLayoutVars>
      </dgm:prSet>
      <dgm:spPr/>
    </dgm:pt>
    <dgm:pt modelId="{265E56D1-E157-4D8B-A940-D43D1C79E6CC}" type="pres">
      <dgm:prSet presAssocID="{41EE7AAF-8ECA-47F5-9146-3BAD80906021}" presName="rootComposite" presStyleCnt="0"/>
      <dgm:spPr/>
    </dgm:pt>
    <dgm:pt modelId="{5727EFA0-4DB6-4FD5-91B0-EE3051329E91}" type="pres">
      <dgm:prSet presAssocID="{41EE7AAF-8ECA-47F5-9146-3BAD80906021}" presName="rootText" presStyleLbl="node3" presStyleIdx="0" presStyleCnt="2">
        <dgm:presLayoutVars>
          <dgm:chPref val="3"/>
        </dgm:presLayoutVars>
      </dgm:prSet>
      <dgm:spPr/>
    </dgm:pt>
    <dgm:pt modelId="{65BF82B6-C317-4D8B-964D-F042C79636A4}" type="pres">
      <dgm:prSet presAssocID="{41EE7AAF-8ECA-47F5-9146-3BAD80906021}" presName="rootConnector" presStyleLbl="node3" presStyleIdx="0" presStyleCnt="2"/>
      <dgm:spPr/>
    </dgm:pt>
    <dgm:pt modelId="{EFED95F0-4280-4224-9529-B5A7BD7EC754}" type="pres">
      <dgm:prSet presAssocID="{41EE7AAF-8ECA-47F5-9146-3BAD80906021}" presName="hierChild4" presStyleCnt="0"/>
      <dgm:spPr/>
    </dgm:pt>
    <dgm:pt modelId="{28633781-BF0D-442D-A25D-CD62A2BE19D3}" type="pres">
      <dgm:prSet presAssocID="{41EE7AAF-8ECA-47F5-9146-3BAD80906021}" presName="hierChild5" presStyleCnt="0"/>
      <dgm:spPr/>
    </dgm:pt>
    <dgm:pt modelId="{7C3F9400-8C24-4460-9C9E-AFD91ECFF968}" type="pres">
      <dgm:prSet presAssocID="{88BF2EA3-7EA6-46A1-8C1A-209A2B798AB0}" presName="Name37" presStyleLbl="parChTrans1D3" presStyleIdx="1" presStyleCnt="2"/>
      <dgm:spPr/>
    </dgm:pt>
    <dgm:pt modelId="{10EE91C6-B638-4A09-81BA-3B1CAE346BA4}" type="pres">
      <dgm:prSet presAssocID="{623BA2E3-0B4F-4364-8882-51DDB9EDE87E}" presName="hierRoot2" presStyleCnt="0">
        <dgm:presLayoutVars>
          <dgm:hierBranch val="init"/>
        </dgm:presLayoutVars>
      </dgm:prSet>
      <dgm:spPr/>
    </dgm:pt>
    <dgm:pt modelId="{DB533EC3-5194-4A63-88AA-F74FDE0D877A}" type="pres">
      <dgm:prSet presAssocID="{623BA2E3-0B4F-4364-8882-51DDB9EDE87E}" presName="rootComposite" presStyleCnt="0"/>
      <dgm:spPr/>
    </dgm:pt>
    <dgm:pt modelId="{B3ACFD61-702F-42FB-8F83-34B6B3C2F4C1}" type="pres">
      <dgm:prSet presAssocID="{623BA2E3-0B4F-4364-8882-51DDB9EDE87E}" presName="rootText" presStyleLbl="node3" presStyleIdx="1" presStyleCnt="2">
        <dgm:presLayoutVars>
          <dgm:chPref val="3"/>
        </dgm:presLayoutVars>
      </dgm:prSet>
      <dgm:spPr/>
    </dgm:pt>
    <dgm:pt modelId="{C89B36AC-EBE2-4C15-BF62-0B8A117D7BE3}" type="pres">
      <dgm:prSet presAssocID="{623BA2E3-0B4F-4364-8882-51DDB9EDE87E}" presName="rootConnector" presStyleLbl="node3" presStyleIdx="1" presStyleCnt="2"/>
      <dgm:spPr/>
    </dgm:pt>
    <dgm:pt modelId="{431B26E3-80B5-4F7A-83C2-7F17D55C0508}" type="pres">
      <dgm:prSet presAssocID="{623BA2E3-0B4F-4364-8882-51DDB9EDE87E}" presName="hierChild4" presStyleCnt="0"/>
      <dgm:spPr/>
    </dgm:pt>
    <dgm:pt modelId="{78C9167A-839E-43CB-BD86-C37B0284A3F8}" type="pres">
      <dgm:prSet presAssocID="{623BA2E3-0B4F-4364-8882-51DDB9EDE87E}" presName="hierChild5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89D14569-0FE1-4D26-ACCF-6EA2AF589ABF}" type="presOf" srcId="{7B125074-8B1E-48A6-B791-37C24AE4E286}" destId="{0FD98B61-46B7-44A6-A890-D03BD20D8DE8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ED20D975-02F0-4925-A315-469C1FC72458}" srcId="{54F57A1B-FB1D-4CD1-86C6-4CADFBC63A5F}" destId="{623BA2E3-0B4F-4364-8882-51DDB9EDE87E}" srcOrd="1" destOrd="0" parTransId="{88BF2EA3-7EA6-46A1-8C1A-209A2B798AB0}" sibTransId="{BD054BE1-EF5A-4B26-854B-9B2A5AD11BE9}"/>
    <dgm:cxn modelId="{B5CE578A-8E05-4BE7-88E8-D5C40D27F5B3}" srcId="{54F57A1B-FB1D-4CD1-86C6-4CADFBC63A5F}" destId="{41EE7AAF-8ECA-47F5-9146-3BAD80906021}" srcOrd="0" destOrd="0" parTransId="{7B125074-8B1E-48A6-B791-37C24AE4E286}" sibTransId="{92A584FC-B956-452A-8544-54A7A8DC78AE}"/>
    <dgm:cxn modelId="{8A08958E-3F3C-4D96-98AD-1977E361F8DD}" type="presOf" srcId="{41EE7AAF-8ECA-47F5-9146-3BAD80906021}" destId="{5727EFA0-4DB6-4FD5-91B0-EE3051329E91}" srcOrd="0" destOrd="0" presId="urn:microsoft.com/office/officeart/2005/8/layout/orgChart1"/>
    <dgm:cxn modelId="{7C7BD594-FDDB-416A-AB73-0351689675AF}" type="presOf" srcId="{41EE7AAF-8ECA-47F5-9146-3BAD80906021}" destId="{65BF82B6-C317-4D8B-964D-F042C79636A4}" srcOrd="1" destOrd="0" presId="urn:microsoft.com/office/officeart/2005/8/layout/orgChart1"/>
    <dgm:cxn modelId="{64FC6BAC-EBC8-4448-A534-991C3E1830A5}" type="presOf" srcId="{623BA2E3-0B4F-4364-8882-51DDB9EDE87E}" destId="{B3ACFD61-702F-42FB-8F83-34B6B3C2F4C1}" srcOrd="0" destOrd="0" presId="urn:microsoft.com/office/officeart/2005/8/layout/orgChart1"/>
    <dgm:cxn modelId="{CA0B69C5-BDEF-44CD-A2B2-0B449636EA16}" type="presOf" srcId="{623BA2E3-0B4F-4364-8882-51DDB9EDE87E}" destId="{C89B36AC-EBE2-4C15-BF62-0B8A117D7BE3}" srcOrd="1" destOrd="0" presId="urn:microsoft.com/office/officeart/2005/8/layout/orgChart1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16A31EC-95E5-4735-99A1-20617959E35F}" type="presOf" srcId="{88BF2EA3-7EA6-46A1-8C1A-209A2B798AB0}" destId="{7C3F9400-8C24-4460-9C9E-AFD91ECFF968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8C3F2443-B2A1-4BE7-8B30-72DD98658CEB}" type="presParOf" srcId="{137660CD-3EAA-459E-B9C5-DD7AD25E04D5}" destId="{0FD98B61-46B7-44A6-A890-D03BD20D8DE8}" srcOrd="0" destOrd="0" presId="urn:microsoft.com/office/officeart/2005/8/layout/orgChart1"/>
    <dgm:cxn modelId="{B6E4D1A8-6B11-4CCD-8077-8CB81E7A1631}" type="presParOf" srcId="{137660CD-3EAA-459E-B9C5-DD7AD25E04D5}" destId="{68A5223A-BFB9-421E-9653-1BBB461A8690}" srcOrd="1" destOrd="0" presId="urn:microsoft.com/office/officeart/2005/8/layout/orgChart1"/>
    <dgm:cxn modelId="{34C1F00A-2D10-419C-8B16-CD406CD4BA71}" type="presParOf" srcId="{68A5223A-BFB9-421E-9653-1BBB461A8690}" destId="{265E56D1-E157-4D8B-A940-D43D1C79E6CC}" srcOrd="0" destOrd="0" presId="urn:microsoft.com/office/officeart/2005/8/layout/orgChart1"/>
    <dgm:cxn modelId="{CF6D854A-D066-4183-BF2E-8BAABB2F9D9D}" type="presParOf" srcId="{265E56D1-E157-4D8B-A940-D43D1C79E6CC}" destId="{5727EFA0-4DB6-4FD5-91B0-EE3051329E91}" srcOrd="0" destOrd="0" presId="urn:microsoft.com/office/officeart/2005/8/layout/orgChart1"/>
    <dgm:cxn modelId="{85A521B9-B477-4205-8DDC-E008B645AD7D}" type="presParOf" srcId="{265E56D1-E157-4D8B-A940-D43D1C79E6CC}" destId="{65BF82B6-C317-4D8B-964D-F042C79636A4}" srcOrd="1" destOrd="0" presId="urn:microsoft.com/office/officeart/2005/8/layout/orgChart1"/>
    <dgm:cxn modelId="{AB486E06-3D9B-48FC-94DE-0B9E561261F0}" type="presParOf" srcId="{68A5223A-BFB9-421E-9653-1BBB461A8690}" destId="{EFED95F0-4280-4224-9529-B5A7BD7EC754}" srcOrd="1" destOrd="0" presId="urn:microsoft.com/office/officeart/2005/8/layout/orgChart1"/>
    <dgm:cxn modelId="{E0B483CD-3703-4FA7-BA47-F1B676E681D9}" type="presParOf" srcId="{68A5223A-BFB9-421E-9653-1BBB461A8690}" destId="{28633781-BF0D-442D-A25D-CD62A2BE19D3}" srcOrd="2" destOrd="0" presId="urn:microsoft.com/office/officeart/2005/8/layout/orgChart1"/>
    <dgm:cxn modelId="{3216A5CE-6539-4EF5-9858-70272801230F}" type="presParOf" srcId="{137660CD-3EAA-459E-B9C5-DD7AD25E04D5}" destId="{7C3F9400-8C24-4460-9C9E-AFD91ECFF968}" srcOrd="2" destOrd="0" presId="urn:microsoft.com/office/officeart/2005/8/layout/orgChart1"/>
    <dgm:cxn modelId="{CC036E3D-61C4-479A-9A2E-B2803DC45534}" type="presParOf" srcId="{137660CD-3EAA-459E-B9C5-DD7AD25E04D5}" destId="{10EE91C6-B638-4A09-81BA-3B1CAE346BA4}" srcOrd="3" destOrd="0" presId="urn:microsoft.com/office/officeart/2005/8/layout/orgChart1"/>
    <dgm:cxn modelId="{B541588E-1BF8-45EC-AB80-71A143436091}" type="presParOf" srcId="{10EE91C6-B638-4A09-81BA-3B1CAE346BA4}" destId="{DB533EC3-5194-4A63-88AA-F74FDE0D877A}" srcOrd="0" destOrd="0" presId="urn:microsoft.com/office/officeart/2005/8/layout/orgChart1"/>
    <dgm:cxn modelId="{3FB171FE-D773-43DC-9BD9-8ED732521397}" type="presParOf" srcId="{DB533EC3-5194-4A63-88AA-F74FDE0D877A}" destId="{B3ACFD61-702F-42FB-8F83-34B6B3C2F4C1}" srcOrd="0" destOrd="0" presId="urn:microsoft.com/office/officeart/2005/8/layout/orgChart1"/>
    <dgm:cxn modelId="{00EAF90C-A9C3-461E-B082-ECE7FFF767E3}" type="presParOf" srcId="{DB533EC3-5194-4A63-88AA-F74FDE0D877A}" destId="{C89B36AC-EBE2-4C15-BF62-0B8A117D7BE3}" srcOrd="1" destOrd="0" presId="urn:microsoft.com/office/officeart/2005/8/layout/orgChart1"/>
    <dgm:cxn modelId="{7AAA9162-9F3E-41DB-8F2A-46C150967C42}" type="presParOf" srcId="{10EE91C6-B638-4A09-81BA-3B1CAE346BA4}" destId="{431B26E3-80B5-4F7A-83C2-7F17D55C0508}" srcOrd="1" destOrd="0" presId="urn:microsoft.com/office/officeart/2005/8/layout/orgChart1"/>
    <dgm:cxn modelId="{9E15ADB7-3F1A-4D72-9521-2EC7CDDFC33E}" type="presParOf" srcId="{10EE91C6-B638-4A09-81BA-3B1CAE346BA4}" destId="{78C9167A-839E-43CB-BD86-C37B0284A3F8}" srcOrd="2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3F2EACC9-DC7F-4E3D-B145-6C63D61EC24F}">
      <dgm:prSet phldrT="[Tekst]"/>
      <dgm:spPr/>
      <dgm:t>
        <a:bodyPr/>
        <a:lstStyle/>
        <a:p>
          <a:r>
            <a:rPr lang="en-GB" dirty="0"/>
            <a:t>Methods</a:t>
          </a:r>
        </a:p>
      </dgm:t>
    </dgm:pt>
    <dgm:pt modelId="{CBDA3ACA-1A28-43F2-93F2-F288AD53A618}" type="parTrans" cxnId="{2C67BA12-A9AC-4C95-A508-6016D25BAD8C}">
      <dgm:prSet/>
      <dgm:spPr/>
      <dgm:t>
        <a:bodyPr/>
        <a:lstStyle/>
        <a:p>
          <a:endParaRPr lang="en-GB"/>
        </a:p>
      </dgm:t>
    </dgm:pt>
    <dgm:pt modelId="{6BACA7E5-4E51-44E6-8318-DAB2B1AF74AA}" type="sibTrans" cxnId="{2C67BA12-A9AC-4C95-A508-6016D25BAD8C}">
      <dgm:prSet/>
      <dgm:spPr/>
      <dgm:t>
        <a:bodyPr/>
        <a:lstStyle/>
        <a:p>
          <a:endParaRPr lang="en-GB"/>
        </a:p>
      </dgm:t>
    </dgm:pt>
    <dgm:pt modelId="{697ED8CE-1039-4F70-AA21-19706FCB423B}">
      <dgm:prSet phldrT="[Tekst]"/>
      <dgm:spPr/>
      <dgm:t>
        <a:bodyPr/>
        <a:lstStyle/>
        <a:p>
          <a:r>
            <a:rPr lang="en-GB" dirty="0"/>
            <a:t>Dynamic Programming</a:t>
          </a:r>
        </a:p>
      </dgm:t>
    </dgm:pt>
    <dgm:pt modelId="{5D9B06D0-46C2-489A-B9CE-01F2D0015898}" type="parTrans" cxnId="{7DE39700-5FB3-41E7-B7F1-03B621A8FF4D}">
      <dgm:prSet/>
      <dgm:spPr/>
      <dgm:t>
        <a:bodyPr/>
        <a:lstStyle/>
        <a:p>
          <a:endParaRPr lang="en-GB"/>
        </a:p>
      </dgm:t>
    </dgm:pt>
    <dgm:pt modelId="{1493A739-CB3F-43FD-93EA-D613A85FFF64}" type="sibTrans" cxnId="{7DE39700-5FB3-41E7-B7F1-03B621A8FF4D}">
      <dgm:prSet/>
      <dgm:spPr/>
      <dgm:t>
        <a:bodyPr/>
        <a:lstStyle/>
        <a:p>
          <a:endParaRPr lang="en-GB"/>
        </a:p>
      </dgm:t>
    </dgm:pt>
    <dgm:pt modelId="{8E7D4A75-27DD-4CFB-AC2E-EE36E18368F4}">
      <dgm:prSet phldrT="[Tekst]"/>
      <dgm:spPr/>
      <dgm:t>
        <a:bodyPr/>
        <a:lstStyle/>
        <a:p>
          <a:r>
            <a:rPr lang="en-GB" dirty="0"/>
            <a:t>Iterations</a:t>
          </a:r>
        </a:p>
      </dgm:t>
    </dgm:pt>
    <dgm:pt modelId="{75746CFB-2518-46E6-BE8A-673B05BF8D48}" type="parTrans" cxnId="{0176C19B-7F20-46A2-951C-04E7FD36CAA1}">
      <dgm:prSet/>
      <dgm:spPr/>
      <dgm:t>
        <a:bodyPr/>
        <a:lstStyle/>
        <a:p>
          <a:endParaRPr lang="en-GB"/>
        </a:p>
      </dgm:t>
    </dgm:pt>
    <dgm:pt modelId="{84C3BC4A-CBD2-4AA8-BC6C-2E552827BA1F}" type="sibTrans" cxnId="{0176C19B-7F20-46A2-951C-04E7FD36CAA1}">
      <dgm:prSet/>
      <dgm:spPr/>
      <dgm:t>
        <a:bodyPr/>
        <a:lstStyle/>
        <a:p>
          <a:endParaRPr lang="en-GB"/>
        </a:p>
      </dgm:t>
    </dgm:pt>
    <dgm:pt modelId="{B7B596D8-E0B4-4628-B587-C30C19352ACF}">
      <dgm:prSet phldrT="[Tekst]"/>
      <dgm:spPr/>
      <dgm:t>
        <a:bodyPr/>
        <a:lstStyle/>
        <a:p>
          <a:r>
            <a:rPr lang="en-GB" dirty="0"/>
            <a:t>Policy Iteration</a:t>
          </a:r>
        </a:p>
      </dgm:t>
    </dgm:pt>
    <dgm:pt modelId="{846979E5-4E6F-4C84-A3B0-F5D1C83224E5}" type="parTrans" cxnId="{A45ED4B4-9619-406F-9835-F30883EEFF22}">
      <dgm:prSet/>
      <dgm:spPr/>
      <dgm:t>
        <a:bodyPr/>
        <a:lstStyle/>
        <a:p>
          <a:endParaRPr lang="en-GB"/>
        </a:p>
      </dgm:t>
    </dgm:pt>
    <dgm:pt modelId="{A3A13177-9F9B-4D9D-A24B-902EB72BD6DA}" type="sibTrans" cxnId="{A45ED4B4-9619-406F-9835-F30883EEFF22}">
      <dgm:prSet/>
      <dgm:spPr/>
      <dgm:t>
        <a:bodyPr/>
        <a:lstStyle/>
        <a:p>
          <a:endParaRPr lang="en-GB"/>
        </a:p>
      </dgm:t>
    </dgm:pt>
    <dgm:pt modelId="{AAC95B5B-BA41-4007-A855-429868F2F4BB}">
      <dgm:prSet phldrT="[Tekst]"/>
      <dgm:spPr/>
      <dgm:t>
        <a:bodyPr/>
        <a:lstStyle/>
        <a:p>
          <a:r>
            <a:rPr lang="en-GB" dirty="0"/>
            <a:t>Value Iteration</a:t>
          </a:r>
        </a:p>
      </dgm:t>
    </dgm:pt>
    <dgm:pt modelId="{6688E34F-8576-4B94-9B74-3569C00C12C9}" type="parTrans" cxnId="{642465F0-400D-4CD5-8187-8620A9C7E370}">
      <dgm:prSet/>
      <dgm:spPr/>
      <dgm:t>
        <a:bodyPr/>
        <a:lstStyle/>
        <a:p>
          <a:endParaRPr lang="en-GB"/>
        </a:p>
      </dgm:t>
    </dgm:pt>
    <dgm:pt modelId="{485D9F0D-4EFD-4076-B785-8D71F8066547}" type="sibTrans" cxnId="{642465F0-400D-4CD5-8187-8620A9C7E370}">
      <dgm:prSet/>
      <dgm:spPr/>
      <dgm:t>
        <a:bodyPr/>
        <a:lstStyle/>
        <a:p>
          <a:endParaRPr lang="en-GB"/>
        </a:p>
      </dgm:t>
    </dgm:pt>
    <dgm:pt modelId="{5E95311F-CDBF-42E4-9254-FCE6AE26FE1C}">
      <dgm:prSet phldrT="[Tekst]"/>
      <dgm:spPr/>
      <dgm:t>
        <a:bodyPr/>
        <a:lstStyle/>
        <a:p>
          <a:r>
            <a:rPr lang="en-GB" dirty="0"/>
            <a:t>Evaluation </a:t>
          </a:r>
        </a:p>
      </dgm:t>
    </dgm:pt>
    <dgm:pt modelId="{D265C5B7-B1A0-43F9-A458-88760411F518}" type="parTrans" cxnId="{C93A09F8-6312-4DA2-B94E-B9868321B91E}">
      <dgm:prSet/>
      <dgm:spPr/>
      <dgm:t>
        <a:bodyPr/>
        <a:lstStyle/>
        <a:p>
          <a:endParaRPr lang="en-GB"/>
        </a:p>
      </dgm:t>
    </dgm:pt>
    <dgm:pt modelId="{7EBAAF10-F3B3-468A-A79B-15B1D6AFB422}" type="sibTrans" cxnId="{C93A09F8-6312-4DA2-B94E-B9868321B91E}">
      <dgm:prSet/>
      <dgm:spPr/>
      <dgm:t>
        <a:bodyPr/>
        <a:lstStyle/>
        <a:p>
          <a:endParaRPr lang="en-GB"/>
        </a:p>
      </dgm:t>
    </dgm:pt>
    <dgm:pt modelId="{1D9C9A92-869B-4E4C-839D-F31411192FDA}">
      <dgm:prSet phldrT="[Tekst]"/>
      <dgm:spPr/>
      <dgm:t>
        <a:bodyPr/>
        <a:lstStyle/>
        <a:p>
          <a:r>
            <a:rPr lang="en-GB" dirty="0"/>
            <a:t>Improvement</a:t>
          </a:r>
        </a:p>
      </dgm:t>
    </dgm:pt>
    <dgm:pt modelId="{E05B3E48-D47C-40C5-ABE8-373011E84A8B}" type="parTrans" cxnId="{B7BF578C-7270-4AFC-9D4C-F9A77F66689D}">
      <dgm:prSet/>
      <dgm:spPr/>
      <dgm:t>
        <a:bodyPr/>
        <a:lstStyle/>
        <a:p>
          <a:endParaRPr lang="en-GB"/>
        </a:p>
      </dgm:t>
    </dgm:pt>
    <dgm:pt modelId="{1DC6A52B-B9D9-4C39-BC63-E1470439E0BF}" type="sibTrans" cxnId="{B7BF578C-7270-4AFC-9D4C-F9A77F66689D}">
      <dgm:prSet/>
      <dgm:spPr/>
      <dgm:t>
        <a:bodyPr/>
        <a:lstStyle/>
        <a:p>
          <a:endParaRPr lang="en-GB"/>
        </a:p>
      </dgm:t>
    </dgm:pt>
    <dgm:pt modelId="{027166E3-F19C-40F1-96C3-8F6106186C34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54544FC-04BF-471E-ABAB-81B16FA181AA}" type="parTrans" cxnId="{583C615A-AABB-40B3-BBE2-19A74DC8730B}">
      <dgm:prSet/>
      <dgm:spPr/>
      <dgm:t>
        <a:bodyPr/>
        <a:lstStyle/>
        <a:p>
          <a:endParaRPr lang="en-GB"/>
        </a:p>
      </dgm:t>
    </dgm:pt>
    <dgm:pt modelId="{EDCB8B5F-14F0-4306-AD45-860212203818}" type="sibTrans" cxnId="{583C615A-AABB-40B3-BBE2-19A74DC8730B}">
      <dgm:prSet/>
      <dgm:spPr/>
      <dgm:t>
        <a:bodyPr/>
        <a:lstStyle/>
        <a:p>
          <a:endParaRPr lang="en-GB"/>
        </a:p>
      </dgm:t>
    </dgm:pt>
    <dgm:pt modelId="{A8F07593-19A3-4C7D-9B1E-60D64B92FDC8}">
      <dgm:prSet phldrT="[Tekst]"/>
      <dgm:spPr/>
      <dgm:t>
        <a:bodyPr/>
        <a:lstStyle/>
        <a:p>
          <a:r>
            <a:rPr lang="en-GB" dirty="0"/>
            <a:t>Differential Dynamic Programming</a:t>
          </a:r>
        </a:p>
      </dgm:t>
    </dgm:pt>
    <dgm:pt modelId="{B62A137A-1984-4A2F-9722-D6C3AD3049EB}" type="parTrans" cxnId="{79EA7ECD-5D67-47E2-8E05-448FCE8E9AE3}">
      <dgm:prSet/>
      <dgm:spPr/>
      <dgm:t>
        <a:bodyPr/>
        <a:lstStyle/>
        <a:p>
          <a:endParaRPr lang="en-GB"/>
        </a:p>
      </dgm:t>
    </dgm:pt>
    <dgm:pt modelId="{A487423E-E9E7-432F-9B88-2DC79C39CA0C}" type="sibTrans" cxnId="{79EA7ECD-5D67-47E2-8E05-448FCE8E9AE3}">
      <dgm:prSet/>
      <dgm:spPr/>
      <dgm:t>
        <a:bodyPr/>
        <a:lstStyle/>
        <a:p>
          <a:endParaRPr lang="en-GB"/>
        </a:p>
      </dgm:t>
    </dgm:pt>
    <dgm:pt modelId="{25206E5C-7F06-4474-80E2-ED39D5BFD2BD}">
      <dgm:prSet phldrT="[Tekst]"/>
      <dgm:spPr/>
      <dgm:t>
        <a:bodyPr/>
        <a:lstStyle/>
        <a:p>
          <a:r>
            <a:rPr lang="en-GB" dirty="0"/>
            <a:t>Monte Carlo</a:t>
          </a:r>
        </a:p>
      </dgm:t>
    </dgm:pt>
    <dgm:pt modelId="{CF478DE3-7EE3-4C39-8F0B-FBB66C19701B}" type="parTrans" cxnId="{CE30F622-58D1-4DD3-A6FD-6E0F39C7B863}">
      <dgm:prSet/>
      <dgm:spPr/>
      <dgm:t>
        <a:bodyPr/>
        <a:lstStyle/>
        <a:p>
          <a:endParaRPr lang="en-GB"/>
        </a:p>
      </dgm:t>
    </dgm:pt>
    <dgm:pt modelId="{7CAFEAD0-B3A4-4447-84F4-B95A7D2642E5}" type="sibTrans" cxnId="{CE30F622-58D1-4DD3-A6FD-6E0F39C7B863}">
      <dgm:prSet/>
      <dgm:spPr/>
      <dgm:t>
        <a:bodyPr/>
        <a:lstStyle/>
        <a:p>
          <a:endParaRPr lang="en-GB"/>
        </a:p>
      </dgm:t>
    </dgm:pt>
    <dgm:pt modelId="{00FB1142-39BE-4D4C-BFBB-2A4B289E25D5}">
      <dgm:prSet phldrT="[Tekst]"/>
      <dgm:spPr/>
      <dgm:t>
        <a:bodyPr/>
        <a:lstStyle/>
        <a:p>
          <a:r>
            <a:rPr lang="en-GB"/>
            <a:t>Linear Quadratic Regulator</a:t>
          </a:r>
          <a:endParaRPr lang="en-GB" dirty="0"/>
        </a:p>
      </dgm:t>
    </dgm:pt>
    <dgm:pt modelId="{1046C451-FCC4-4B83-9D67-3F6B2CC4397F}" type="parTrans" cxnId="{CDCD9110-D58E-460C-B456-770FF6A1FFF7}">
      <dgm:prSet/>
      <dgm:spPr/>
      <dgm:t>
        <a:bodyPr/>
        <a:lstStyle/>
        <a:p>
          <a:endParaRPr lang="en-GB"/>
        </a:p>
      </dgm:t>
    </dgm:pt>
    <dgm:pt modelId="{69EDDD73-ED8E-4835-A1A8-196AB4093ADC}" type="sibTrans" cxnId="{CDCD9110-D58E-460C-B456-770FF6A1FFF7}">
      <dgm:prSet/>
      <dgm:spPr/>
      <dgm:t>
        <a:bodyPr/>
        <a:lstStyle/>
        <a:p>
          <a:endParaRPr lang="en-GB"/>
        </a:p>
      </dgm:t>
    </dgm:pt>
    <dgm:pt modelId="{F762C5B2-A3CC-4E81-8E88-23F3A1E59C62}">
      <dgm:prSet phldrT="[Tekst]"/>
      <dgm:spPr/>
      <dgm:t>
        <a:bodyPr/>
        <a:lstStyle/>
        <a:p>
          <a:r>
            <a:rPr lang="en-GB" dirty="0"/>
            <a:t>Temporal Difference </a:t>
          </a:r>
        </a:p>
      </dgm:t>
    </dgm:pt>
    <dgm:pt modelId="{CE64A8FB-EFBF-4907-90CB-DEEA0D5F1D96}" type="parTrans" cxnId="{AA039DDE-2A79-4283-A1C7-64AD66A39D4F}">
      <dgm:prSet/>
      <dgm:spPr/>
      <dgm:t>
        <a:bodyPr/>
        <a:lstStyle/>
        <a:p>
          <a:endParaRPr lang="en-GB"/>
        </a:p>
      </dgm:t>
    </dgm:pt>
    <dgm:pt modelId="{FB2DD44E-6E6B-4E50-B231-9B9C5B51D296}" type="sibTrans" cxnId="{AA039DDE-2A79-4283-A1C7-64AD66A39D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4CAFCB-920E-4723-AA72-15D2E8E7E7C7}" type="pres">
      <dgm:prSet presAssocID="{FBB73965-398D-454D-884B-A4960C75A466}" presName="hierRoot1" presStyleCnt="0">
        <dgm:presLayoutVars>
          <dgm:hierBranch val="init"/>
        </dgm:presLayoutVars>
      </dgm:prSet>
      <dgm:spPr/>
    </dgm:pt>
    <dgm:pt modelId="{F309A699-807B-440F-8930-5D550B3EE520}" type="pres">
      <dgm:prSet presAssocID="{FBB73965-398D-454D-884B-A4960C75A466}" presName="rootComposite1" presStyleCnt="0"/>
      <dgm:spPr/>
    </dgm:pt>
    <dgm:pt modelId="{1D5D4B38-49E8-48F1-9386-DD36A487907C}" type="pres">
      <dgm:prSet presAssocID="{FBB73965-398D-454D-884B-A4960C75A466}" presName="rootText1" presStyleLbl="node0" presStyleIdx="0" presStyleCnt="1">
        <dgm:presLayoutVars>
          <dgm:chPref val="3"/>
        </dgm:presLayoutVars>
      </dgm:prSet>
      <dgm:spPr/>
    </dgm:pt>
    <dgm:pt modelId="{88A0C7C1-AC51-41A5-83AF-B835FFBF3B9C}" type="pres">
      <dgm:prSet presAssocID="{FBB73965-398D-454D-884B-A4960C75A466}" presName="rootConnector1" presStyleLbl="node1" presStyleIdx="0" presStyleCnt="0"/>
      <dgm:spPr/>
    </dgm:pt>
    <dgm:pt modelId="{F47D535A-6FA3-451D-A463-CF006628AF62}" type="pres">
      <dgm:prSet presAssocID="{FBB73965-398D-454D-884B-A4960C75A466}" presName="hierChild2" presStyleCnt="0"/>
      <dgm:spPr/>
    </dgm:pt>
    <dgm:pt modelId="{75B8EE2F-A758-4026-A285-1101B9B2744A}" type="pres">
      <dgm:prSet presAssocID="{CBDA3ACA-1A28-43F2-93F2-F288AD53A618}" presName="Name37" presStyleLbl="parChTrans1D2" presStyleIdx="0" presStyleCnt="1"/>
      <dgm:spPr/>
    </dgm:pt>
    <dgm:pt modelId="{2C1AFB89-0394-4317-98F1-B0462571BF3A}" type="pres">
      <dgm:prSet presAssocID="{3F2EACC9-DC7F-4E3D-B145-6C63D61EC24F}" presName="hierRoot2" presStyleCnt="0">
        <dgm:presLayoutVars>
          <dgm:hierBranch val="init"/>
        </dgm:presLayoutVars>
      </dgm:prSet>
      <dgm:spPr/>
    </dgm:pt>
    <dgm:pt modelId="{754D15CD-4A9F-45F1-95E1-40B61BD89291}" type="pres">
      <dgm:prSet presAssocID="{3F2EACC9-DC7F-4E3D-B145-6C63D61EC24F}" presName="rootComposite" presStyleCnt="0"/>
      <dgm:spPr/>
    </dgm:pt>
    <dgm:pt modelId="{592980D9-B7B9-44FD-9458-58B80F161C6F}" type="pres">
      <dgm:prSet presAssocID="{3F2EACC9-DC7F-4E3D-B145-6C63D61EC24F}" presName="rootText" presStyleLbl="node2" presStyleIdx="0" presStyleCnt="1">
        <dgm:presLayoutVars>
          <dgm:chPref val="3"/>
        </dgm:presLayoutVars>
      </dgm:prSet>
      <dgm:spPr/>
    </dgm:pt>
    <dgm:pt modelId="{E70F9DE7-BE36-421B-9D37-B965845591AF}" type="pres">
      <dgm:prSet presAssocID="{3F2EACC9-DC7F-4E3D-B145-6C63D61EC24F}" presName="rootConnector" presStyleLbl="node2" presStyleIdx="0" presStyleCnt="1"/>
      <dgm:spPr/>
    </dgm:pt>
    <dgm:pt modelId="{B3C031A4-1E05-40EF-A84F-69943CDAFB43}" type="pres">
      <dgm:prSet presAssocID="{3F2EACC9-DC7F-4E3D-B145-6C63D61EC24F}" presName="hierChild4" presStyleCnt="0"/>
      <dgm:spPr/>
    </dgm:pt>
    <dgm:pt modelId="{E6D2B437-7BD4-4AD9-9048-12C6D5D2D4B3}" type="pres">
      <dgm:prSet presAssocID="{5D9B06D0-46C2-489A-B9CE-01F2D0015898}" presName="Name37" presStyleLbl="parChTrans1D3" presStyleIdx="0" presStyleCnt="3"/>
      <dgm:spPr/>
    </dgm:pt>
    <dgm:pt modelId="{E8D5C8AB-AA63-48BF-9FA2-DA2C122F3FC8}" type="pres">
      <dgm:prSet presAssocID="{697ED8CE-1039-4F70-AA21-19706FCB423B}" presName="hierRoot2" presStyleCnt="0">
        <dgm:presLayoutVars>
          <dgm:hierBranch val="init"/>
        </dgm:presLayoutVars>
      </dgm:prSet>
      <dgm:spPr/>
    </dgm:pt>
    <dgm:pt modelId="{CA876C93-894A-475A-A157-1CC5B28B7701}" type="pres">
      <dgm:prSet presAssocID="{697ED8CE-1039-4F70-AA21-19706FCB423B}" presName="rootComposite" presStyleCnt="0"/>
      <dgm:spPr/>
    </dgm:pt>
    <dgm:pt modelId="{B93A4FD5-FF8E-4759-9239-B4395FC982AA}" type="pres">
      <dgm:prSet presAssocID="{697ED8CE-1039-4F70-AA21-19706FCB423B}" presName="rootText" presStyleLbl="node3" presStyleIdx="0" presStyleCnt="3">
        <dgm:presLayoutVars>
          <dgm:chPref val="3"/>
        </dgm:presLayoutVars>
      </dgm:prSet>
      <dgm:spPr/>
    </dgm:pt>
    <dgm:pt modelId="{619196D3-9779-42C6-BCA0-E77053479292}" type="pres">
      <dgm:prSet presAssocID="{697ED8CE-1039-4F70-AA21-19706FCB423B}" presName="rootConnector" presStyleLbl="node3" presStyleIdx="0" presStyleCnt="3"/>
      <dgm:spPr/>
    </dgm:pt>
    <dgm:pt modelId="{9D30267A-6CAD-45A6-BF1E-2E71396DD1F2}" type="pres">
      <dgm:prSet presAssocID="{697ED8CE-1039-4F70-AA21-19706FCB423B}" presName="hierChild4" presStyleCnt="0"/>
      <dgm:spPr/>
    </dgm:pt>
    <dgm:pt modelId="{7CCE8052-D47D-40A7-8418-996F6B88C98F}" type="pres">
      <dgm:prSet presAssocID="{75746CFB-2518-46E6-BE8A-673B05BF8D48}" presName="Name37" presStyleLbl="parChTrans1D4" presStyleIdx="0" presStyleCnt="8"/>
      <dgm:spPr/>
    </dgm:pt>
    <dgm:pt modelId="{DA47DB91-6808-4A2D-BAB6-A4034CFBF95B}" type="pres">
      <dgm:prSet presAssocID="{8E7D4A75-27DD-4CFB-AC2E-EE36E18368F4}" presName="hierRoot2" presStyleCnt="0">
        <dgm:presLayoutVars>
          <dgm:hierBranch val="init"/>
        </dgm:presLayoutVars>
      </dgm:prSet>
      <dgm:spPr/>
    </dgm:pt>
    <dgm:pt modelId="{7250A285-F89D-43E5-8124-9753E873852B}" type="pres">
      <dgm:prSet presAssocID="{8E7D4A75-27DD-4CFB-AC2E-EE36E18368F4}" presName="rootComposite" presStyleCnt="0"/>
      <dgm:spPr/>
    </dgm:pt>
    <dgm:pt modelId="{96708DFE-A0B1-4D92-9F19-C1129AA1FBE6}" type="pres">
      <dgm:prSet presAssocID="{8E7D4A75-27DD-4CFB-AC2E-EE36E18368F4}" presName="rootText" presStyleLbl="node4" presStyleIdx="0" presStyleCnt="8">
        <dgm:presLayoutVars>
          <dgm:chPref val="3"/>
        </dgm:presLayoutVars>
      </dgm:prSet>
      <dgm:spPr/>
    </dgm:pt>
    <dgm:pt modelId="{B372DEA7-11D8-4E74-A943-0C620C53FBC7}" type="pres">
      <dgm:prSet presAssocID="{8E7D4A75-27DD-4CFB-AC2E-EE36E18368F4}" presName="rootConnector" presStyleLbl="node4" presStyleIdx="0" presStyleCnt="8"/>
      <dgm:spPr/>
    </dgm:pt>
    <dgm:pt modelId="{992E620B-E0DD-4A5B-97B4-0E535AF35AE7}" type="pres">
      <dgm:prSet presAssocID="{8E7D4A75-27DD-4CFB-AC2E-EE36E18368F4}" presName="hierChild4" presStyleCnt="0"/>
      <dgm:spPr/>
    </dgm:pt>
    <dgm:pt modelId="{44A2FF9D-3037-475B-BBB0-C57E64419FAA}" type="pres">
      <dgm:prSet presAssocID="{846979E5-4E6F-4C84-A3B0-F5D1C83224E5}" presName="Name37" presStyleLbl="parChTrans1D4" presStyleIdx="1" presStyleCnt="8"/>
      <dgm:spPr/>
    </dgm:pt>
    <dgm:pt modelId="{B3F5CE19-FF00-49BB-B1B6-5B986BD57CAF}" type="pres">
      <dgm:prSet presAssocID="{B7B596D8-E0B4-4628-B587-C30C19352ACF}" presName="hierRoot2" presStyleCnt="0">
        <dgm:presLayoutVars>
          <dgm:hierBranch val="init"/>
        </dgm:presLayoutVars>
      </dgm:prSet>
      <dgm:spPr/>
    </dgm:pt>
    <dgm:pt modelId="{096589CF-B89C-4312-BD24-35FB43C28210}" type="pres">
      <dgm:prSet presAssocID="{B7B596D8-E0B4-4628-B587-C30C19352ACF}" presName="rootComposite" presStyleCnt="0"/>
      <dgm:spPr/>
    </dgm:pt>
    <dgm:pt modelId="{C3A46DD2-39C5-402D-9407-6697AEF17387}" type="pres">
      <dgm:prSet presAssocID="{B7B596D8-E0B4-4628-B587-C30C19352ACF}" presName="rootText" presStyleLbl="node4" presStyleIdx="1" presStyleCnt="8">
        <dgm:presLayoutVars>
          <dgm:chPref val="3"/>
        </dgm:presLayoutVars>
      </dgm:prSet>
      <dgm:spPr/>
    </dgm:pt>
    <dgm:pt modelId="{173B7CC7-9075-436F-BA86-5AB44E3C38AE}" type="pres">
      <dgm:prSet presAssocID="{B7B596D8-E0B4-4628-B587-C30C19352ACF}" presName="rootConnector" presStyleLbl="node4" presStyleIdx="1" presStyleCnt="8"/>
      <dgm:spPr/>
    </dgm:pt>
    <dgm:pt modelId="{3E93B7D3-1CE7-45B7-BC83-A7A58986377C}" type="pres">
      <dgm:prSet presAssocID="{B7B596D8-E0B4-4628-B587-C30C19352ACF}" presName="hierChild4" presStyleCnt="0"/>
      <dgm:spPr/>
    </dgm:pt>
    <dgm:pt modelId="{C2982714-7FA8-426E-8977-101D481D1B96}" type="pres">
      <dgm:prSet presAssocID="{D265C5B7-B1A0-43F9-A458-88760411F518}" presName="Name37" presStyleLbl="parChTrans1D4" presStyleIdx="2" presStyleCnt="8"/>
      <dgm:spPr/>
    </dgm:pt>
    <dgm:pt modelId="{A654F880-EE04-4145-ABA0-B39884BBC8E1}" type="pres">
      <dgm:prSet presAssocID="{5E95311F-CDBF-42E4-9254-FCE6AE26FE1C}" presName="hierRoot2" presStyleCnt="0">
        <dgm:presLayoutVars>
          <dgm:hierBranch val="init"/>
        </dgm:presLayoutVars>
      </dgm:prSet>
      <dgm:spPr/>
    </dgm:pt>
    <dgm:pt modelId="{D408E142-0144-4D2E-8166-5AD53075269D}" type="pres">
      <dgm:prSet presAssocID="{5E95311F-CDBF-42E4-9254-FCE6AE26FE1C}" presName="rootComposite" presStyleCnt="0"/>
      <dgm:spPr/>
    </dgm:pt>
    <dgm:pt modelId="{17BC8F97-B002-4754-AA15-576CEF435D40}" type="pres">
      <dgm:prSet presAssocID="{5E95311F-CDBF-42E4-9254-FCE6AE26FE1C}" presName="rootText" presStyleLbl="node4" presStyleIdx="2" presStyleCnt="8">
        <dgm:presLayoutVars>
          <dgm:chPref val="3"/>
        </dgm:presLayoutVars>
      </dgm:prSet>
      <dgm:spPr/>
    </dgm:pt>
    <dgm:pt modelId="{7AE80073-BB6C-4473-B386-E1C6CEFA1AF7}" type="pres">
      <dgm:prSet presAssocID="{5E95311F-CDBF-42E4-9254-FCE6AE26FE1C}" presName="rootConnector" presStyleLbl="node4" presStyleIdx="2" presStyleCnt="8"/>
      <dgm:spPr/>
    </dgm:pt>
    <dgm:pt modelId="{157C536A-EE7A-4E32-A822-FCA83600CA15}" type="pres">
      <dgm:prSet presAssocID="{5E95311F-CDBF-42E4-9254-FCE6AE26FE1C}" presName="hierChild4" presStyleCnt="0"/>
      <dgm:spPr/>
    </dgm:pt>
    <dgm:pt modelId="{320D1B18-4610-4F7A-96DE-DC27907FEAB4}" type="pres">
      <dgm:prSet presAssocID="{5E95311F-CDBF-42E4-9254-FCE6AE26FE1C}" presName="hierChild5" presStyleCnt="0"/>
      <dgm:spPr/>
    </dgm:pt>
    <dgm:pt modelId="{A9F08444-89F4-4DAB-AE64-76EB23D2A982}" type="pres">
      <dgm:prSet presAssocID="{E05B3E48-D47C-40C5-ABE8-373011E84A8B}" presName="Name37" presStyleLbl="parChTrans1D4" presStyleIdx="3" presStyleCnt="8"/>
      <dgm:spPr/>
    </dgm:pt>
    <dgm:pt modelId="{3D8EDD55-7AF4-4D74-9604-E242BDFA212A}" type="pres">
      <dgm:prSet presAssocID="{1D9C9A92-869B-4E4C-839D-F31411192FDA}" presName="hierRoot2" presStyleCnt="0">
        <dgm:presLayoutVars>
          <dgm:hierBranch val="init"/>
        </dgm:presLayoutVars>
      </dgm:prSet>
      <dgm:spPr/>
    </dgm:pt>
    <dgm:pt modelId="{7785BB9A-8A72-4732-928F-08114D6174DD}" type="pres">
      <dgm:prSet presAssocID="{1D9C9A92-869B-4E4C-839D-F31411192FDA}" presName="rootComposite" presStyleCnt="0"/>
      <dgm:spPr/>
    </dgm:pt>
    <dgm:pt modelId="{1EC5B134-BEF0-4EFC-B80F-E5FBBE6390EF}" type="pres">
      <dgm:prSet presAssocID="{1D9C9A92-869B-4E4C-839D-F31411192FDA}" presName="rootText" presStyleLbl="node4" presStyleIdx="3" presStyleCnt="8">
        <dgm:presLayoutVars>
          <dgm:chPref val="3"/>
        </dgm:presLayoutVars>
      </dgm:prSet>
      <dgm:spPr/>
    </dgm:pt>
    <dgm:pt modelId="{61EC36CD-0FE0-465A-B22F-E89D72331EB7}" type="pres">
      <dgm:prSet presAssocID="{1D9C9A92-869B-4E4C-839D-F31411192FDA}" presName="rootConnector" presStyleLbl="node4" presStyleIdx="3" presStyleCnt="8"/>
      <dgm:spPr/>
    </dgm:pt>
    <dgm:pt modelId="{8B9D6FBE-D8D4-4D3C-9B3B-6F9913AEC35F}" type="pres">
      <dgm:prSet presAssocID="{1D9C9A92-869B-4E4C-839D-F31411192FDA}" presName="hierChild4" presStyleCnt="0"/>
      <dgm:spPr/>
    </dgm:pt>
    <dgm:pt modelId="{5E2C3026-01EB-498A-89D8-2031B09ACBEA}" type="pres">
      <dgm:prSet presAssocID="{1D9C9A92-869B-4E4C-839D-F31411192FDA}" presName="hierChild5" presStyleCnt="0"/>
      <dgm:spPr/>
    </dgm:pt>
    <dgm:pt modelId="{A0CAAB19-4CD4-4079-B9F5-A318DECBF448}" type="pres">
      <dgm:prSet presAssocID="{B7B596D8-E0B4-4628-B587-C30C19352ACF}" presName="hierChild5" presStyleCnt="0"/>
      <dgm:spPr/>
    </dgm:pt>
    <dgm:pt modelId="{E31D1024-5BC8-465C-B8E2-BD5255828BA2}" type="pres">
      <dgm:prSet presAssocID="{6688E34F-8576-4B94-9B74-3569C00C12C9}" presName="Name37" presStyleLbl="parChTrans1D4" presStyleIdx="4" presStyleCnt="8"/>
      <dgm:spPr/>
    </dgm:pt>
    <dgm:pt modelId="{41DC26C2-90B1-4C83-87FE-063DEE8581D7}" type="pres">
      <dgm:prSet presAssocID="{AAC95B5B-BA41-4007-A855-429868F2F4BB}" presName="hierRoot2" presStyleCnt="0">
        <dgm:presLayoutVars>
          <dgm:hierBranch val="init"/>
        </dgm:presLayoutVars>
      </dgm:prSet>
      <dgm:spPr/>
    </dgm:pt>
    <dgm:pt modelId="{0EE3A4A7-8483-4CE4-BC33-3C63089FF2DF}" type="pres">
      <dgm:prSet presAssocID="{AAC95B5B-BA41-4007-A855-429868F2F4BB}" presName="rootComposite" presStyleCnt="0"/>
      <dgm:spPr/>
    </dgm:pt>
    <dgm:pt modelId="{652F2816-1996-435B-A703-EDC5677BA1DF}" type="pres">
      <dgm:prSet presAssocID="{AAC95B5B-BA41-4007-A855-429868F2F4BB}" presName="rootText" presStyleLbl="node4" presStyleIdx="4" presStyleCnt="8">
        <dgm:presLayoutVars>
          <dgm:chPref val="3"/>
        </dgm:presLayoutVars>
      </dgm:prSet>
      <dgm:spPr/>
    </dgm:pt>
    <dgm:pt modelId="{CAF1E7A0-ECE1-4CCA-817D-CEAB0B8A879A}" type="pres">
      <dgm:prSet presAssocID="{AAC95B5B-BA41-4007-A855-429868F2F4BB}" presName="rootConnector" presStyleLbl="node4" presStyleIdx="4" presStyleCnt="8"/>
      <dgm:spPr/>
    </dgm:pt>
    <dgm:pt modelId="{F452DA40-5549-42E6-9361-D969E3329E63}" type="pres">
      <dgm:prSet presAssocID="{AAC95B5B-BA41-4007-A855-429868F2F4BB}" presName="hierChild4" presStyleCnt="0"/>
      <dgm:spPr/>
    </dgm:pt>
    <dgm:pt modelId="{994B611A-7615-47A8-B560-EA9DFC01FB30}" type="pres">
      <dgm:prSet presAssocID="{AAC95B5B-BA41-4007-A855-429868F2F4BB}" presName="hierChild5" presStyleCnt="0"/>
      <dgm:spPr/>
    </dgm:pt>
    <dgm:pt modelId="{0F4C5CCE-1B99-4F7A-8D54-BE39094E2465}" type="pres">
      <dgm:prSet presAssocID="{8E7D4A75-27DD-4CFB-AC2E-EE36E18368F4}" presName="hierChild5" presStyleCnt="0"/>
      <dgm:spPr/>
    </dgm:pt>
    <dgm:pt modelId="{54334221-806C-4B68-BFD9-52D644CDFE33}" type="pres">
      <dgm:prSet presAssocID="{854544FC-04BF-471E-ABAB-81B16FA181AA}" presName="Name37" presStyleLbl="parChTrans1D4" presStyleIdx="5" presStyleCnt="8"/>
      <dgm:spPr/>
    </dgm:pt>
    <dgm:pt modelId="{469A0318-FE4B-48F5-895C-F4264C97D761}" type="pres">
      <dgm:prSet presAssocID="{027166E3-F19C-40F1-96C3-8F6106186C34}" presName="hierRoot2" presStyleCnt="0">
        <dgm:presLayoutVars>
          <dgm:hierBranch val="init"/>
        </dgm:presLayoutVars>
      </dgm:prSet>
      <dgm:spPr/>
    </dgm:pt>
    <dgm:pt modelId="{612F3C59-93CE-4057-AF59-3BAFE4BD414F}" type="pres">
      <dgm:prSet presAssocID="{027166E3-F19C-40F1-96C3-8F6106186C34}" presName="rootComposite" presStyleCnt="0"/>
      <dgm:spPr/>
    </dgm:pt>
    <dgm:pt modelId="{7932654F-C6DB-4F86-AF4B-9B63F6F1A34D}" type="pres">
      <dgm:prSet presAssocID="{027166E3-F19C-40F1-96C3-8F6106186C34}" presName="rootText" presStyleLbl="node4" presStyleIdx="5" presStyleCnt="8">
        <dgm:presLayoutVars>
          <dgm:chPref val="3"/>
        </dgm:presLayoutVars>
      </dgm:prSet>
      <dgm:spPr/>
    </dgm:pt>
    <dgm:pt modelId="{187E9228-92EC-46AE-BA28-9A6FF3DA6CEC}" type="pres">
      <dgm:prSet presAssocID="{027166E3-F19C-40F1-96C3-8F6106186C34}" presName="rootConnector" presStyleLbl="node4" presStyleIdx="5" presStyleCnt="8"/>
      <dgm:spPr/>
    </dgm:pt>
    <dgm:pt modelId="{842A5F30-AEFC-4CBA-A90D-087B2416A5DC}" type="pres">
      <dgm:prSet presAssocID="{027166E3-F19C-40F1-96C3-8F6106186C34}" presName="hierChild4" presStyleCnt="0"/>
      <dgm:spPr/>
    </dgm:pt>
    <dgm:pt modelId="{39545C1D-6BF8-4E45-83ED-3827F8D07634}" type="pres">
      <dgm:prSet presAssocID="{B62A137A-1984-4A2F-9722-D6C3AD3049EB}" presName="Name37" presStyleLbl="parChTrans1D4" presStyleIdx="6" presStyleCnt="8"/>
      <dgm:spPr/>
    </dgm:pt>
    <dgm:pt modelId="{16B462B8-C00A-4B3C-B46B-16BA299E3E69}" type="pres">
      <dgm:prSet presAssocID="{A8F07593-19A3-4C7D-9B1E-60D64B92FDC8}" presName="hierRoot2" presStyleCnt="0">
        <dgm:presLayoutVars>
          <dgm:hierBranch val="init"/>
        </dgm:presLayoutVars>
      </dgm:prSet>
      <dgm:spPr/>
    </dgm:pt>
    <dgm:pt modelId="{6F4B7D31-46EC-41C2-B27A-7C62FC58A863}" type="pres">
      <dgm:prSet presAssocID="{A8F07593-19A3-4C7D-9B1E-60D64B92FDC8}" presName="rootComposite" presStyleCnt="0"/>
      <dgm:spPr/>
    </dgm:pt>
    <dgm:pt modelId="{248EA062-F642-4F33-92DE-6B1F08CB227C}" type="pres">
      <dgm:prSet presAssocID="{A8F07593-19A3-4C7D-9B1E-60D64B92FDC8}" presName="rootText" presStyleLbl="node4" presStyleIdx="6" presStyleCnt="8">
        <dgm:presLayoutVars>
          <dgm:chPref val="3"/>
        </dgm:presLayoutVars>
      </dgm:prSet>
      <dgm:spPr/>
    </dgm:pt>
    <dgm:pt modelId="{3C264B64-3B2F-4D55-A560-D0BB7B1D1A1B}" type="pres">
      <dgm:prSet presAssocID="{A8F07593-19A3-4C7D-9B1E-60D64B92FDC8}" presName="rootConnector" presStyleLbl="node4" presStyleIdx="6" presStyleCnt="8"/>
      <dgm:spPr/>
    </dgm:pt>
    <dgm:pt modelId="{800F0F01-DCC4-47B5-BE0A-DB1B1119CF15}" type="pres">
      <dgm:prSet presAssocID="{A8F07593-19A3-4C7D-9B1E-60D64B92FDC8}" presName="hierChild4" presStyleCnt="0"/>
      <dgm:spPr/>
    </dgm:pt>
    <dgm:pt modelId="{2A0AB402-AAA3-40EC-A359-D3DE2453834C}" type="pres">
      <dgm:prSet presAssocID="{1046C451-FCC4-4B83-9D67-3F6B2CC4397F}" presName="Name37" presStyleLbl="parChTrans1D4" presStyleIdx="7" presStyleCnt="8"/>
      <dgm:spPr/>
    </dgm:pt>
    <dgm:pt modelId="{C58090FF-F1A9-4285-9A26-380B1EC2036F}" type="pres">
      <dgm:prSet presAssocID="{00FB1142-39BE-4D4C-BFBB-2A4B289E25D5}" presName="hierRoot2" presStyleCnt="0">
        <dgm:presLayoutVars>
          <dgm:hierBranch val="init"/>
        </dgm:presLayoutVars>
      </dgm:prSet>
      <dgm:spPr/>
    </dgm:pt>
    <dgm:pt modelId="{AE147F53-3C9E-4C0B-B520-96A9E34911DD}" type="pres">
      <dgm:prSet presAssocID="{00FB1142-39BE-4D4C-BFBB-2A4B289E25D5}" presName="rootComposite" presStyleCnt="0"/>
      <dgm:spPr/>
    </dgm:pt>
    <dgm:pt modelId="{7EC4D1C1-AA44-4127-B1DF-9AA9040782BF}" type="pres">
      <dgm:prSet presAssocID="{00FB1142-39BE-4D4C-BFBB-2A4B289E25D5}" presName="rootText" presStyleLbl="node4" presStyleIdx="7" presStyleCnt="8">
        <dgm:presLayoutVars>
          <dgm:chPref val="3"/>
        </dgm:presLayoutVars>
      </dgm:prSet>
      <dgm:spPr/>
    </dgm:pt>
    <dgm:pt modelId="{02F0BF98-C3B7-4545-B0A1-CC54A87C96C8}" type="pres">
      <dgm:prSet presAssocID="{00FB1142-39BE-4D4C-BFBB-2A4B289E25D5}" presName="rootConnector" presStyleLbl="node4" presStyleIdx="7" presStyleCnt="8"/>
      <dgm:spPr/>
    </dgm:pt>
    <dgm:pt modelId="{3980FA13-DFF3-4F08-8550-AC03C7F62F7F}" type="pres">
      <dgm:prSet presAssocID="{00FB1142-39BE-4D4C-BFBB-2A4B289E25D5}" presName="hierChild4" presStyleCnt="0"/>
      <dgm:spPr/>
    </dgm:pt>
    <dgm:pt modelId="{79430046-6C48-45AC-9B5E-1B8C8B2623B4}" type="pres">
      <dgm:prSet presAssocID="{00FB1142-39BE-4D4C-BFBB-2A4B289E25D5}" presName="hierChild5" presStyleCnt="0"/>
      <dgm:spPr/>
    </dgm:pt>
    <dgm:pt modelId="{95DDFAEF-8C1D-4D42-BC28-6B0D5B07863B}" type="pres">
      <dgm:prSet presAssocID="{A8F07593-19A3-4C7D-9B1E-60D64B92FDC8}" presName="hierChild5" presStyleCnt="0"/>
      <dgm:spPr/>
    </dgm:pt>
    <dgm:pt modelId="{396826F4-0617-47AD-B628-379A483F0AAD}" type="pres">
      <dgm:prSet presAssocID="{027166E3-F19C-40F1-96C3-8F6106186C34}" presName="hierChild5" presStyleCnt="0"/>
      <dgm:spPr/>
    </dgm:pt>
    <dgm:pt modelId="{658C9145-2825-49ED-B513-9839D9886D63}" type="pres">
      <dgm:prSet presAssocID="{697ED8CE-1039-4F70-AA21-19706FCB423B}" presName="hierChild5" presStyleCnt="0"/>
      <dgm:spPr/>
    </dgm:pt>
    <dgm:pt modelId="{91F8CF1C-3F0F-4DBD-9333-54FFF0EF649A}" type="pres">
      <dgm:prSet presAssocID="{CF478DE3-7EE3-4C39-8F0B-FBB66C19701B}" presName="Name37" presStyleLbl="parChTrans1D3" presStyleIdx="1" presStyleCnt="3"/>
      <dgm:spPr/>
    </dgm:pt>
    <dgm:pt modelId="{0FA7D7BA-AA30-460F-996A-712235E9CB77}" type="pres">
      <dgm:prSet presAssocID="{25206E5C-7F06-4474-80E2-ED39D5BFD2BD}" presName="hierRoot2" presStyleCnt="0">
        <dgm:presLayoutVars>
          <dgm:hierBranch val="init"/>
        </dgm:presLayoutVars>
      </dgm:prSet>
      <dgm:spPr/>
    </dgm:pt>
    <dgm:pt modelId="{02B6D53D-5AFD-45C7-993D-9C6940BE1F40}" type="pres">
      <dgm:prSet presAssocID="{25206E5C-7F06-4474-80E2-ED39D5BFD2BD}" presName="rootComposite" presStyleCnt="0"/>
      <dgm:spPr/>
    </dgm:pt>
    <dgm:pt modelId="{A954F3DF-C091-479D-B1BF-CE366883EDF1}" type="pres">
      <dgm:prSet presAssocID="{25206E5C-7F06-4474-80E2-ED39D5BFD2BD}" presName="rootText" presStyleLbl="node3" presStyleIdx="1" presStyleCnt="3">
        <dgm:presLayoutVars>
          <dgm:chPref val="3"/>
        </dgm:presLayoutVars>
      </dgm:prSet>
      <dgm:spPr/>
    </dgm:pt>
    <dgm:pt modelId="{17DE527C-299F-47FA-9080-D6DD6F12E48E}" type="pres">
      <dgm:prSet presAssocID="{25206E5C-7F06-4474-80E2-ED39D5BFD2BD}" presName="rootConnector" presStyleLbl="node3" presStyleIdx="1" presStyleCnt="3"/>
      <dgm:spPr/>
    </dgm:pt>
    <dgm:pt modelId="{40C6ABD3-4AF9-4771-AB15-48661F6AB6DD}" type="pres">
      <dgm:prSet presAssocID="{25206E5C-7F06-4474-80E2-ED39D5BFD2BD}" presName="hierChild4" presStyleCnt="0"/>
      <dgm:spPr/>
    </dgm:pt>
    <dgm:pt modelId="{2869A07D-8DD4-4368-B05B-D3D39497BF84}" type="pres">
      <dgm:prSet presAssocID="{25206E5C-7F06-4474-80E2-ED39D5BFD2BD}" presName="hierChild5" presStyleCnt="0"/>
      <dgm:spPr/>
    </dgm:pt>
    <dgm:pt modelId="{28E206BB-8C5D-4E3F-AF48-463D107DD3A2}" type="pres">
      <dgm:prSet presAssocID="{CE64A8FB-EFBF-4907-90CB-DEEA0D5F1D96}" presName="Name37" presStyleLbl="parChTrans1D3" presStyleIdx="2" presStyleCnt="3"/>
      <dgm:spPr/>
    </dgm:pt>
    <dgm:pt modelId="{15A7848A-29B9-4FAC-9B10-6E4A7229E84A}" type="pres">
      <dgm:prSet presAssocID="{F762C5B2-A3CC-4E81-8E88-23F3A1E59C62}" presName="hierRoot2" presStyleCnt="0">
        <dgm:presLayoutVars>
          <dgm:hierBranch val="init"/>
        </dgm:presLayoutVars>
      </dgm:prSet>
      <dgm:spPr/>
    </dgm:pt>
    <dgm:pt modelId="{83B6F440-C03E-4CCB-9596-D56C9860FA36}" type="pres">
      <dgm:prSet presAssocID="{F762C5B2-A3CC-4E81-8E88-23F3A1E59C62}" presName="rootComposite" presStyleCnt="0"/>
      <dgm:spPr/>
    </dgm:pt>
    <dgm:pt modelId="{7AAA0504-C633-4938-8B18-C4D7CFD69869}" type="pres">
      <dgm:prSet presAssocID="{F762C5B2-A3CC-4E81-8E88-23F3A1E59C62}" presName="rootText" presStyleLbl="node3" presStyleIdx="2" presStyleCnt="3">
        <dgm:presLayoutVars>
          <dgm:chPref val="3"/>
        </dgm:presLayoutVars>
      </dgm:prSet>
      <dgm:spPr/>
    </dgm:pt>
    <dgm:pt modelId="{89849F5B-2782-4E87-BA44-4271C6F6913D}" type="pres">
      <dgm:prSet presAssocID="{F762C5B2-A3CC-4E81-8E88-23F3A1E59C62}" presName="rootConnector" presStyleLbl="node3" presStyleIdx="2" presStyleCnt="3"/>
      <dgm:spPr/>
    </dgm:pt>
    <dgm:pt modelId="{8B95EDED-B0CF-46A3-8A19-3DFECFB2B8F8}" type="pres">
      <dgm:prSet presAssocID="{F762C5B2-A3CC-4E81-8E88-23F3A1E59C62}" presName="hierChild4" presStyleCnt="0"/>
      <dgm:spPr/>
    </dgm:pt>
    <dgm:pt modelId="{3692A86B-8334-4822-9B78-F0C2B33474E9}" type="pres">
      <dgm:prSet presAssocID="{F762C5B2-A3CC-4E81-8E88-23F3A1E59C62}" presName="hierChild5" presStyleCnt="0"/>
      <dgm:spPr/>
    </dgm:pt>
    <dgm:pt modelId="{7F204E12-7D29-4D2D-89E5-4F87932B2865}" type="pres">
      <dgm:prSet presAssocID="{3F2EACC9-DC7F-4E3D-B145-6C63D61EC24F}" presName="hierChild5" presStyleCnt="0"/>
      <dgm:spPr/>
    </dgm:pt>
    <dgm:pt modelId="{764E7BB6-2EDB-4FA4-9FEE-5AB8379C1008}" type="pres">
      <dgm:prSet presAssocID="{FBB73965-398D-454D-884B-A4960C75A466}" presName="hierChild3" presStyleCnt="0"/>
      <dgm:spPr/>
    </dgm:pt>
  </dgm:ptLst>
  <dgm:cxnLst>
    <dgm:cxn modelId="{7DE39700-5FB3-41E7-B7F1-03B621A8FF4D}" srcId="{3F2EACC9-DC7F-4E3D-B145-6C63D61EC24F}" destId="{697ED8CE-1039-4F70-AA21-19706FCB423B}" srcOrd="0" destOrd="0" parTransId="{5D9B06D0-46C2-489A-B9CE-01F2D0015898}" sibTransId="{1493A739-CB3F-43FD-93EA-D613A85FFF64}"/>
    <dgm:cxn modelId="{DDBCAB09-35F9-482F-9345-EE9553FD3B01}" type="presOf" srcId="{1D9C9A92-869B-4E4C-839D-F31411192FDA}" destId="{61EC36CD-0FE0-465A-B22F-E89D72331EB7}" srcOrd="1" destOrd="0" presId="urn:microsoft.com/office/officeart/2005/8/layout/orgChart1"/>
    <dgm:cxn modelId="{4ECDC80A-79E3-4C56-A061-6B930C299C59}" type="presOf" srcId="{A8F07593-19A3-4C7D-9B1E-60D64B92FDC8}" destId="{248EA062-F642-4F33-92DE-6B1F08CB227C}" srcOrd="0" destOrd="0" presId="urn:microsoft.com/office/officeart/2005/8/layout/orgChart1"/>
    <dgm:cxn modelId="{CDCD9110-D58E-460C-B456-770FF6A1FFF7}" srcId="{A8F07593-19A3-4C7D-9B1E-60D64B92FDC8}" destId="{00FB1142-39BE-4D4C-BFBB-2A4B289E25D5}" srcOrd="0" destOrd="0" parTransId="{1046C451-FCC4-4B83-9D67-3F6B2CC4397F}" sibTransId="{69EDDD73-ED8E-4835-A1A8-196AB4093ADC}"/>
    <dgm:cxn modelId="{2C67BA12-A9AC-4C95-A508-6016D25BAD8C}" srcId="{FBB73965-398D-454D-884B-A4960C75A466}" destId="{3F2EACC9-DC7F-4E3D-B145-6C63D61EC24F}" srcOrd="0" destOrd="0" parTransId="{CBDA3ACA-1A28-43F2-93F2-F288AD53A618}" sibTransId="{6BACA7E5-4E51-44E6-8318-DAB2B1AF74AA}"/>
    <dgm:cxn modelId="{6EB00B1C-9224-42B4-84E4-BF8E4589E2C7}" type="presOf" srcId="{8E7D4A75-27DD-4CFB-AC2E-EE36E18368F4}" destId="{B372DEA7-11D8-4E74-A943-0C620C53FBC7}" srcOrd="1" destOrd="0" presId="urn:microsoft.com/office/officeart/2005/8/layout/orgChart1"/>
    <dgm:cxn modelId="{568FCC1E-6D7B-45C4-816D-69A871546878}" type="presOf" srcId="{1D9C9A92-869B-4E4C-839D-F31411192FDA}" destId="{1EC5B134-BEF0-4EFC-B80F-E5FBBE6390EF}" srcOrd="0" destOrd="0" presId="urn:microsoft.com/office/officeart/2005/8/layout/orgChart1"/>
    <dgm:cxn modelId="{D5CDE820-E73F-47D6-A57A-DCEC52915F99}" type="presOf" srcId="{B7B596D8-E0B4-4628-B587-C30C19352ACF}" destId="{173B7CC7-9075-436F-BA86-5AB44E3C38AE}" srcOrd="1" destOrd="0" presId="urn:microsoft.com/office/officeart/2005/8/layout/orgChart1"/>
    <dgm:cxn modelId="{CE30F622-58D1-4DD3-A6FD-6E0F39C7B863}" srcId="{3F2EACC9-DC7F-4E3D-B145-6C63D61EC24F}" destId="{25206E5C-7F06-4474-80E2-ED39D5BFD2BD}" srcOrd="1" destOrd="0" parTransId="{CF478DE3-7EE3-4C39-8F0B-FBB66C19701B}" sibTransId="{7CAFEAD0-B3A4-4447-84F4-B95A7D2642E5}"/>
    <dgm:cxn modelId="{C9FB9527-DC55-45C0-A0AB-767E6E70BD6E}" type="presOf" srcId="{D265C5B7-B1A0-43F9-A458-88760411F518}" destId="{C2982714-7FA8-426E-8977-101D481D1B96}" srcOrd="0" destOrd="0" presId="urn:microsoft.com/office/officeart/2005/8/layout/orgChart1"/>
    <dgm:cxn modelId="{1117222C-48D4-498D-A35C-86C15C3C25E9}" type="presOf" srcId="{F762C5B2-A3CC-4E81-8E88-23F3A1E59C62}" destId="{89849F5B-2782-4E87-BA44-4271C6F6913D}" srcOrd="1" destOrd="0" presId="urn:microsoft.com/office/officeart/2005/8/layout/orgChart1"/>
    <dgm:cxn modelId="{5B696B30-9AD7-4C5F-B9CB-A3CC8AC539C5}" type="presOf" srcId="{027166E3-F19C-40F1-96C3-8F6106186C34}" destId="{7932654F-C6DB-4F86-AF4B-9B63F6F1A34D}" srcOrd="0" destOrd="0" presId="urn:microsoft.com/office/officeart/2005/8/layout/orgChart1"/>
    <dgm:cxn modelId="{49A9AD31-1BB2-4F3F-B8A9-FF4F443379D3}" type="presOf" srcId="{6688E34F-8576-4B94-9B74-3569C00C12C9}" destId="{E31D1024-5BC8-465C-B8E2-BD5255828BA2}" srcOrd="0" destOrd="0" presId="urn:microsoft.com/office/officeart/2005/8/layout/orgChart1"/>
    <dgm:cxn modelId="{E1A77A32-7361-4053-913B-E89AE5ACC207}" type="presOf" srcId="{3F2EACC9-DC7F-4E3D-B145-6C63D61EC24F}" destId="{592980D9-B7B9-44FD-9458-58B80F161C6F}" srcOrd="0" destOrd="0" presId="urn:microsoft.com/office/officeart/2005/8/layout/orgChart1"/>
    <dgm:cxn modelId="{D44FF233-5C39-4040-9D61-4D4FF008193E}" type="presOf" srcId="{1046C451-FCC4-4B83-9D67-3F6B2CC4397F}" destId="{2A0AB402-AAA3-40EC-A359-D3DE2453834C}" srcOrd="0" destOrd="0" presId="urn:microsoft.com/office/officeart/2005/8/layout/orgChart1"/>
    <dgm:cxn modelId="{668B9636-BE0A-4756-BB05-CD65650F4A70}" type="presOf" srcId="{3F2EACC9-DC7F-4E3D-B145-6C63D61EC24F}" destId="{E70F9DE7-BE36-421B-9D37-B965845591AF}" srcOrd="1" destOrd="0" presId="urn:microsoft.com/office/officeart/2005/8/layout/orgChart1"/>
    <dgm:cxn modelId="{DAB82637-B76D-4444-875E-D37594A63FD1}" type="presOf" srcId="{CE64A8FB-EFBF-4907-90CB-DEEA0D5F1D96}" destId="{28E206BB-8C5D-4E3F-AF48-463D107DD3A2}" srcOrd="0" destOrd="0" presId="urn:microsoft.com/office/officeart/2005/8/layout/orgChart1"/>
    <dgm:cxn modelId="{A4DE0939-45C1-49E9-ADB7-57B6873EB5FC}" type="presOf" srcId="{FBB73965-398D-454D-884B-A4960C75A466}" destId="{1D5D4B38-49E8-48F1-9386-DD36A487907C}" srcOrd="0" destOrd="0" presId="urn:microsoft.com/office/officeart/2005/8/layout/orgChart1"/>
    <dgm:cxn modelId="{379C5362-41B0-40F2-B62D-DEC1F28B2BF5}" type="presOf" srcId="{A8F07593-19A3-4C7D-9B1E-60D64B92FDC8}" destId="{3C264B64-3B2F-4D55-A560-D0BB7B1D1A1B}" srcOrd="1" destOrd="0" presId="urn:microsoft.com/office/officeart/2005/8/layout/orgChart1"/>
    <dgm:cxn modelId="{60948543-C7F4-4BE0-9A7A-2FC60059FDF7}" type="presOf" srcId="{AAC95B5B-BA41-4007-A855-429868F2F4BB}" destId="{652F2816-1996-435B-A703-EDC5677BA1DF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3C8D545-6F43-4BCC-BDEE-B662968AFE91}" type="presOf" srcId="{697ED8CE-1039-4F70-AA21-19706FCB423B}" destId="{619196D3-9779-42C6-BCA0-E77053479292}" srcOrd="1" destOrd="0" presId="urn:microsoft.com/office/officeart/2005/8/layout/orgChart1"/>
    <dgm:cxn modelId="{3D0DEA66-E196-4D53-A5A4-EB8E9F3CC72C}" type="presOf" srcId="{F762C5B2-A3CC-4E81-8E88-23F3A1E59C62}" destId="{7AAA0504-C633-4938-8B18-C4D7CFD69869}" srcOrd="0" destOrd="0" presId="urn:microsoft.com/office/officeart/2005/8/layout/orgChart1"/>
    <dgm:cxn modelId="{6820D24B-2A8D-4094-A195-3D9FA4908A1A}" type="presOf" srcId="{854544FC-04BF-471E-ABAB-81B16FA181AA}" destId="{54334221-806C-4B68-BFD9-52D644CDFE33}" srcOrd="0" destOrd="0" presId="urn:microsoft.com/office/officeart/2005/8/layout/orgChart1"/>
    <dgm:cxn modelId="{C68F8D6C-A63F-4CEE-9B5D-35E8D5DBF21D}" type="presOf" srcId="{846979E5-4E6F-4C84-A3B0-F5D1C83224E5}" destId="{44A2FF9D-3037-475B-BBB0-C57E64419FAA}" srcOrd="0" destOrd="0" presId="urn:microsoft.com/office/officeart/2005/8/layout/orgChart1"/>
    <dgm:cxn modelId="{7B3C3151-39F1-476F-9FC6-35E292B1B37F}" type="presOf" srcId="{FBB73965-398D-454D-884B-A4960C75A466}" destId="{88A0C7C1-AC51-41A5-83AF-B835FFBF3B9C}" srcOrd="1" destOrd="0" presId="urn:microsoft.com/office/officeart/2005/8/layout/orgChart1"/>
    <dgm:cxn modelId="{A5A6F955-F7B4-4938-9945-A355C06EBF98}" type="presOf" srcId="{027166E3-F19C-40F1-96C3-8F6106186C34}" destId="{187E9228-92EC-46AE-BA28-9A6FF3DA6CEC}" srcOrd="1" destOrd="0" presId="urn:microsoft.com/office/officeart/2005/8/layout/orgChart1"/>
    <dgm:cxn modelId="{EE3CB456-190D-4114-BD1C-6B35B1F80881}" type="presOf" srcId="{5D9B06D0-46C2-489A-B9CE-01F2D0015898}" destId="{E6D2B437-7BD4-4AD9-9048-12C6D5D2D4B3}" srcOrd="0" destOrd="0" presId="urn:microsoft.com/office/officeart/2005/8/layout/orgChart1"/>
    <dgm:cxn modelId="{583C615A-AABB-40B3-BBE2-19A74DC8730B}" srcId="{697ED8CE-1039-4F70-AA21-19706FCB423B}" destId="{027166E3-F19C-40F1-96C3-8F6106186C34}" srcOrd="1" destOrd="0" parTransId="{854544FC-04BF-471E-ABAB-81B16FA181AA}" sibTransId="{EDCB8B5F-14F0-4306-AD45-860212203818}"/>
    <dgm:cxn modelId="{0D36508B-14D6-4F05-B57A-770BBBC59877}" type="presOf" srcId="{697ED8CE-1039-4F70-AA21-19706FCB423B}" destId="{B93A4FD5-FF8E-4759-9239-B4395FC982AA}" srcOrd="0" destOrd="0" presId="urn:microsoft.com/office/officeart/2005/8/layout/orgChart1"/>
    <dgm:cxn modelId="{271DCC8B-8B7B-4086-BC1A-F65AFA92BDB5}" type="presOf" srcId="{5E95311F-CDBF-42E4-9254-FCE6AE26FE1C}" destId="{7AE80073-BB6C-4473-B386-E1C6CEFA1AF7}" srcOrd="1" destOrd="0" presId="urn:microsoft.com/office/officeart/2005/8/layout/orgChart1"/>
    <dgm:cxn modelId="{B7BF578C-7270-4AFC-9D4C-F9A77F66689D}" srcId="{B7B596D8-E0B4-4628-B587-C30C19352ACF}" destId="{1D9C9A92-869B-4E4C-839D-F31411192FDA}" srcOrd="1" destOrd="0" parTransId="{E05B3E48-D47C-40C5-ABE8-373011E84A8B}" sibTransId="{1DC6A52B-B9D9-4C39-BC63-E1470439E0BF}"/>
    <dgm:cxn modelId="{EA292090-A7C9-4A57-9269-FFAB07AC3E12}" type="presOf" srcId="{8E7D4A75-27DD-4CFB-AC2E-EE36E18368F4}" destId="{96708DFE-A0B1-4D92-9F19-C1129AA1FBE6}" srcOrd="0" destOrd="0" presId="urn:microsoft.com/office/officeart/2005/8/layout/orgChart1"/>
    <dgm:cxn modelId="{0176C19B-7F20-46A2-951C-04E7FD36CAA1}" srcId="{697ED8CE-1039-4F70-AA21-19706FCB423B}" destId="{8E7D4A75-27DD-4CFB-AC2E-EE36E18368F4}" srcOrd="0" destOrd="0" parTransId="{75746CFB-2518-46E6-BE8A-673B05BF8D48}" sibTransId="{84C3BC4A-CBD2-4AA8-BC6C-2E552827BA1F}"/>
    <dgm:cxn modelId="{CEB35DA8-7999-4C55-A93A-1C4B70D9F085}" type="presOf" srcId="{CF478DE3-7EE3-4C39-8F0B-FBB66C19701B}" destId="{91F8CF1C-3F0F-4DBD-9333-54FFF0EF649A}" srcOrd="0" destOrd="0" presId="urn:microsoft.com/office/officeart/2005/8/layout/orgChart1"/>
    <dgm:cxn modelId="{6F0A42AD-D980-49A0-A4B6-EB93C9413AE8}" type="presOf" srcId="{75746CFB-2518-46E6-BE8A-673B05BF8D48}" destId="{7CCE8052-D47D-40A7-8418-996F6B88C98F}" srcOrd="0" destOrd="0" presId="urn:microsoft.com/office/officeart/2005/8/layout/orgChart1"/>
    <dgm:cxn modelId="{F52CA7B4-9C77-47B2-94F5-DEDB3E1396AA}" type="presOf" srcId="{B62A137A-1984-4A2F-9722-D6C3AD3049EB}" destId="{39545C1D-6BF8-4E45-83ED-3827F8D07634}" srcOrd="0" destOrd="0" presId="urn:microsoft.com/office/officeart/2005/8/layout/orgChart1"/>
    <dgm:cxn modelId="{A45ED4B4-9619-406F-9835-F30883EEFF22}" srcId="{8E7D4A75-27DD-4CFB-AC2E-EE36E18368F4}" destId="{B7B596D8-E0B4-4628-B587-C30C19352ACF}" srcOrd="0" destOrd="0" parTransId="{846979E5-4E6F-4C84-A3B0-F5D1C83224E5}" sibTransId="{A3A13177-9F9B-4D9D-A24B-902EB72BD6DA}"/>
    <dgm:cxn modelId="{49BDC2BA-9656-4C77-9F5E-6449535E7FE3}" type="presOf" srcId="{25206E5C-7F06-4474-80E2-ED39D5BFD2BD}" destId="{17DE527C-299F-47FA-9080-D6DD6F12E48E}" srcOrd="1" destOrd="0" presId="urn:microsoft.com/office/officeart/2005/8/layout/orgChart1"/>
    <dgm:cxn modelId="{BEB44CBD-3545-4CCE-8433-FFCD299AFC9D}" type="presOf" srcId="{25206E5C-7F06-4474-80E2-ED39D5BFD2BD}" destId="{A954F3DF-C091-479D-B1BF-CE366883EDF1}" srcOrd="0" destOrd="0" presId="urn:microsoft.com/office/officeart/2005/8/layout/orgChart1"/>
    <dgm:cxn modelId="{988DEAC0-5D47-446E-B590-83F606097737}" type="presOf" srcId="{CBDA3ACA-1A28-43F2-93F2-F288AD53A618}" destId="{75B8EE2F-A758-4026-A285-1101B9B2744A}" srcOrd="0" destOrd="0" presId="urn:microsoft.com/office/officeart/2005/8/layout/orgChart1"/>
    <dgm:cxn modelId="{2904BDC3-3C61-4570-A999-8B8F743E3537}" type="presOf" srcId="{B7B596D8-E0B4-4628-B587-C30C19352ACF}" destId="{C3A46DD2-39C5-402D-9407-6697AEF17387}" srcOrd="0" destOrd="0" presId="urn:microsoft.com/office/officeart/2005/8/layout/orgChart1"/>
    <dgm:cxn modelId="{8A6D93C7-1576-41DF-B04B-0D994391EE4F}" srcId="{95C7B7D3-0FAC-43BF-B8F7-2D67D94D9B0C}" destId="{FBB73965-398D-454D-884B-A4960C75A466}" srcOrd="0" destOrd="0" parTransId="{56AD7CA9-F78F-48BB-9E48-81F64EC5EAC6}" sibTransId="{2B7DF4A1-DA39-4E21-BA3D-79BF5AC180DD}"/>
    <dgm:cxn modelId="{5642F1CA-7B0C-4EC2-9E2B-953F6C328C60}" type="presOf" srcId="{AAC95B5B-BA41-4007-A855-429868F2F4BB}" destId="{CAF1E7A0-ECE1-4CCA-817D-CEAB0B8A879A}" srcOrd="1" destOrd="0" presId="urn:microsoft.com/office/officeart/2005/8/layout/orgChart1"/>
    <dgm:cxn modelId="{79EA7ECD-5D67-47E2-8E05-448FCE8E9AE3}" srcId="{027166E3-F19C-40F1-96C3-8F6106186C34}" destId="{A8F07593-19A3-4C7D-9B1E-60D64B92FDC8}" srcOrd="0" destOrd="0" parTransId="{B62A137A-1984-4A2F-9722-D6C3AD3049EB}" sibTransId="{A487423E-E9E7-432F-9B88-2DC79C39CA0C}"/>
    <dgm:cxn modelId="{15F48ED1-57BA-4AB9-91D4-D394E070D375}" type="presOf" srcId="{5E95311F-CDBF-42E4-9254-FCE6AE26FE1C}" destId="{17BC8F97-B002-4754-AA15-576CEF435D40}" srcOrd="0" destOrd="0" presId="urn:microsoft.com/office/officeart/2005/8/layout/orgChart1"/>
    <dgm:cxn modelId="{AA039DDE-2A79-4283-A1C7-64AD66A39D4F}" srcId="{3F2EACC9-DC7F-4E3D-B145-6C63D61EC24F}" destId="{F762C5B2-A3CC-4E81-8E88-23F3A1E59C62}" srcOrd="2" destOrd="0" parTransId="{CE64A8FB-EFBF-4907-90CB-DEEA0D5F1D96}" sibTransId="{FB2DD44E-6E6B-4E50-B231-9B9C5B51D296}"/>
    <dgm:cxn modelId="{2C339BE7-C1B4-4C60-8761-369D49D8604D}" type="presOf" srcId="{00FB1142-39BE-4D4C-BFBB-2A4B289E25D5}" destId="{7EC4D1C1-AA44-4127-B1DF-9AA9040782BF}" srcOrd="0" destOrd="0" presId="urn:microsoft.com/office/officeart/2005/8/layout/orgChart1"/>
    <dgm:cxn modelId="{642465F0-400D-4CD5-8187-8620A9C7E370}" srcId="{8E7D4A75-27DD-4CFB-AC2E-EE36E18368F4}" destId="{AAC95B5B-BA41-4007-A855-429868F2F4BB}" srcOrd="1" destOrd="0" parTransId="{6688E34F-8576-4B94-9B74-3569C00C12C9}" sibTransId="{485D9F0D-4EFD-4076-B785-8D71F8066547}"/>
    <dgm:cxn modelId="{EAFFE2F0-D604-4D22-8D90-360BE1517345}" type="presOf" srcId="{00FB1142-39BE-4D4C-BFBB-2A4B289E25D5}" destId="{02F0BF98-C3B7-4545-B0A1-CC54A87C96C8}" srcOrd="1" destOrd="0" presId="urn:microsoft.com/office/officeart/2005/8/layout/orgChart1"/>
    <dgm:cxn modelId="{46EA7EF3-668B-49BB-8659-28B427EB610F}" type="presOf" srcId="{E05B3E48-D47C-40C5-ABE8-373011E84A8B}" destId="{A9F08444-89F4-4DAB-AE64-76EB23D2A982}" srcOrd="0" destOrd="0" presId="urn:microsoft.com/office/officeart/2005/8/layout/orgChart1"/>
    <dgm:cxn modelId="{C93A09F8-6312-4DA2-B94E-B9868321B91E}" srcId="{B7B596D8-E0B4-4628-B587-C30C19352ACF}" destId="{5E95311F-CDBF-42E4-9254-FCE6AE26FE1C}" srcOrd="0" destOrd="0" parTransId="{D265C5B7-B1A0-43F9-A458-88760411F518}" sibTransId="{7EBAAF10-F3B3-468A-A79B-15B1D6AFB422}"/>
    <dgm:cxn modelId="{A4AA32F5-9267-4A50-84AA-E3BDDA95CAFF}" type="presParOf" srcId="{4F80CD53-7EB2-4C22-865A-FCDA9217A393}" destId="{944CAFCB-920E-4723-AA72-15D2E8E7E7C7}" srcOrd="0" destOrd="0" presId="urn:microsoft.com/office/officeart/2005/8/layout/orgChart1"/>
    <dgm:cxn modelId="{E249AFA1-D911-45AE-83F8-C7903A09D0B6}" type="presParOf" srcId="{944CAFCB-920E-4723-AA72-15D2E8E7E7C7}" destId="{F309A699-807B-440F-8930-5D550B3EE520}" srcOrd="0" destOrd="0" presId="urn:microsoft.com/office/officeart/2005/8/layout/orgChart1"/>
    <dgm:cxn modelId="{5656193C-8447-4E8F-9AC4-2E892FD78078}" type="presParOf" srcId="{F309A699-807B-440F-8930-5D550B3EE520}" destId="{1D5D4B38-49E8-48F1-9386-DD36A487907C}" srcOrd="0" destOrd="0" presId="urn:microsoft.com/office/officeart/2005/8/layout/orgChart1"/>
    <dgm:cxn modelId="{23F700A3-E205-4388-9DB0-8F58DEC7482E}" type="presParOf" srcId="{F309A699-807B-440F-8930-5D550B3EE520}" destId="{88A0C7C1-AC51-41A5-83AF-B835FFBF3B9C}" srcOrd="1" destOrd="0" presId="urn:microsoft.com/office/officeart/2005/8/layout/orgChart1"/>
    <dgm:cxn modelId="{12369822-2A4D-4E70-8A0B-C20EE3DCEA89}" type="presParOf" srcId="{944CAFCB-920E-4723-AA72-15D2E8E7E7C7}" destId="{F47D535A-6FA3-451D-A463-CF006628AF62}" srcOrd="1" destOrd="0" presId="urn:microsoft.com/office/officeart/2005/8/layout/orgChart1"/>
    <dgm:cxn modelId="{7B429DE7-2404-4475-8B1A-CB0FB3A5EFAB}" type="presParOf" srcId="{F47D535A-6FA3-451D-A463-CF006628AF62}" destId="{75B8EE2F-A758-4026-A285-1101B9B2744A}" srcOrd="0" destOrd="0" presId="urn:microsoft.com/office/officeart/2005/8/layout/orgChart1"/>
    <dgm:cxn modelId="{08417523-67D8-4055-B83F-7CFCF3B2F205}" type="presParOf" srcId="{F47D535A-6FA3-451D-A463-CF006628AF62}" destId="{2C1AFB89-0394-4317-98F1-B0462571BF3A}" srcOrd="1" destOrd="0" presId="urn:microsoft.com/office/officeart/2005/8/layout/orgChart1"/>
    <dgm:cxn modelId="{B63FFB3A-2B63-4DC8-A00A-F005AAE5C31E}" type="presParOf" srcId="{2C1AFB89-0394-4317-98F1-B0462571BF3A}" destId="{754D15CD-4A9F-45F1-95E1-40B61BD89291}" srcOrd="0" destOrd="0" presId="urn:microsoft.com/office/officeart/2005/8/layout/orgChart1"/>
    <dgm:cxn modelId="{F9996F68-03C9-46B1-9C50-2DF7384C063E}" type="presParOf" srcId="{754D15CD-4A9F-45F1-95E1-40B61BD89291}" destId="{592980D9-B7B9-44FD-9458-58B80F161C6F}" srcOrd="0" destOrd="0" presId="urn:microsoft.com/office/officeart/2005/8/layout/orgChart1"/>
    <dgm:cxn modelId="{C8175DD9-D8B2-46F9-B95C-9752E37AF09D}" type="presParOf" srcId="{754D15CD-4A9F-45F1-95E1-40B61BD89291}" destId="{E70F9DE7-BE36-421B-9D37-B965845591AF}" srcOrd="1" destOrd="0" presId="urn:microsoft.com/office/officeart/2005/8/layout/orgChart1"/>
    <dgm:cxn modelId="{8ACB933F-D924-40EC-A66C-7FA15C9AEDA5}" type="presParOf" srcId="{2C1AFB89-0394-4317-98F1-B0462571BF3A}" destId="{B3C031A4-1E05-40EF-A84F-69943CDAFB43}" srcOrd="1" destOrd="0" presId="urn:microsoft.com/office/officeart/2005/8/layout/orgChart1"/>
    <dgm:cxn modelId="{23F46E1E-015F-4B0E-AA55-7D0E69F08AA2}" type="presParOf" srcId="{B3C031A4-1E05-40EF-A84F-69943CDAFB43}" destId="{E6D2B437-7BD4-4AD9-9048-12C6D5D2D4B3}" srcOrd="0" destOrd="0" presId="urn:microsoft.com/office/officeart/2005/8/layout/orgChart1"/>
    <dgm:cxn modelId="{4AF1D8C2-C2CF-4FB9-A38D-8F30C13B927C}" type="presParOf" srcId="{B3C031A4-1E05-40EF-A84F-69943CDAFB43}" destId="{E8D5C8AB-AA63-48BF-9FA2-DA2C122F3FC8}" srcOrd="1" destOrd="0" presId="urn:microsoft.com/office/officeart/2005/8/layout/orgChart1"/>
    <dgm:cxn modelId="{4D0953D0-B23F-4CB8-993E-CEC0258506DD}" type="presParOf" srcId="{E8D5C8AB-AA63-48BF-9FA2-DA2C122F3FC8}" destId="{CA876C93-894A-475A-A157-1CC5B28B7701}" srcOrd="0" destOrd="0" presId="urn:microsoft.com/office/officeart/2005/8/layout/orgChart1"/>
    <dgm:cxn modelId="{10824741-1951-4C05-B8F0-EBDB119386E5}" type="presParOf" srcId="{CA876C93-894A-475A-A157-1CC5B28B7701}" destId="{B93A4FD5-FF8E-4759-9239-B4395FC982AA}" srcOrd="0" destOrd="0" presId="urn:microsoft.com/office/officeart/2005/8/layout/orgChart1"/>
    <dgm:cxn modelId="{4AA401BD-C4C8-40B7-B8A3-47CA12CCA2C9}" type="presParOf" srcId="{CA876C93-894A-475A-A157-1CC5B28B7701}" destId="{619196D3-9779-42C6-BCA0-E77053479292}" srcOrd="1" destOrd="0" presId="urn:microsoft.com/office/officeart/2005/8/layout/orgChart1"/>
    <dgm:cxn modelId="{E99C5934-E437-4756-B063-38D9D713EAB5}" type="presParOf" srcId="{E8D5C8AB-AA63-48BF-9FA2-DA2C122F3FC8}" destId="{9D30267A-6CAD-45A6-BF1E-2E71396DD1F2}" srcOrd="1" destOrd="0" presId="urn:microsoft.com/office/officeart/2005/8/layout/orgChart1"/>
    <dgm:cxn modelId="{11F8B7FB-AEAF-40D2-9F2E-A8B7B982F87A}" type="presParOf" srcId="{9D30267A-6CAD-45A6-BF1E-2E71396DD1F2}" destId="{7CCE8052-D47D-40A7-8418-996F6B88C98F}" srcOrd="0" destOrd="0" presId="urn:microsoft.com/office/officeart/2005/8/layout/orgChart1"/>
    <dgm:cxn modelId="{BD76C2D4-DF35-423F-B02E-6FC560611AF0}" type="presParOf" srcId="{9D30267A-6CAD-45A6-BF1E-2E71396DD1F2}" destId="{DA47DB91-6808-4A2D-BAB6-A4034CFBF95B}" srcOrd="1" destOrd="0" presId="urn:microsoft.com/office/officeart/2005/8/layout/orgChart1"/>
    <dgm:cxn modelId="{40E0ED97-0200-48B8-8C73-A404E7ABFD6A}" type="presParOf" srcId="{DA47DB91-6808-4A2D-BAB6-A4034CFBF95B}" destId="{7250A285-F89D-43E5-8124-9753E873852B}" srcOrd="0" destOrd="0" presId="urn:microsoft.com/office/officeart/2005/8/layout/orgChart1"/>
    <dgm:cxn modelId="{10BECF7A-4BBA-44E5-9826-94E703A7F8EC}" type="presParOf" srcId="{7250A285-F89D-43E5-8124-9753E873852B}" destId="{96708DFE-A0B1-4D92-9F19-C1129AA1FBE6}" srcOrd="0" destOrd="0" presId="urn:microsoft.com/office/officeart/2005/8/layout/orgChart1"/>
    <dgm:cxn modelId="{AFAA181A-DCF4-4C91-BFE3-226C2860CB03}" type="presParOf" srcId="{7250A285-F89D-43E5-8124-9753E873852B}" destId="{B372DEA7-11D8-4E74-A943-0C620C53FBC7}" srcOrd="1" destOrd="0" presId="urn:microsoft.com/office/officeart/2005/8/layout/orgChart1"/>
    <dgm:cxn modelId="{245F37C4-8203-4F29-B4D2-FE5224FD8018}" type="presParOf" srcId="{DA47DB91-6808-4A2D-BAB6-A4034CFBF95B}" destId="{992E620B-E0DD-4A5B-97B4-0E535AF35AE7}" srcOrd="1" destOrd="0" presId="urn:microsoft.com/office/officeart/2005/8/layout/orgChart1"/>
    <dgm:cxn modelId="{6D678EC6-D428-4E81-A074-6F72E1C74F40}" type="presParOf" srcId="{992E620B-E0DD-4A5B-97B4-0E535AF35AE7}" destId="{44A2FF9D-3037-475B-BBB0-C57E64419FAA}" srcOrd="0" destOrd="0" presId="urn:microsoft.com/office/officeart/2005/8/layout/orgChart1"/>
    <dgm:cxn modelId="{950859A0-EDD9-40ED-ACE7-E70ABE907B40}" type="presParOf" srcId="{992E620B-E0DD-4A5B-97B4-0E535AF35AE7}" destId="{B3F5CE19-FF00-49BB-B1B6-5B986BD57CAF}" srcOrd="1" destOrd="0" presId="urn:microsoft.com/office/officeart/2005/8/layout/orgChart1"/>
    <dgm:cxn modelId="{E4EB9752-F6EA-4B7E-AEAD-6D7B9C3562DA}" type="presParOf" srcId="{B3F5CE19-FF00-49BB-B1B6-5B986BD57CAF}" destId="{096589CF-B89C-4312-BD24-35FB43C28210}" srcOrd="0" destOrd="0" presId="urn:microsoft.com/office/officeart/2005/8/layout/orgChart1"/>
    <dgm:cxn modelId="{1CE5AF1D-1E52-416D-ACD4-0DEC7C6AE75A}" type="presParOf" srcId="{096589CF-B89C-4312-BD24-35FB43C28210}" destId="{C3A46DD2-39C5-402D-9407-6697AEF17387}" srcOrd="0" destOrd="0" presId="urn:microsoft.com/office/officeart/2005/8/layout/orgChart1"/>
    <dgm:cxn modelId="{53E0FB1B-BEC9-42F4-9CE3-FB578664201A}" type="presParOf" srcId="{096589CF-B89C-4312-BD24-35FB43C28210}" destId="{173B7CC7-9075-436F-BA86-5AB44E3C38AE}" srcOrd="1" destOrd="0" presId="urn:microsoft.com/office/officeart/2005/8/layout/orgChart1"/>
    <dgm:cxn modelId="{BEDD2CB2-78BE-4223-AC22-50420F5C81B3}" type="presParOf" srcId="{B3F5CE19-FF00-49BB-B1B6-5B986BD57CAF}" destId="{3E93B7D3-1CE7-45B7-BC83-A7A58986377C}" srcOrd="1" destOrd="0" presId="urn:microsoft.com/office/officeart/2005/8/layout/orgChart1"/>
    <dgm:cxn modelId="{076B36AC-0722-4FDF-820B-A9BC5E2F9829}" type="presParOf" srcId="{3E93B7D3-1CE7-45B7-BC83-A7A58986377C}" destId="{C2982714-7FA8-426E-8977-101D481D1B96}" srcOrd="0" destOrd="0" presId="urn:microsoft.com/office/officeart/2005/8/layout/orgChart1"/>
    <dgm:cxn modelId="{49D1CE65-6129-4A57-876C-C9F5CCB32C18}" type="presParOf" srcId="{3E93B7D3-1CE7-45B7-BC83-A7A58986377C}" destId="{A654F880-EE04-4145-ABA0-B39884BBC8E1}" srcOrd="1" destOrd="0" presId="urn:microsoft.com/office/officeart/2005/8/layout/orgChart1"/>
    <dgm:cxn modelId="{0D75361E-FF9C-470B-AFAF-89A0D0551D34}" type="presParOf" srcId="{A654F880-EE04-4145-ABA0-B39884BBC8E1}" destId="{D408E142-0144-4D2E-8166-5AD53075269D}" srcOrd="0" destOrd="0" presId="urn:microsoft.com/office/officeart/2005/8/layout/orgChart1"/>
    <dgm:cxn modelId="{39D197E2-6DAF-4075-8AFF-457B5B09D16E}" type="presParOf" srcId="{D408E142-0144-4D2E-8166-5AD53075269D}" destId="{17BC8F97-B002-4754-AA15-576CEF435D40}" srcOrd="0" destOrd="0" presId="urn:microsoft.com/office/officeart/2005/8/layout/orgChart1"/>
    <dgm:cxn modelId="{DF8CE24F-5E6F-491A-A4E9-5B159D62E849}" type="presParOf" srcId="{D408E142-0144-4D2E-8166-5AD53075269D}" destId="{7AE80073-BB6C-4473-B386-E1C6CEFA1AF7}" srcOrd="1" destOrd="0" presId="urn:microsoft.com/office/officeart/2005/8/layout/orgChart1"/>
    <dgm:cxn modelId="{386B0B53-0F8C-45C1-9604-A5C232B36189}" type="presParOf" srcId="{A654F880-EE04-4145-ABA0-B39884BBC8E1}" destId="{157C536A-EE7A-4E32-A822-FCA83600CA15}" srcOrd="1" destOrd="0" presId="urn:microsoft.com/office/officeart/2005/8/layout/orgChart1"/>
    <dgm:cxn modelId="{CAC409DE-3F38-44C2-A096-CE1765F8E270}" type="presParOf" srcId="{A654F880-EE04-4145-ABA0-B39884BBC8E1}" destId="{320D1B18-4610-4F7A-96DE-DC27907FEAB4}" srcOrd="2" destOrd="0" presId="urn:microsoft.com/office/officeart/2005/8/layout/orgChart1"/>
    <dgm:cxn modelId="{F003BB0F-01A4-4FC3-87A2-DD4E2FBE1ADE}" type="presParOf" srcId="{3E93B7D3-1CE7-45B7-BC83-A7A58986377C}" destId="{A9F08444-89F4-4DAB-AE64-76EB23D2A982}" srcOrd="2" destOrd="0" presId="urn:microsoft.com/office/officeart/2005/8/layout/orgChart1"/>
    <dgm:cxn modelId="{5D858C5C-49F3-45C3-92CE-8D6F6654F065}" type="presParOf" srcId="{3E93B7D3-1CE7-45B7-BC83-A7A58986377C}" destId="{3D8EDD55-7AF4-4D74-9604-E242BDFA212A}" srcOrd="3" destOrd="0" presId="urn:microsoft.com/office/officeart/2005/8/layout/orgChart1"/>
    <dgm:cxn modelId="{EBAE1C37-A274-4ED4-9965-106B2EEBDC98}" type="presParOf" srcId="{3D8EDD55-7AF4-4D74-9604-E242BDFA212A}" destId="{7785BB9A-8A72-4732-928F-08114D6174DD}" srcOrd="0" destOrd="0" presId="urn:microsoft.com/office/officeart/2005/8/layout/orgChart1"/>
    <dgm:cxn modelId="{B104D790-9B45-4F28-92F8-1AF09FA627A4}" type="presParOf" srcId="{7785BB9A-8A72-4732-928F-08114D6174DD}" destId="{1EC5B134-BEF0-4EFC-B80F-E5FBBE6390EF}" srcOrd="0" destOrd="0" presId="urn:microsoft.com/office/officeart/2005/8/layout/orgChart1"/>
    <dgm:cxn modelId="{8A29830E-38CC-4861-B71D-1CC69C1D9A36}" type="presParOf" srcId="{7785BB9A-8A72-4732-928F-08114D6174DD}" destId="{61EC36CD-0FE0-465A-B22F-E89D72331EB7}" srcOrd="1" destOrd="0" presId="urn:microsoft.com/office/officeart/2005/8/layout/orgChart1"/>
    <dgm:cxn modelId="{03DC085F-7E22-4D8F-ADE0-B7A550EAF20F}" type="presParOf" srcId="{3D8EDD55-7AF4-4D74-9604-E242BDFA212A}" destId="{8B9D6FBE-D8D4-4D3C-9B3B-6F9913AEC35F}" srcOrd="1" destOrd="0" presId="urn:microsoft.com/office/officeart/2005/8/layout/orgChart1"/>
    <dgm:cxn modelId="{1A8CEE6A-7BFF-4EE2-BACD-41314407CA2F}" type="presParOf" srcId="{3D8EDD55-7AF4-4D74-9604-E242BDFA212A}" destId="{5E2C3026-01EB-498A-89D8-2031B09ACBEA}" srcOrd="2" destOrd="0" presId="urn:microsoft.com/office/officeart/2005/8/layout/orgChart1"/>
    <dgm:cxn modelId="{966FF73C-5E1E-418C-85C1-22FBC0913349}" type="presParOf" srcId="{B3F5CE19-FF00-49BB-B1B6-5B986BD57CAF}" destId="{A0CAAB19-4CD4-4079-B9F5-A318DECBF448}" srcOrd="2" destOrd="0" presId="urn:microsoft.com/office/officeart/2005/8/layout/orgChart1"/>
    <dgm:cxn modelId="{9DCE90E9-CAE1-4369-AA8E-9F5F3644AF59}" type="presParOf" srcId="{992E620B-E0DD-4A5B-97B4-0E535AF35AE7}" destId="{E31D1024-5BC8-465C-B8E2-BD5255828BA2}" srcOrd="2" destOrd="0" presId="urn:microsoft.com/office/officeart/2005/8/layout/orgChart1"/>
    <dgm:cxn modelId="{04A1C9E6-FCE6-42E2-8B7F-71EF8C03EDEF}" type="presParOf" srcId="{992E620B-E0DD-4A5B-97B4-0E535AF35AE7}" destId="{41DC26C2-90B1-4C83-87FE-063DEE8581D7}" srcOrd="3" destOrd="0" presId="urn:microsoft.com/office/officeart/2005/8/layout/orgChart1"/>
    <dgm:cxn modelId="{B07C697C-0A26-4788-9C38-4887A3CB70ED}" type="presParOf" srcId="{41DC26C2-90B1-4C83-87FE-063DEE8581D7}" destId="{0EE3A4A7-8483-4CE4-BC33-3C63089FF2DF}" srcOrd="0" destOrd="0" presId="urn:microsoft.com/office/officeart/2005/8/layout/orgChart1"/>
    <dgm:cxn modelId="{5CB06444-9DEA-492A-9DC4-C47500B8C535}" type="presParOf" srcId="{0EE3A4A7-8483-4CE4-BC33-3C63089FF2DF}" destId="{652F2816-1996-435B-A703-EDC5677BA1DF}" srcOrd="0" destOrd="0" presId="urn:microsoft.com/office/officeart/2005/8/layout/orgChart1"/>
    <dgm:cxn modelId="{70FA8178-24E0-4A88-BEE9-75967700B3C5}" type="presParOf" srcId="{0EE3A4A7-8483-4CE4-BC33-3C63089FF2DF}" destId="{CAF1E7A0-ECE1-4CCA-817D-CEAB0B8A879A}" srcOrd="1" destOrd="0" presId="urn:microsoft.com/office/officeart/2005/8/layout/orgChart1"/>
    <dgm:cxn modelId="{A2CE04CB-7427-4DB3-B340-D67C1DDACC09}" type="presParOf" srcId="{41DC26C2-90B1-4C83-87FE-063DEE8581D7}" destId="{F452DA40-5549-42E6-9361-D969E3329E63}" srcOrd="1" destOrd="0" presId="urn:microsoft.com/office/officeart/2005/8/layout/orgChart1"/>
    <dgm:cxn modelId="{06C0D452-FC00-498F-8DD4-5264EFA971E6}" type="presParOf" srcId="{41DC26C2-90B1-4C83-87FE-063DEE8581D7}" destId="{994B611A-7615-47A8-B560-EA9DFC01FB30}" srcOrd="2" destOrd="0" presId="urn:microsoft.com/office/officeart/2005/8/layout/orgChart1"/>
    <dgm:cxn modelId="{4D46EACE-E339-4773-BB47-3E9D3ADCFB6F}" type="presParOf" srcId="{DA47DB91-6808-4A2D-BAB6-A4034CFBF95B}" destId="{0F4C5CCE-1B99-4F7A-8D54-BE39094E2465}" srcOrd="2" destOrd="0" presId="urn:microsoft.com/office/officeart/2005/8/layout/orgChart1"/>
    <dgm:cxn modelId="{BC1C0469-1B56-420D-8A08-FCBD09EC84E3}" type="presParOf" srcId="{9D30267A-6CAD-45A6-BF1E-2E71396DD1F2}" destId="{54334221-806C-4B68-BFD9-52D644CDFE33}" srcOrd="2" destOrd="0" presId="urn:microsoft.com/office/officeart/2005/8/layout/orgChart1"/>
    <dgm:cxn modelId="{8D759AD3-753E-404C-B173-87B0B4D7570F}" type="presParOf" srcId="{9D30267A-6CAD-45A6-BF1E-2E71396DD1F2}" destId="{469A0318-FE4B-48F5-895C-F4264C97D761}" srcOrd="3" destOrd="0" presId="urn:microsoft.com/office/officeart/2005/8/layout/orgChart1"/>
    <dgm:cxn modelId="{35317664-FAA0-4313-8B31-16305FBE68D9}" type="presParOf" srcId="{469A0318-FE4B-48F5-895C-F4264C97D761}" destId="{612F3C59-93CE-4057-AF59-3BAFE4BD414F}" srcOrd="0" destOrd="0" presId="urn:microsoft.com/office/officeart/2005/8/layout/orgChart1"/>
    <dgm:cxn modelId="{BE77796F-0575-424C-AF72-BC309F14E6E8}" type="presParOf" srcId="{612F3C59-93CE-4057-AF59-3BAFE4BD414F}" destId="{7932654F-C6DB-4F86-AF4B-9B63F6F1A34D}" srcOrd="0" destOrd="0" presId="urn:microsoft.com/office/officeart/2005/8/layout/orgChart1"/>
    <dgm:cxn modelId="{10531EBA-D377-48BA-B8EE-53E92CC6EC20}" type="presParOf" srcId="{612F3C59-93CE-4057-AF59-3BAFE4BD414F}" destId="{187E9228-92EC-46AE-BA28-9A6FF3DA6CEC}" srcOrd="1" destOrd="0" presId="urn:microsoft.com/office/officeart/2005/8/layout/orgChart1"/>
    <dgm:cxn modelId="{94E6822B-7FAB-45D2-9A79-69EFA329C691}" type="presParOf" srcId="{469A0318-FE4B-48F5-895C-F4264C97D761}" destId="{842A5F30-AEFC-4CBA-A90D-087B2416A5DC}" srcOrd="1" destOrd="0" presId="urn:microsoft.com/office/officeart/2005/8/layout/orgChart1"/>
    <dgm:cxn modelId="{EE2940F8-05D0-497B-8E4A-D983387986EB}" type="presParOf" srcId="{842A5F30-AEFC-4CBA-A90D-087B2416A5DC}" destId="{39545C1D-6BF8-4E45-83ED-3827F8D07634}" srcOrd="0" destOrd="0" presId="urn:microsoft.com/office/officeart/2005/8/layout/orgChart1"/>
    <dgm:cxn modelId="{7A7CEA1E-F4C8-40BC-939E-5DFE4A9AB2D6}" type="presParOf" srcId="{842A5F30-AEFC-4CBA-A90D-087B2416A5DC}" destId="{16B462B8-C00A-4B3C-B46B-16BA299E3E69}" srcOrd="1" destOrd="0" presId="urn:microsoft.com/office/officeart/2005/8/layout/orgChart1"/>
    <dgm:cxn modelId="{746C1EA2-68C7-4314-982D-D2BECC8508AB}" type="presParOf" srcId="{16B462B8-C00A-4B3C-B46B-16BA299E3E69}" destId="{6F4B7D31-46EC-41C2-B27A-7C62FC58A863}" srcOrd="0" destOrd="0" presId="urn:microsoft.com/office/officeart/2005/8/layout/orgChart1"/>
    <dgm:cxn modelId="{200A5644-C8A6-400A-9BD0-03531887525F}" type="presParOf" srcId="{6F4B7D31-46EC-41C2-B27A-7C62FC58A863}" destId="{248EA062-F642-4F33-92DE-6B1F08CB227C}" srcOrd="0" destOrd="0" presId="urn:microsoft.com/office/officeart/2005/8/layout/orgChart1"/>
    <dgm:cxn modelId="{71297CF0-A8E7-427D-9FB8-33D558B256A6}" type="presParOf" srcId="{6F4B7D31-46EC-41C2-B27A-7C62FC58A863}" destId="{3C264B64-3B2F-4D55-A560-D0BB7B1D1A1B}" srcOrd="1" destOrd="0" presId="urn:microsoft.com/office/officeart/2005/8/layout/orgChart1"/>
    <dgm:cxn modelId="{11E42FDB-F35E-46BA-A122-2046B3A89C89}" type="presParOf" srcId="{16B462B8-C00A-4B3C-B46B-16BA299E3E69}" destId="{800F0F01-DCC4-47B5-BE0A-DB1B1119CF15}" srcOrd="1" destOrd="0" presId="urn:microsoft.com/office/officeart/2005/8/layout/orgChart1"/>
    <dgm:cxn modelId="{598D7B75-1FB3-4147-90A7-D95C3CF760C0}" type="presParOf" srcId="{800F0F01-DCC4-47B5-BE0A-DB1B1119CF15}" destId="{2A0AB402-AAA3-40EC-A359-D3DE2453834C}" srcOrd="0" destOrd="0" presId="urn:microsoft.com/office/officeart/2005/8/layout/orgChart1"/>
    <dgm:cxn modelId="{539FF2C6-32AE-4F50-8F99-47A5D04AA8AA}" type="presParOf" srcId="{800F0F01-DCC4-47B5-BE0A-DB1B1119CF15}" destId="{C58090FF-F1A9-4285-9A26-380B1EC2036F}" srcOrd="1" destOrd="0" presId="urn:microsoft.com/office/officeart/2005/8/layout/orgChart1"/>
    <dgm:cxn modelId="{6F8973CC-99BD-4301-AA91-7BAD5DF8A2A6}" type="presParOf" srcId="{C58090FF-F1A9-4285-9A26-380B1EC2036F}" destId="{AE147F53-3C9E-4C0B-B520-96A9E34911DD}" srcOrd="0" destOrd="0" presId="urn:microsoft.com/office/officeart/2005/8/layout/orgChart1"/>
    <dgm:cxn modelId="{FD74657A-DCDD-4D86-A78B-82DC290D9A70}" type="presParOf" srcId="{AE147F53-3C9E-4C0B-B520-96A9E34911DD}" destId="{7EC4D1C1-AA44-4127-B1DF-9AA9040782BF}" srcOrd="0" destOrd="0" presId="urn:microsoft.com/office/officeart/2005/8/layout/orgChart1"/>
    <dgm:cxn modelId="{3882E4B7-CA76-44F6-B865-7AA863EFC4A2}" type="presParOf" srcId="{AE147F53-3C9E-4C0B-B520-96A9E34911DD}" destId="{02F0BF98-C3B7-4545-B0A1-CC54A87C96C8}" srcOrd="1" destOrd="0" presId="urn:microsoft.com/office/officeart/2005/8/layout/orgChart1"/>
    <dgm:cxn modelId="{EDEB3184-975E-4ACE-8C29-099B69AB9949}" type="presParOf" srcId="{C58090FF-F1A9-4285-9A26-380B1EC2036F}" destId="{3980FA13-DFF3-4F08-8550-AC03C7F62F7F}" srcOrd="1" destOrd="0" presId="urn:microsoft.com/office/officeart/2005/8/layout/orgChart1"/>
    <dgm:cxn modelId="{905FCE4B-F792-4DF7-BDAF-97F50F45D8EB}" type="presParOf" srcId="{C58090FF-F1A9-4285-9A26-380B1EC2036F}" destId="{79430046-6C48-45AC-9B5E-1B8C8B2623B4}" srcOrd="2" destOrd="0" presId="urn:microsoft.com/office/officeart/2005/8/layout/orgChart1"/>
    <dgm:cxn modelId="{6C149CF0-7B33-4AF2-AEE7-1B8E0FDDA206}" type="presParOf" srcId="{16B462B8-C00A-4B3C-B46B-16BA299E3E69}" destId="{95DDFAEF-8C1D-4D42-BC28-6B0D5B07863B}" srcOrd="2" destOrd="0" presId="urn:microsoft.com/office/officeart/2005/8/layout/orgChart1"/>
    <dgm:cxn modelId="{42B75C7A-8491-4A31-8C44-33C9BCED7812}" type="presParOf" srcId="{469A0318-FE4B-48F5-895C-F4264C97D761}" destId="{396826F4-0617-47AD-B628-379A483F0AAD}" srcOrd="2" destOrd="0" presId="urn:microsoft.com/office/officeart/2005/8/layout/orgChart1"/>
    <dgm:cxn modelId="{014873BE-1223-442B-B817-2A829AF10656}" type="presParOf" srcId="{E8D5C8AB-AA63-48BF-9FA2-DA2C122F3FC8}" destId="{658C9145-2825-49ED-B513-9839D9886D63}" srcOrd="2" destOrd="0" presId="urn:microsoft.com/office/officeart/2005/8/layout/orgChart1"/>
    <dgm:cxn modelId="{6E539D87-0DFC-4CDD-B573-FCCF82880076}" type="presParOf" srcId="{B3C031A4-1E05-40EF-A84F-69943CDAFB43}" destId="{91F8CF1C-3F0F-4DBD-9333-54FFF0EF649A}" srcOrd="2" destOrd="0" presId="urn:microsoft.com/office/officeart/2005/8/layout/orgChart1"/>
    <dgm:cxn modelId="{15F636E7-B033-4E79-9F96-0BF6F6D30894}" type="presParOf" srcId="{B3C031A4-1E05-40EF-A84F-69943CDAFB43}" destId="{0FA7D7BA-AA30-460F-996A-712235E9CB77}" srcOrd="3" destOrd="0" presId="urn:microsoft.com/office/officeart/2005/8/layout/orgChart1"/>
    <dgm:cxn modelId="{F8C0A1EB-A25B-43F5-990F-EB85477283AC}" type="presParOf" srcId="{0FA7D7BA-AA30-460F-996A-712235E9CB77}" destId="{02B6D53D-5AFD-45C7-993D-9C6940BE1F40}" srcOrd="0" destOrd="0" presId="urn:microsoft.com/office/officeart/2005/8/layout/orgChart1"/>
    <dgm:cxn modelId="{5329BC75-5BF1-4094-8651-D957611835CB}" type="presParOf" srcId="{02B6D53D-5AFD-45C7-993D-9C6940BE1F40}" destId="{A954F3DF-C091-479D-B1BF-CE366883EDF1}" srcOrd="0" destOrd="0" presId="urn:microsoft.com/office/officeart/2005/8/layout/orgChart1"/>
    <dgm:cxn modelId="{DCF9023F-2047-4301-85AC-0AA642C2613C}" type="presParOf" srcId="{02B6D53D-5AFD-45C7-993D-9C6940BE1F40}" destId="{17DE527C-299F-47FA-9080-D6DD6F12E48E}" srcOrd="1" destOrd="0" presId="urn:microsoft.com/office/officeart/2005/8/layout/orgChart1"/>
    <dgm:cxn modelId="{9297FC95-F96E-43BF-BB26-75A5D1A55EC7}" type="presParOf" srcId="{0FA7D7BA-AA30-460F-996A-712235E9CB77}" destId="{40C6ABD3-4AF9-4771-AB15-48661F6AB6DD}" srcOrd="1" destOrd="0" presId="urn:microsoft.com/office/officeart/2005/8/layout/orgChart1"/>
    <dgm:cxn modelId="{38EE5797-E694-4B4B-9F6E-66D74982EB44}" type="presParOf" srcId="{0FA7D7BA-AA30-460F-996A-712235E9CB77}" destId="{2869A07D-8DD4-4368-B05B-D3D39497BF84}" srcOrd="2" destOrd="0" presId="urn:microsoft.com/office/officeart/2005/8/layout/orgChart1"/>
    <dgm:cxn modelId="{BB9B1E73-90A8-4220-B572-97E30BA7FDF3}" type="presParOf" srcId="{B3C031A4-1E05-40EF-A84F-69943CDAFB43}" destId="{28E206BB-8C5D-4E3F-AF48-463D107DD3A2}" srcOrd="4" destOrd="0" presId="urn:microsoft.com/office/officeart/2005/8/layout/orgChart1"/>
    <dgm:cxn modelId="{796597A1-8E29-4DE2-84E2-BEB7051E00D5}" type="presParOf" srcId="{B3C031A4-1E05-40EF-A84F-69943CDAFB43}" destId="{15A7848A-29B9-4FAC-9B10-6E4A7229E84A}" srcOrd="5" destOrd="0" presId="urn:microsoft.com/office/officeart/2005/8/layout/orgChart1"/>
    <dgm:cxn modelId="{47243401-9061-47A2-8C82-14A13682A128}" type="presParOf" srcId="{15A7848A-29B9-4FAC-9B10-6E4A7229E84A}" destId="{83B6F440-C03E-4CCB-9596-D56C9860FA36}" srcOrd="0" destOrd="0" presId="urn:microsoft.com/office/officeart/2005/8/layout/orgChart1"/>
    <dgm:cxn modelId="{846E520D-977E-4003-83DF-5F72E8731918}" type="presParOf" srcId="{83B6F440-C03E-4CCB-9596-D56C9860FA36}" destId="{7AAA0504-C633-4938-8B18-C4D7CFD69869}" srcOrd="0" destOrd="0" presId="urn:microsoft.com/office/officeart/2005/8/layout/orgChart1"/>
    <dgm:cxn modelId="{F16DE081-CB32-4D48-8E4C-2CB9197BBB03}" type="presParOf" srcId="{83B6F440-C03E-4CCB-9596-D56C9860FA36}" destId="{89849F5B-2782-4E87-BA44-4271C6F6913D}" srcOrd="1" destOrd="0" presId="urn:microsoft.com/office/officeart/2005/8/layout/orgChart1"/>
    <dgm:cxn modelId="{DCF4DF52-E49A-4FC2-9908-B0E3C787B7C4}" type="presParOf" srcId="{15A7848A-29B9-4FAC-9B10-6E4A7229E84A}" destId="{8B95EDED-B0CF-46A3-8A19-3DFECFB2B8F8}" srcOrd="1" destOrd="0" presId="urn:microsoft.com/office/officeart/2005/8/layout/orgChart1"/>
    <dgm:cxn modelId="{286BA4DE-0921-4BA8-BDA2-0A59EFA7CFFE}" type="presParOf" srcId="{15A7848A-29B9-4FAC-9B10-6E4A7229E84A}" destId="{3692A86B-8334-4822-9B78-F0C2B33474E9}" srcOrd="2" destOrd="0" presId="urn:microsoft.com/office/officeart/2005/8/layout/orgChart1"/>
    <dgm:cxn modelId="{5E5210B2-30E6-46D0-8D1D-4234F717A501}" type="presParOf" srcId="{2C1AFB89-0394-4317-98F1-B0462571BF3A}" destId="{7F204E12-7D29-4D2D-89E5-4F87932B2865}" srcOrd="2" destOrd="0" presId="urn:microsoft.com/office/officeart/2005/8/layout/orgChart1"/>
    <dgm:cxn modelId="{FFB09B2C-0E64-48F7-A1E6-AD4883654527}" type="presParOf" srcId="{944CAFCB-920E-4723-AA72-15D2E8E7E7C7}" destId="{764E7BB6-2EDB-4FA4-9FEE-5AB8379C10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AB8D4-96BC-49C0-8E54-EE76D83EBB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3D32E6-BA82-45C3-AC5D-0D326A561229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0D4D6B72-3A02-4A8C-B431-1A66AF38BC32}" type="parTrans" cxnId="{ADAC6ED3-CD2C-4550-A3A3-68EC74BB3DBC}">
      <dgm:prSet/>
      <dgm:spPr/>
      <dgm:t>
        <a:bodyPr/>
        <a:lstStyle/>
        <a:p>
          <a:endParaRPr lang="en-GB"/>
        </a:p>
      </dgm:t>
    </dgm:pt>
    <dgm:pt modelId="{45976607-8370-477F-9456-8419D52D071D}" type="sibTrans" cxnId="{ADAC6ED3-CD2C-4550-A3A3-68EC74BB3DBC}">
      <dgm:prSet/>
      <dgm:spPr/>
      <dgm:t>
        <a:bodyPr/>
        <a:lstStyle/>
        <a:p>
          <a:endParaRPr lang="en-GB"/>
        </a:p>
      </dgm:t>
    </dgm:pt>
    <dgm:pt modelId="{3193BCAF-2064-4910-BE37-1BF7E8B96EC9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7B75B7F-216E-4A5F-8A92-49EC0B0014E8}" type="parTrans" cxnId="{E74CAC8E-607D-441F-8B84-BA203040843C}">
      <dgm:prSet/>
      <dgm:spPr/>
      <dgm:t>
        <a:bodyPr/>
        <a:lstStyle/>
        <a:p>
          <a:endParaRPr lang="en-GB"/>
        </a:p>
      </dgm:t>
    </dgm:pt>
    <dgm:pt modelId="{F710C672-5FB5-4F94-B6CE-4CB0171B4267}" type="sibTrans" cxnId="{E74CAC8E-607D-441F-8B84-BA203040843C}">
      <dgm:prSet/>
      <dgm:spPr/>
      <dgm:t>
        <a:bodyPr/>
        <a:lstStyle/>
        <a:p>
          <a:endParaRPr lang="en-GB"/>
        </a:p>
      </dgm:t>
    </dgm:pt>
    <dgm:pt modelId="{216527CC-C119-4F98-AED7-D4D18BDB2085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406B48B4-368E-4B7F-84FF-733DE5B370E0}" type="parTrans" cxnId="{B1AFFDC5-807C-4B49-B36A-989B6ED05AE4}">
      <dgm:prSet/>
      <dgm:spPr/>
      <dgm:t>
        <a:bodyPr/>
        <a:lstStyle/>
        <a:p>
          <a:endParaRPr lang="en-GB"/>
        </a:p>
      </dgm:t>
    </dgm:pt>
    <dgm:pt modelId="{29A7E824-28B2-472A-B0EF-E9646D739B5A}" type="sibTrans" cxnId="{B1AFFDC5-807C-4B49-B36A-989B6ED05AE4}">
      <dgm:prSet/>
      <dgm:spPr/>
      <dgm:t>
        <a:bodyPr/>
        <a:lstStyle/>
        <a:p>
          <a:endParaRPr lang="en-GB"/>
        </a:p>
      </dgm:t>
    </dgm:pt>
    <dgm:pt modelId="{49788E3F-A031-4542-B279-08AA968FB649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8D8324ED-3062-4B62-AEBC-FE6A17D8204C}" type="parTrans" cxnId="{D0220E56-8587-4226-AD3D-65AC4B725087}">
      <dgm:prSet/>
      <dgm:spPr/>
      <dgm:t>
        <a:bodyPr/>
        <a:lstStyle/>
        <a:p>
          <a:endParaRPr lang="en-GB"/>
        </a:p>
      </dgm:t>
    </dgm:pt>
    <dgm:pt modelId="{5DFFD501-FBD8-49D9-83D6-0C81DDBDECE7}" type="sibTrans" cxnId="{D0220E56-8587-4226-AD3D-65AC4B725087}">
      <dgm:prSet/>
      <dgm:spPr/>
      <dgm:t>
        <a:bodyPr/>
        <a:lstStyle/>
        <a:p>
          <a:endParaRPr lang="en-GB"/>
        </a:p>
      </dgm:t>
    </dgm:pt>
    <dgm:pt modelId="{278F02FE-AEBE-449B-BC3F-CF0C1493A8C4}">
      <dgm:prSet phldrT="[Tekst]"/>
      <dgm:spPr/>
      <dgm:t>
        <a:bodyPr/>
        <a:lstStyle/>
        <a:p>
          <a:r>
            <a:rPr lang="en-GB" dirty="0"/>
            <a:t>Update</a:t>
          </a:r>
        </a:p>
      </dgm:t>
    </dgm:pt>
    <dgm:pt modelId="{B0564B64-D17F-4ECC-AAA1-3F1C6D98C15B}" type="parTrans" cxnId="{CC5C4624-6AD4-45AD-9506-73C0AA0ED76D}">
      <dgm:prSet/>
      <dgm:spPr/>
      <dgm:t>
        <a:bodyPr/>
        <a:lstStyle/>
        <a:p>
          <a:endParaRPr lang="en-GB"/>
        </a:p>
      </dgm:t>
    </dgm:pt>
    <dgm:pt modelId="{14F6A234-ABC5-4891-BF9E-80DAD800ECA6}" type="sibTrans" cxnId="{CC5C4624-6AD4-45AD-9506-73C0AA0ED76D}">
      <dgm:prSet/>
      <dgm:spPr/>
      <dgm:t>
        <a:bodyPr/>
        <a:lstStyle/>
        <a:p>
          <a:endParaRPr lang="en-GB"/>
        </a:p>
      </dgm:t>
    </dgm:pt>
    <dgm:pt modelId="{4B2A6EE5-1C23-4C1E-9666-D56319A68325}">
      <dgm:prSet phldrT="[Tekst]"/>
      <dgm:spPr/>
      <dgm:t>
        <a:bodyPr/>
        <a:lstStyle/>
        <a:p>
          <a:r>
            <a:rPr lang="en-GB" dirty="0"/>
            <a:t>Policy Gradients</a:t>
          </a:r>
        </a:p>
      </dgm:t>
    </dgm:pt>
    <dgm:pt modelId="{C95741BF-217B-47B9-88E9-123A44E00C2F}" type="parTrans" cxnId="{C4A4D578-7D69-4BF8-AAFF-63DD0CD1306E}">
      <dgm:prSet/>
      <dgm:spPr/>
      <dgm:t>
        <a:bodyPr/>
        <a:lstStyle/>
        <a:p>
          <a:endParaRPr lang="en-GB"/>
        </a:p>
      </dgm:t>
    </dgm:pt>
    <dgm:pt modelId="{0CF156F9-7D23-49D1-89BF-B61191B6934A}" type="sibTrans" cxnId="{C4A4D578-7D69-4BF8-AAFF-63DD0CD1306E}">
      <dgm:prSet/>
      <dgm:spPr/>
      <dgm:t>
        <a:bodyPr/>
        <a:lstStyle/>
        <a:p>
          <a:endParaRPr lang="en-GB"/>
        </a:p>
      </dgm:t>
    </dgm:pt>
    <dgm:pt modelId="{C1C36A79-BA34-4C45-9F0B-EC8AB3456969}">
      <dgm:prSet phldrT="[Tekst]"/>
      <dgm:spPr/>
      <dgm:t>
        <a:bodyPr/>
        <a:lstStyle/>
        <a:p>
          <a:r>
            <a:rPr lang="en-GB" dirty="0"/>
            <a:t>Expectation Maximization based updates</a:t>
          </a:r>
        </a:p>
      </dgm:t>
    </dgm:pt>
    <dgm:pt modelId="{93BD922A-9E14-44B4-869B-2A3484ECB03B}" type="parTrans" cxnId="{9C4EDAC6-9498-4B11-A46F-DEB9F7DAB30E}">
      <dgm:prSet/>
      <dgm:spPr/>
      <dgm:t>
        <a:bodyPr/>
        <a:lstStyle/>
        <a:p>
          <a:endParaRPr lang="en-GB"/>
        </a:p>
      </dgm:t>
    </dgm:pt>
    <dgm:pt modelId="{F51B4900-B3F9-46AA-8A25-2FAD70EB25EB}" type="sibTrans" cxnId="{9C4EDAC6-9498-4B11-A46F-DEB9F7DAB30E}">
      <dgm:prSet/>
      <dgm:spPr/>
      <dgm:t>
        <a:bodyPr/>
        <a:lstStyle/>
        <a:p>
          <a:endParaRPr lang="en-GB"/>
        </a:p>
      </dgm:t>
    </dgm:pt>
    <dgm:pt modelId="{867AAE03-FB89-40F1-AC73-722619499098}">
      <dgm:prSet phldrT="[Tekst]"/>
      <dgm:spPr/>
      <dgm:t>
        <a:bodyPr/>
        <a:lstStyle/>
        <a:p>
          <a:r>
            <a:rPr lang="en-GB" dirty="0"/>
            <a:t>Information-theoretic insights</a:t>
          </a:r>
        </a:p>
      </dgm:t>
    </dgm:pt>
    <dgm:pt modelId="{E74A4E99-6EDC-4FD5-A805-AD787639E30F}" type="parTrans" cxnId="{EF9B5406-3CB9-4CEA-BFEF-69387DC4C10B}">
      <dgm:prSet/>
      <dgm:spPr/>
      <dgm:t>
        <a:bodyPr/>
        <a:lstStyle/>
        <a:p>
          <a:endParaRPr lang="en-GB"/>
        </a:p>
      </dgm:t>
    </dgm:pt>
    <dgm:pt modelId="{4FA233E9-AB15-41BF-9BCF-F001BFEA298B}" type="sibTrans" cxnId="{EF9B5406-3CB9-4CEA-BFEF-69387DC4C10B}">
      <dgm:prSet/>
      <dgm:spPr/>
      <dgm:t>
        <a:bodyPr/>
        <a:lstStyle/>
        <a:p>
          <a:endParaRPr lang="en-GB"/>
        </a:p>
      </dgm:t>
    </dgm:pt>
    <dgm:pt modelId="{AB207B41-9DEB-40D7-AD12-04484B3C4D1B}">
      <dgm:prSet phldrT="[Tekst]"/>
      <dgm:spPr/>
      <dgm:t>
        <a:bodyPr/>
        <a:lstStyle/>
        <a:p>
          <a:r>
            <a:rPr lang="en-GB" dirty="0"/>
            <a:t>Trajectory Generation</a:t>
          </a:r>
        </a:p>
      </dgm:t>
    </dgm:pt>
    <dgm:pt modelId="{3E98FC04-943C-45E2-AD6B-84AAF0BC318D}" type="parTrans" cxnId="{96B16489-3C39-4A57-ABD5-D0F721F69E69}">
      <dgm:prSet/>
      <dgm:spPr/>
      <dgm:t>
        <a:bodyPr/>
        <a:lstStyle/>
        <a:p>
          <a:endParaRPr lang="en-GB"/>
        </a:p>
      </dgm:t>
    </dgm:pt>
    <dgm:pt modelId="{4640937E-6389-4135-8DCE-AF3204202715}" type="sibTrans" cxnId="{96B16489-3C39-4A57-ABD5-D0F721F69E69}">
      <dgm:prSet/>
      <dgm:spPr/>
      <dgm:t>
        <a:bodyPr/>
        <a:lstStyle/>
        <a:p>
          <a:endParaRPr lang="en-GB"/>
        </a:p>
      </dgm:t>
    </dgm:pt>
    <dgm:pt modelId="{921F0CCA-F43D-4FCD-806A-0EE998A577E8}">
      <dgm:prSet phldrT="[Tekst]"/>
      <dgm:spPr/>
      <dgm:t>
        <a:bodyPr/>
        <a:lstStyle/>
        <a:p>
          <a:r>
            <a:rPr lang="en-GB" dirty="0"/>
            <a:t>Stochastic (</a:t>
          </a:r>
          <a:r>
            <a:rPr lang="en-GB" dirty="0" err="1"/>
            <a:t>Mf</a:t>
          </a:r>
          <a:r>
            <a:rPr lang="en-GB" dirty="0"/>
            <a:t> and Mb)</a:t>
          </a:r>
        </a:p>
      </dgm:t>
    </dgm:pt>
    <dgm:pt modelId="{C49507C8-2E03-4A06-AF69-8DE40A975C07}" type="parTrans" cxnId="{0E44CECF-4098-40A9-A1D1-6333A94606F9}">
      <dgm:prSet/>
      <dgm:spPr/>
      <dgm:t>
        <a:bodyPr/>
        <a:lstStyle/>
        <a:p>
          <a:endParaRPr lang="en-GB"/>
        </a:p>
      </dgm:t>
    </dgm:pt>
    <dgm:pt modelId="{FBDF7C1D-3F0C-4E8A-BB5A-8A54337A46FF}" type="sibTrans" cxnId="{0E44CECF-4098-40A9-A1D1-6333A94606F9}">
      <dgm:prSet/>
      <dgm:spPr/>
      <dgm:t>
        <a:bodyPr/>
        <a:lstStyle/>
        <a:p>
          <a:endParaRPr lang="en-GB"/>
        </a:p>
      </dgm:t>
    </dgm:pt>
    <dgm:pt modelId="{2B36D543-8258-46C6-ADC9-18421FB6CBEA}">
      <dgm:prSet phldrT="[Tekst]"/>
      <dgm:spPr/>
      <dgm:t>
        <a:bodyPr/>
        <a:lstStyle/>
        <a:p>
          <a:r>
            <a:rPr lang="en-GB" dirty="0" err="1"/>
            <a:t>Determistic</a:t>
          </a:r>
          <a:r>
            <a:rPr lang="en-GB" dirty="0"/>
            <a:t> (Mb)</a:t>
          </a:r>
        </a:p>
      </dgm:t>
    </dgm:pt>
    <dgm:pt modelId="{79FE0928-D80F-4542-84C0-ABE89036817D}" type="parTrans" cxnId="{3838BACE-23D1-4A95-A350-DBB3AF5AA087}">
      <dgm:prSet/>
      <dgm:spPr/>
      <dgm:t>
        <a:bodyPr/>
        <a:lstStyle/>
        <a:p>
          <a:endParaRPr lang="en-GB"/>
        </a:p>
      </dgm:t>
    </dgm:pt>
    <dgm:pt modelId="{74DCD737-27A3-4AAD-AB68-6AE8571BBF26}" type="sibTrans" cxnId="{3838BACE-23D1-4A95-A350-DBB3AF5AA087}">
      <dgm:prSet/>
      <dgm:spPr/>
      <dgm:t>
        <a:bodyPr/>
        <a:lstStyle/>
        <a:p>
          <a:endParaRPr lang="en-GB"/>
        </a:p>
      </dgm:t>
    </dgm:pt>
    <dgm:pt modelId="{B0EC636A-E77C-4249-BB3C-19DD0525BC29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2B5C8945-72B0-4017-9D3E-245FC6B9E9EC}" type="parTrans" cxnId="{B38B5112-BCDA-472B-8FFA-04832BA4A4D0}">
      <dgm:prSet/>
      <dgm:spPr/>
      <dgm:t>
        <a:bodyPr/>
        <a:lstStyle/>
        <a:p>
          <a:endParaRPr lang="en-GB"/>
        </a:p>
      </dgm:t>
    </dgm:pt>
    <dgm:pt modelId="{E344097D-7D8D-447B-B240-715B76BE2D8B}" type="sibTrans" cxnId="{B38B5112-BCDA-472B-8FFA-04832BA4A4D0}">
      <dgm:prSet/>
      <dgm:spPr/>
      <dgm:t>
        <a:bodyPr/>
        <a:lstStyle/>
        <a:p>
          <a:endParaRPr lang="en-GB"/>
        </a:p>
      </dgm:t>
    </dgm:pt>
    <dgm:pt modelId="{E0F68AE2-12B4-4D24-A49E-685691DCF306}">
      <dgm:prSet phldrT="[Tekst]"/>
      <dgm:spPr/>
      <dgm:t>
        <a:bodyPr/>
        <a:lstStyle/>
        <a:p>
          <a:r>
            <a:rPr lang="en-GB" dirty="0"/>
            <a:t>Time-independent</a:t>
          </a:r>
        </a:p>
      </dgm:t>
    </dgm:pt>
    <dgm:pt modelId="{FBB2649E-CBFF-410F-9D9C-C3DE067A6AA5}" type="parTrans" cxnId="{D84AB3E1-9BB2-4966-891D-65FD146F5B22}">
      <dgm:prSet/>
      <dgm:spPr/>
      <dgm:t>
        <a:bodyPr/>
        <a:lstStyle/>
        <a:p>
          <a:endParaRPr lang="en-GB"/>
        </a:p>
      </dgm:t>
    </dgm:pt>
    <dgm:pt modelId="{CEE0B391-B606-4E5F-8684-2693366D7B48}" type="sibTrans" cxnId="{D84AB3E1-9BB2-4966-891D-65FD146F5B22}">
      <dgm:prSet/>
      <dgm:spPr/>
      <dgm:t>
        <a:bodyPr/>
        <a:lstStyle/>
        <a:p>
          <a:endParaRPr lang="en-GB"/>
        </a:p>
      </dgm:t>
    </dgm:pt>
    <dgm:pt modelId="{D12A7570-1624-4F0E-AAD5-3E3CD0819317}">
      <dgm:prSet phldrT="[Tekst]"/>
      <dgm:spPr/>
      <dgm:t>
        <a:bodyPr/>
        <a:lstStyle/>
        <a:p>
          <a:r>
            <a:rPr lang="en-GB" dirty="0"/>
            <a:t>Time-dependent</a:t>
          </a:r>
        </a:p>
      </dgm:t>
    </dgm:pt>
    <dgm:pt modelId="{FAD1E4DF-5858-4D32-8A0D-54C7492CE1A4}" type="parTrans" cxnId="{7CA68F41-3C96-4180-9D95-E7F1A1ED1FD3}">
      <dgm:prSet/>
      <dgm:spPr/>
      <dgm:t>
        <a:bodyPr/>
        <a:lstStyle/>
        <a:p>
          <a:endParaRPr lang="en-GB"/>
        </a:p>
      </dgm:t>
    </dgm:pt>
    <dgm:pt modelId="{F7944D91-03AE-4466-8E6F-0FD6A4776055}" type="sibTrans" cxnId="{7CA68F41-3C96-4180-9D95-E7F1A1ED1FD3}">
      <dgm:prSet/>
      <dgm:spPr/>
      <dgm:t>
        <a:bodyPr/>
        <a:lstStyle/>
        <a:p>
          <a:endParaRPr lang="en-GB"/>
        </a:p>
      </dgm:t>
    </dgm:pt>
    <dgm:pt modelId="{D32C0F5C-4F73-41CA-ADD7-94BEA4E8BF97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CDF0A57D-31F8-421A-8FAE-CD12705A69CB}" type="parTrans" cxnId="{187BA8DF-505A-4F3B-928E-37B3C081AE07}">
      <dgm:prSet/>
      <dgm:spPr/>
      <dgm:t>
        <a:bodyPr/>
        <a:lstStyle/>
        <a:p>
          <a:endParaRPr lang="en-GB"/>
        </a:p>
      </dgm:t>
    </dgm:pt>
    <dgm:pt modelId="{B719F914-F803-4710-9CF3-34DB3E025F6F}" type="sibTrans" cxnId="{187BA8DF-505A-4F3B-928E-37B3C081AE07}">
      <dgm:prSet/>
      <dgm:spPr/>
      <dgm:t>
        <a:bodyPr/>
        <a:lstStyle/>
        <a:p>
          <a:endParaRPr lang="en-GB"/>
        </a:p>
      </dgm:t>
    </dgm:pt>
    <dgm:pt modelId="{B8BA4951-CD8A-4755-8512-BBBA6524953B}">
      <dgm:prSet phldrT="[Tekst]"/>
      <dgm:spPr/>
      <dgm:t>
        <a:bodyPr/>
        <a:lstStyle/>
        <a:p>
          <a:r>
            <a:rPr lang="en-GB" dirty="0"/>
            <a:t>Linear Policies</a:t>
          </a:r>
        </a:p>
      </dgm:t>
    </dgm:pt>
    <dgm:pt modelId="{A0488BA4-9D93-482B-BDFA-D0DCD394E474}" type="parTrans" cxnId="{56EADCC0-3D2A-4D0A-8958-D4B17FC85096}">
      <dgm:prSet/>
      <dgm:spPr/>
      <dgm:t>
        <a:bodyPr/>
        <a:lstStyle/>
        <a:p>
          <a:endParaRPr lang="en-GB"/>
        </a:p>
      </dgm:t>
    </dgm:pt>
    <dgm:pt modelId="{DB84AEC6-38B3-4752-AF5A-2BAD696277A1}" type="sibTrans" cxnId="{56EADCC0-3D2A-4D0A-8958-D4B17FC85096}">
      <dgm:prSet/>
      <dgm:spPr/>
      <dgm:t>
        <a:bodyPr/>
        <a:lstStyle/>
        <a:p>
          <a:endParaRPr lang="en-GB"/>
        </a:p>
      </dgm:t>
    </dgm:pt>
    <dgm:pt modelId="{B9059F34-B888-4CFA-8EDC-A09ED03EA0C9}">
      <dgm:prSet phldrT="[Tekst]"/>
      <dgm:spPr/>
      <dgm:t>
        <a:bodyPr/>
        <a:lstStyle/>
        <a:p>
          <a:r>
            <a:rPr lang="en-GB" dirty="0"/>
            <a:t>Radial basis function networks</a:t>
          </a:r>
        </a:p>
      </dgm:t>
    </dgm:pt>
    <dgm:pt modelId="{72E58F43-B6C3-41F9-8A81-E7A438889E4F}" type="parTrans" cxnId="{AAF69737-6B00-4F8F-B74E-A7F73FAFD45A}">
      <dgm:prSet/>
      <dgm:spPr/>
      <dgm:t>
        <a:bodyPr/>
        <a:lstStyle/>
        <a:p>
          <a:endParaRPr lang="en-GB"/>
        </a:p>
      </dgm:t>
    </dgm:pt>
    <dgm:pt modelId="{69EB953A-5C5A-4399-9368-744A76604CDA}" type="sibTrans" cxnId="{AAF69737-6B00-4F8F-B74E-A7F73FAFD45A}">
      <dgm:prSet/>
      <dgm:spPr/>
      <dgm:t>
        <a:bodyPr/>
        <a:lstStyle/>
        <a:p>
          <a:endParaRPr lang="en-GB"/>
        </a:p>
      </dgm:t>
    </dgm:pt>
    <dgm:pt modelId="{4707FCF8-CF84-4BDA-B488-9CD2225930E7}">
      <dgm:prSet phldrT="[Tekst]"/>
      <dgm:spPr/>
      <dgm:t>
        <a:bodyPr/>
        <a:lstStyle/>
        <a:p>
          <a:r>
            <a:rPr lang="en-GB" dirty="0"/>
            <a:t>Dynamic Movement Primitives</a:t>
          </a:r>
        </a:p>
      </dgm:t>
    </dgm:pt>
    <dgm:pt modelId="{EC723628-8163-4C7A-BCDF-ED2E610B72E7}" type="parTrans" cxnId="{2765D586-2316-4ADC-9CF4-ADB387232282}">
      <dgm:prSet/>
      <dgm:spPr/>
      <dgm:t>
        <a:bodyPr/>
        <a:lstStyle/>
        <a:p>
          <a:endParaRPr lang="en-GB"/>
        </a:p>
      </dgm:t>
    </dgm:pt>
    <dgm:pt modelId="{66EF4C7A-6236-4E5E-A13A-CB2FFF976B4C}" type="sibTrans" cxnId="{2765D586-2316-4ADC-9CF4-ADB387232282}">
      <dgm:prSet/>
      <dgm:spPr/>
      <dgm:t>
        <a:bodyPr/>
        <a:lstStyle/>
        <a:p>
          <a:endParaRPr lang="en-GB"/>
        </a:p>
      </dgm:t>
    </dgm:pt>
    <dgm:pt modelId="{FCB0F942-8C7A-47D4-A3CF-A2DC158FBADB}" type="pres">
      <dgm:prSet presAssocID="{411AB8D4-96BC-49C0-8E54-EE76D83EB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2C303C-949B-41F2-BDFA-D4E6E0F77565}" type="pres">
      <dgm:prSet presAssocID="{6A3D32E6-BA82-45C3-AC5D-0D326A561229}" presName="hierRoot1" presStyleCnt="0">
        <dgm:presLayoutVars>
          <dgm:hierBranch val="init"/>
        </dgm:presLayoutVars>
      </dgm:prSet>
      <dgm:spPr/>
    </dgm:pt>
    <dgm:pt modelId="{C3F42472-77E5-4CB1-8087-30E29F4774A4}" type="pres">
      <dgm:prSet presAssocID="{6A3D32E6-BA82-45C3-AC5D-0D326A561229}" presName="rootComposite1" presStyleCnt="0"/>
      <dgm:spPr/>
    </dgm:pt>
    <dgm:pt modelId="{1DD9B7CC-FAE7-4293-B480-F974DD4DB901}" type="pres">
      <dgm:prSet presAssocID="{6A3D32E6-BA82-45C3-AC5D-0D326A561229}" presName="rootText1" presStyleLbl="node0" presStyleIdx="0" presStyleCnt="1">
        <dgm:presLayoutVars>
          <dgm:chPref val="3"/>
        </dgm:presLayoutVars>
      </dgm:prSet>
      <dgm:spPr/>
    </dgm:pt>
    <dgm:pt modelId="{28C5F9F0-7E88-42C2-A3EA-18399998114C}" type="pres">
      <dgm:prSet presAssocID="{6A3D32E6-BA82-45C3-AC5D-0D326A561229}" presName="rootConnector1" presStyleLbl="node1" presStyleIdx="0" presStyleCnt="0"/>
      <dgm:spPr/>
    </dgm:pt>
    <dgm:pt modelId="{9A0B5D8D-78E6-4824-8C99-A5B9DC2F884B}" type="pres">
      <dgm:prSet presAssocID="{6A3D32E6-BA82-45C3-AC5D-0D326A561229}" presName="hierChild2" presStyleCnt="0"/>
      <dgm:spPr/>
    </dgm:pt>
    <dgm:pt modelId="{60D78C72-1169-478B-A6D4-FF0A0FC39B79}" type="pres">
      <dgm:prSet presAssocID="{87B75B7F-216E-4A5F-8A92-49EC0B0014E8}" presName="Name37" presStyleLbl="parChTrans1D2" presStyleIdx="0" presStyleCnt="5"/>
      <dgm:spPr/>
    </dgm:pt>
    <dgm:pt modelId="{AF272066-C7CF-4239-8D83-CBE55CBC26DA}" type="pres">
      <dgm:prSet presAssocID="{3193BCAF-2064-4910-BE37-1BF7E8B96EC9}" presName="hierRoot2" presStyleCnt="0">
        <dgm:presLayoutVars>
          <dgm:hierBranch val="init"/>
        </dgm:presLayoutVars>
      </dgm:prSet>
      <dgm:spPr/>
    </dgm:pt>
    <dgm:pt modelId="{C3E515EF-62DE-4720-81F8-CCCCF8772E9E}" type="pres">
      <dgm:prSet presAssocID="{3193BCAF-2064-4910-BE37-1BF7E8B96EC9}" presName="rootComposite" presStyleCnt="0"/>
      <dgm:spPr/>
    </dgm:pt>
    <dgm:pt modelId="{55D464A4-B12D-477C-9567-E1CBBC7AB782}" type="pres">
      <dgm:prSet presAssocID="{3193BCAF-2064-4910-BE37-1BF7E8B96EC9}" presName="rootText" presStyleLbl="node2" presStyleIdx="0" presStyleCnt="5">
        <dgm:presLayoutVars>
          <dgm:chPref val="3"/>
        </dgm:presLayoutVars>
      </dgm:prSet>
      <dgm:spPr/>
    </dgm:pt>
    <dgm:pt modelId="{4F328C8D-128F-4F6E-B847-9155FE8FB1F3}" type="pres">
      <dgm:prSet presAssocID="{3193BCAF-2064-4910-BE37-1BF7E8B96EC9}" presName="rootConnector" presStyleLbl="node2" presStyleIdx="0" presStyleCnt="5"/>
      <dgm:spPr/>
    </dgm:pt>
    <dgm:pt modelId="{FEF45D84-853A-4C5A-B8CF-1CC3860BF733}" type="pres">
      <dgm:prSet presAssocID="{3193BCAF-2064-4910-BE37-1BF7E8B96EC9}" presName="hierChild4" presStyleCnt="0"/>
      <dgm:spPr/>
    </dgm:pt>
    <dgm:pt modelId="{B8AD8FF1-D045-4FCA-8EA7-0E8B16854A06}" type="pres">
      <dgm:prSet presAssocID="{406B48B4-368E-4B7F-84FF-733DE5B370E0}" presName="Name37" presStyleLbl="parChTrans1D3" presStyleIdx="0" presStyleCnt="12"/>
      <dgm:spPr/>
    </dgm:pt>
    <dgm:pt modelId="{1ECAB8D3-0A9E-4B96-83A9-2F95306EFF47}" type="pres">
      <dgm:prSet presAssocID="{216527CC-C119-4F98-AED7-D4D18BDB2085}" presName="hierRoot2" presStyleCnt="0">
        <dgm:presLayoutVars>
          <dgm:hierBranch val="init"/>
        </dgm:presLayoutVars>
      </dgm:prSet>
      <dgm:spPr/>
    </dgm:pt>
    <dgm:pt modelId="{A9ED1ADC-EC91-490A-A93A-AF5720A9210E}" type="pres">
      <dgm:prSet presAssocID="{216527CC-C119-4F98-AED7-D4D18BDB2085}" presName="rootComposite" presStyleCnt="0"/>
      <dgm:spPr/>
    </dgm:pt>
    <dgm:pt modelId="{8CE30732-D262-40F0-9690-889EE8DBD3BD}" type="pres">
      <dgm:prSet presAssocID="{216527CC-C119-4F98-AED7-D4D18BDB2085}" presName="rootText" presStyleLbl="node3" presStyleIdx="0" presStyleCnt="12">
        <dgm:presLayoutVars>
          <dgm:chPref val="3"/>
        </dgm:presLayoutVars>
      </dgm:prSet>
      <dgm:spPr/>
    </dgm:pt>
    <dgm:pt modelId="{8F4E93A2-ADA8-4049-AE88-5254A33FEFDD}" type="pres">
      <dgm:prSet presAssocID="{216527CC-C119-4F98-AED7-D4D18BDB2085}" presName="rootConnector" presStyleLbl="node3" presStyleIdx="0" presStyleCnt="12"/>
      <dgm:spPr/>
    </dgm:pt>
    <dgm:pt modelId="{AD1DB633-94D3-467A-8C6E-F4AD9A1BBB3A}" type="pres">
      <dgm:prSet presAssocID="{216527CC-C119-4F98-AED7-D4D18BDB2085}" presName="hierChild4" presStyleCnt="0"/>
      <dgm:spPr/>
    </dgm:pt>
    <dgm:pt modelId="{CCEE1620-C2C8-4636-A4C5-B9A2BE4B0D8B}" type="pres">
      <dgm:prSet presAssocID="{216527CC-C119-4F98-AED7-D4D18BDB2085}" presName="hierChild5" presStyleCnt="0"/>
      <dgm:spPr/>
    </dgm:pt>
    <dgm:pt modelId="{A6F72F85-16F0-4C39-BE0E-0F7942B799D9}" type="pres">
      <dgm:prSet presAssocID="{8D8324ED-3062-4B62-AEBC-FE6A17D8204C}" presName="Name37" presStyleLbl="parChTrans1D3" presStyleIdx="1" presStyleCnt="12"/>
      <dgm:spPr/>
    </dgm:pt>
    <dgm:pt modelId="{CDFE229A-0253-448F-9AE8-9E5F49E73C6B}" type="pres">
      <dgm:prSet presAssocID="{49788E3F-A031-4542-B279-08AA968FB649}" presName="hierRoot2" presStyleCnt="0">
        <dgm:presLayoutVars>
          <dgm:hierBranch val="init"/>
        </dgm:presLayoutVars>
      </dgm:prSet>
      <dgm:spPr/>
    </dgm:pt>
    <dgm:pt modelId="{06339085-1343-4B59-9A1A-04E87B936F09}" type="pres">
      <dgm:prSet presAssocID="{49788E3F-A031-4542-B279-08AA968FB649}" presName="rootComposite" presStyleCnt="0"/>
      <dgm:spPr/>
    </dgm:pt>
    <dgm:pt modelId="{46DCD4DB-EC19-46A2-B848-DF812E3E1A8F}" type="pres">
      <dgm:prSet presAssocID="{49788E3F-A031-4542-B279-08AA968FB649}" presName="rootText" presStyleLbl="node3" presStyleIdx="1" presStyleCnt="12">
        <dgm:presLayoutVars>
          <dgm:chPref val="3"/>
        </dgm:presLayoutVars>
      </dgm:prSet>
      <dgm:spPr/>
    </dgm:pt>
    <dgm:pt modelId="{86070712-EDCF-48D8-82EC-6120B63F4127}" type="pres">
      <dgm:prSet presAssocID="{49788E3F-A031-4542-B279-08AA968FB649}" presName="rootConnector" presStyleLbl="node3" presStyleIdx="1" presStyleCnt="12"/>
      <dgm:spPr/>
    </dgm:pt>
    <dgm:pt modelId="{58D7AE17-8E45-4E08-A6AF-D4E1A8E11AA9}" type="pres">
      <dgm:prSet presAssocID="{49788E3F-A031-4542-B279-08AA968FB649}" presName="hierChild4" presStyleCnt="0"/>
      <dgm:spPr/>
    </dgm:pt>
    <dgm:pt modelId="{ED00EEF8-D24F-4783-8864-67FEC2F04E16}" type="pres">
      <dgm:prSet presAssocID="{49788E3F-A031-4542-B279-08AA968FB649}" presName="hierChild5" presStyleCnt="0"/>
      <dgm:spPr/>
    </dgm:pt>
    <dgm:pt modelId="{F7CE0CB1-5CD1-4523-88AA-41A048C01E12}" type="pres">
      <dgm:prSet presAssocID="{3193BCAF-2064-4910-BE37-1BF7E8B96EC9}" presName="hierChild5" presStyleCnt="0"/>
      <dgm:spPr/>
    </dgm:pt>
    <dgm:pt modelId="{EA087FF4-2650-47AC-9B28-3E354E1DDDAB}" type="pres">
      <dgm:prSet presAssocID="{B0564B64-D17F-4ECC-AAA1-3F1C6D98C15B}" presName="Name37" presStyleLbl="parChTrans1D2" presStyleIdx="1" presStyleCnt="5"/>
      <dgm:spPr/>
    </dgm:pt>
    <dgm:pt modelId="{7DB4DC3E-105E-44DF-945F-1B481EEE817A}" type="pres">
      <dgm:prSet presAssocID="{278F02FE-AEBE-449B-BC3F-CF0C1493A8C4}" presName="hierRoot2" presStyleCnt="0">
        <dgm:presLayoutVars>
          <dgm:hierBranch val="init"/>
        </dgm:presLayoutVars>
      </dgm:prSet>
      <dgm:spPr/>
    </dgm:pt>
    <dgm:pt modelId="{92249229-D772-4248-825B-2BF7DE936B64}" type="pres">
      <dgm:prSet presAssocID="{278F02FE-AEBE-449B-BC3F-CF0C1493A8C4}" presName="rootComposite" presStyleCnt="0"/>
      <dgm:spPr/>
    </dgm:pt>
    <dgm:pt modelId="{3B5B37AD-F807-48A2-894C-0B10799CA2BD}" type="pres">
      <dgm:prSet presAssocID="{278F02FE-AEBE-449B-BC3F-CF0C1493A8C4}" presName="rootText" presStyleLbl="node2" presStyleIdx="1" presStyleCnt="5">
        <dgm:presLayoutVars>
          <dgm:chPref val="3"/>
        </dgm:presLayoutVars>
      </dgm:prSet>
      <dgm:spPr/>
    </dgm:pt>
    <dgm:pt modelId="{8C62192F-F9AD-4531-A62E-F55B0CEB5D98}" type="pres">
      <dgm:prSet presAssocID="{278F02FE-AEBE-449B-BC3F-CF0C1493A8C4}" presName="rootConnector" presStyleLbl="node2" presStyleIdx="1" presStyleCnt="5"/>
      <dgm:spPr/>
    </dgm:pt>
    <dgm:pt modelId="{878A8249-FB50-42CB-9F19-62C0E49EC2CF}" type="pres">
      <dgm:prSet presAssocID="{278F02FE-AEBE-449B-BC3F-CF0C1493A8C4}" presName="hierChild4" presStyleCnt="0"/>
      <dgm:spPr/>
    </dgm:pt>
    <dgm:pt modelId="{2388B3E9-D9A5-4A1D-A544-B7DB58875B2C}" type="pres">
      <dgm:prSet presAssocID="{C95741BF-217B-47B9-88E9-123A44E00C2F}" presName="Name37" presStyleLbl="parChTrans1D3" presStyleIdx="2" presStyleCnt="12"/>
      <dgm:spPr/>
    </dgm:pt>
    <dgm:pt modelId="{DE8FFB02-52D1-4B19-BAF1-90486812B4D8}" type="pres">
      <dgm:prSet presAssocID="{4B2A6EE5-1C23-4C1E-9666-D56319A68325}" presName="hierRoot2" presStyleCnt="0">
        <dgm:presLayoutVars>
          <dgm:hierBranch val="init"/>
        </dgm:presLayoutVars>
      </dgm:prSet>
      <dgm:spPr/>
    </dgm:pt>
    <dgm:pt modelId="{29DC6D76-CD0D-4C92-AA99-EF096B4B445E}" type="pres">
      <dgm:prSet presAssocID="{4B2A6EE5-1C23-4C1E-9666-D56319A68325}" presName="rootComposite" presStyleCnt="0"/>
      <dgm:spPr/>
    </dgm:pt>
    <dgm:pt modelId="{523021DF-CE1F-47DC-B133-71006D836CC4}" type="pres">
      <dgm:prSet presAssocID="{4B2A6EE5-1C23-4C1E-9666-D56319A68325}" presName="rootText" presStyleLbl="node3" presStyleIdx="2" presStyleCnt="12">
        <dgm:presLayoutVars>
          <dgm:chPref val="3"/>
        </dgm:presLayoutVars>
      </dgm:prSet>
      <dgm:spPr/>
    </dgm:pt>
    <dgm:pt modelId="{94BCE07F-AECC-4952-BA13-D52A34AE6148}" type="pres">
      <dgm:prSet presAssocID="{4B2A6EE5-1C23-4C1E-9666-D56319A68325}" presName="rootConnector" presStyleLbl="node3" presStyleIdx="2" presStyleCnt="12"/>
      <dgm:spPr/>
    </dgm:pt>
    <dgm:pt modelId="{AE76F9CE-AF2A-4C6F-B6E7-8DB2062A2F92}" type="pres">
      <dgm:prSet presAssocID="{4B2A6EE5-1C23-4C1E-9666-D56319A68325}" presName="hierChild4" presStyleCnt="0"/>
      <dgm:spPr/>
    </dgm:pt>
    <dgm:pt modelId="{A5F1B3DD-E2BE-4292-8B11-74BC022BCC24}" type="pres">
      <dgm:prSet presAssocID="{4B2A6EE5-1C23-4C1E-9666-D56319A68325}" presName="hierChild5" presStyleCnt="0"/>
      <dgm:spPr/>
    </dgm:pt>
    <dgm:pt modelId="{1391F87E-A35E-42B0-997D-781547F5614B}" type="pres">
      <dgm:prSet presAssocID="{93BD922A-9E14-44B4-869B-2A3484ECB03B}" presName="Name37" presStyleLbl="parChTrans1D3" presStyleIdx="3" presStyleCnt="12"/>
      <dgm:spPr/>
    </dgm:pt>
    <dgm:pt modelId="{39B9E896-3779-4365-8664-AEB6825CE7A2}" type="pres">
      <dgm:prSet presAssocID="{C1C36A79-BA34-4C45-9F0B-EC8AB3456969}" presName="hierRoot2" presStyleCnt="0">
        <dgm:presLayoutVars>
          <dgm:hierBranch val="init"/>
        </dgm:presLayoutVars>
      </dgm:prSet>
      <dgm:spPr/>
    </dgm:pt>
    <dgm:pt modelId="{69DB973E-172C-418F-8B82-7740C0436E3D}" type="pres">
      <dgm:prSet presAssocID="{C1C36A79-BA34-4C45-9F0B-EC8AB3456969}" presName="rootComposite" presStyleCnt="0"/>
      <dgm:spPr/>
    </dgm:pt>
    <dgm:pt modelId="{FAE128C0-2381-4293-9A8E-C5164EDAB2D4}" type="pres">
      <dgm:prSet presAssocID="{C1C36A79-BA34-4C45-9F0B-EC8AB3456969}" presName="rootText" presStyleLbl="node3" presStyleIdx="3" presStyleCnt="12">
        <dgm:presLayoutVars>
          <dgm:chPref val="3"/>
        </dgm:presLayoutVars>
      </dgm:prSet>
      <dgm:spPr/>
    </dgm:pt>
    <dgm:pt modelId="{7F8F49D9-6944-4FD4-A7C1-5A7C8749405B}" type="pres">
      <dgm:prSet presAssocID="{C1C36A79-BA34-4C45-9F0B-EC8AB3456969}" presName="rootConnector" presStyleLbl="node3" presStyleIdx="3" presStyleCnt="12"/>
      <dgm:spPr/>
    </dgm:pt>
    <dgm:pt modelId="{8F2943FD-87C5-4CC3-A5B9-48F54EBA292B}" type="pres">
      <dgm:prSet presAssocID="{C1C36A79-BA34-4C45-9F0B-EC8AB3456969}" presName="hierChild4" presStyleCnt="0"/>
      <dgm:spPr/>
    </dgm:pt>
    <dgm:pt modelId="{E19717F5-88E0-4342-8D6A-C8993B782125}" type="pres">
      <dgm:prSet presAssocID="{C1C36A79-BA34-4C45-9F0B-EC8AB3456969}" presName="hierChild5" presStyleCnt="0"/>
      <dgm:spPr/>
    </dgm:pt>
    <dgm:pt modelId="{7FFD34BA-E33C-466C-9147-D314AECB7C24}" type="pres">
      <dgm:prSet presAssocID="{E74A4E99-6EDC-4FD5-A805-AD787639E30F}" presName="Name37" presStyleLbl="parChTrans1D3" presStyleIdx="4" presStyleCnt="12"/>
      <dgm:spPr/>
    </dgm:pt>
    <dgm:pt modelId="{682B5190-2346-44CE-849C-77F7E35580D8}" type="pres">
      <dgm:prSet presAssocID="{867AAE03-FB89-40F1-AC73-722619499098}" presName="hierRoot2" presStyleCnt="0">
        <dgm:presLayoutVars>
          <dgm:hierBranch val="init"/>
        </dgm:presLayoutVars>
      </dgm:prSet>
      <dgm:spPr/>
    </dgm:pt>
    <dgm:pt modelId="{7E4D369E-93C8-4220-9779-1512FB1C0337}" type="pres">
      <dgm:prSet presAssocID="{867AAE03-FB89-40F1-AC73-722619499098}" presName="rootComposite" presStyleCnt="0"/>
      <dgm:spPr/>
    </dgm:pt>
    <dgm:pt modelId="{2C8BB74F-43C2-40A1-997C-B45D730B62C4}" type="pres">
      <dgm:prSet presAssocID="{867AAE03-FB89-40F1-AC73-722619499098}" presName="rootText" presStyleLbl="node3" presStyleIdx="4" presStyleCnt="12">
        <dgm:presLayoutVars>
          <dgm:chPref val="3"/>
        </dgm:presLayoutVars>
      </dgm:prSet>
      <dgm:spPr/>
    </dgm:pt>
    <dgm:pt modelId="{31AF9F4E-C791-4475-85BF-F703AB672233}" type="pres">
      <dgm:prSet presAssocID="{867AAE03-FB89-40F1-AC73-722619499098}" presName="rootConnector" presStyleLbl="node3" presStyleIdx="4" presStyleCnt="12"/>
      <dgm:spPr/>
    </dgm:pt>
    <dgm:pt modelId="{6FF72207-626F-40B3-A567-BC8ED56BEEEF}" type="pres">
      <dgm:prSet presAssocID="{867AAE03-FB89-40F1-AC73-722619499098}" presName="hierChild4" presStyleCnt="0"/>
      <dgm:spPr/>
    </dgm:pt>
    <dgm:pt modelId="{B6E9DAD9-EDCE-4FFC-82D7-1A9CFC598B03}" type="pres">
      <dgm:prSet presAssocID="{867AAE03-FB89-40F1-AC73-722619499098}" presName="hierChild5" presStyleCnt="0"/>
      <dgm:spPr/>
    </dgm:pt>
    <dgm:pt modelId="{D52458F3-A5E6-4438-A5F9-C521FAF30D34}" type="pres">
      <dgm:prSet presAssocID="{278F02FE-AEBE-449B-BC3F-CF0C1493A8C4}" presName="hierChild5" presStyleCnt="0"/>
      <dgm:spPr/>
    </dgm:pt>
    <dgm:pt modelId="{9F691392-B82E-43FA-8C22-173C41E735D7}" type="pres">
      <dgm:prSet presAssocID="{3E98FC04-943C-45E2-AD6B-84AAF0BC318D}" presName="Name37" presStyleLbl="parChTrans1D2" presStyleIdx="2" presStyleCnt="5"/>
      <dgm:spPr/>
    </dgm:pt>
    <dgm:pt modelId="{D0DCF0B9-C50F-42AA-BF60-692DDF8DF828}" type="pres">
      <dgm:prSet presAssocID="{AB207B41-9DEB-40D7-AD12-04484B3C4D1B}" presName="hierRoot2" presStyleCnt="0">
        <dgm:presLayoutVars>
          <dgm:hierBranch val="init"/>
        </dgm:presLayoutVars>
      </dgm:prSet>
      <dgm:spPr/>
    </dgm:pt>
    <dgm:pt modelId="{2CAB6409-7320-4A96-AC19-E083FD82D5A4}" type="pres">
      <dgm:prSet presAssocID="{AB207B41-9DEB-40D7-AD12-04484B3C4D1B}" presName="rootComposite" presStyleCnt="0"/>
      <dgm:spPr/>
    </dgm:pt>
    <dgm:pt modelId="{382A110C-C8BA-4990-8421-F178D31A2CF4}" type="pres">
      <dgm:prSet presAssocID="{AB207B41-9DEB-40D7-AD12-04484B3C4D1B}" presName="rootText" presStyleLbl="node2" presStyleIdx="2" presStyleCnt="5">
        <dgm:presLayoutVars>
          <dgm:chPref val="3"/>
        </dgm:presLayoutVars>
      </dgm:prSet>
      <dgm:spPr/>
    </dgm:pt>
    <dgm:pt modelId="{AF7797A3-60C4-4AC1-942B-31594EA1E1FF}" type="pres">
      <dgm:prSet presAssocID="{AB207B41-9DEB-40D7-AD12-04484B3C4D1B}" presName="rootConnector" presStyleLbl="node2" presStyleIdx="2" presStyleCnt="5"/>
      <dgm:spPr/>
    </dgm:pt>
    <dgm:pt modelId="{1579CCF0-E0FE-48A6-9190-2C8449663FA8}" type="pres">
      <dgm:prSet presAssocID="{AB207B41-9DEB-40D7-AD12-04484B3C4D1B}" presName="hierChild4" presStyleCnt="0"/>
      <dgm:spPr/>
    </dgm:pt>
    <dgm:pt modelId="{D0B2430D-27D1-4145-A8DD-7C44E881D7A8}" type="pres">
      <dgm:prSet presAssocID="{C49507C8-2E03-4A06-AF69-8DE40A975C07}" presName="Name37" presStyleLbl="parChTrans1D3" presStyleIdx="5" presStyleCnt="12"/>
      <dgm:spPr/>
    </dgm:pt>
    <dgm:pt modelId="{F51E64DB-7DFA-41E4-B89E-D7FA40CFFA1B}" type="pres">
      <dgm:prSet presAssocID="{921F0CCA-F43D-4FCD-806A-0EE998A577E8}" presName="hierRoot2" presStyleCnt="0">
        <dgm:presLayoutVars>
          <dgm:hierBranch val="init"/>
        </dgm:presLayoutVars>
      </dgm:prSet>
      <dgm:spPr/>
    </dgm:pt>
    <dgm:pt modelId="{05343426-9FD2-47A4-8492-8B4C048F3972}" type="pres">
      <dgm:prSet presAssocID="{921F0CCA-F43D-4FCD-806A-0EE998A577E8}" presName="rootComposite" presStyleCnt="0"/>
      <dgm:spPr/>
    </dgm:pt>
    <dgm:pt modelId="{04FA1152-A201-431B-B865-28896E5A45E1}" type="pres">
      <dgm:prSet presAssocID="{921F0CCA-F43D-4FCD-806A-0EE998A577E8}" presName="rootText" presStyleLbl="node3" presStyleIdx="5" presStyleCnt="12">
        <dgm:presLayoutVars>
          <dgm:chPref val="3"/>
        </dgm:presLayoutVars>
      </dgm:prSet>
      <dgm:spPr/>
    </dgm:pt>
    <dgm:pt modelId="{9FAE1C0B-4D4A-4309-A111-B486D24BD9EF}" type="pres">
      <dgm:prSet presAssocID="{921F0CCA-F43D-4FCD-806A-0EE998A577E8}" presName="rootConnector" presStyleLbl="node3" presStyleIdx="5" presStyleCnt="12"/>
      <dgm:spPr/>
    </dgm:pt>
    <dgm:pt modelId="{CFD21452-CE47-4501-BE87-ED6DB5D488D1}" type="pres">
      <dgm:prSet presAssocID="{921F0CCA-F43D-4FCD-806A-0EE998A577E8}" presName="hierChild4" presStyleCnt="0"/>
      <dgm:spPr/>
    </dgm:pt>
    <dgm:pt modelId="{33C4C3E1-DF76-4D89-A01C-BC9806A961AC}" type="pres">
      <dgm:prSet presAssocID="{921F0CCA-F43D-4FCD-806A-0EE998A577E8}" presName="hierChild5" presStyleCnt="0"/>
      <dgm:spPr/>
    </dgm:pt>
    <dgm:pt modelId="{9FFD8257-DDEA-46B6-9DBE-349ABE09AC8A}" type="pres">
      <dgm:prSet presAssocID="{79FE0928-D80F-4542-84C0-ABE89036817D}" presName="Name37" presStyleLbl="parChTrans1D3" presStyleIdx="6" presStyleCnt="12"/>
      <dgm:spPr/>
    </dgm:pt>
    <dgm:pt modelId="{02494413-45DB-43AE-9598-3568421A1D5A}" type="pres">
      <dgm:prSet presAssocID="{2B36D543-8258-46C6-ADC9-18421FB6CBEA}" presName="hierRoot2" presStyleCnt="0">
        <dgm:presLayoutVars>
          <dgm:hierBranch val="init"/>
        </dgm:presLayoutVars>
      </dgm:prSet>
      <dgm:spPr/>
    </dgm:pt>
    <dgm:pt modelId="{AC6ECB36-C0A5-4DC7-B0D7-879F7A8E5BC7}" type="pres">
      <dgm:prSet presAssocID="{2B36D543-8258-46C6-ADC9-18421FB6CBEA}" presName="rootComposite" presStyleCnt="0"/>
      <dgm:spPr/>
    </dgm:pt>
    <dgm:pt modelId="{F255B835-ABEF-4AD1-8BCA-383CEDBD3BE6}" type="pres">
      <dgm:prSet presAssocID="{2B36D543-8258-46C6-ADC9-18421FB6CBEA}" presName="rootText" presStyleLbl="node3" presStyleIdx="6" presStyleCnt="12">
        <dgm:presLayoutVars>
          <dgm:chPref val="3"/>
        </dgm:presLayoutVars>
      </dgm:prSet>
      <dgm:spPr/>
    </dgm:pt>
    <dgm:pt modelId="{A1A55CB5-4C26-4E76-BFCE-B4B1563657F8}" type="pres">
      <dgm:prSet presAssocID="{2B36D543-8258-46C6-ADC9-18421FB6CBEA}" presName="rootConnector" presStyleLbl="node3" presStyleIdx="6" presStyleCnt="12"/>
      <dgm:spPr/>
    </dgm:pt>
    <dgm:pt modelId="{C5EE356F-3A03-4C29-88C3-F958611E373E}" type="pres">
      <dgm:prSet presAssocID="{2B36D543-8258-46C6-ADC9-18421FB6CBEA}" presName="hierChild4" presStyleCnt="0"/>
      <dgm:spPr/>
    </dgm:pt>
    <dgm:pt modelId="{BADE38CD-DD65-4DC9-86F9-97B74FB66670}" type="pres">
      <dgm:prSet presAssocID="{2B36D543-8258-46C6-ADC9-18421FB6CBEA}" presName="hierChild5" presStyleCnt="0"/>
      <dgm:spPr/>
    </dgm:pt>
    <dgm:pt modelId="{92CFDD40-6079-4A79-8F90-278BB42F3679}" type="pres">
      <dgm:prSet presAssocID="{AB207B41-9DEB-40D7-AD12-04484B3C4D1B}" presName="hierChild5" presStyleCnt="0"/>
      <dgm:spPr/>
    </dgm:pt>
    <dgm:pt modelId="{6688D783-DE2B-454C-B3F1-DFD1307D967B}" type="pres">
      <dgm:prSet presAssocID="{2B5C8945-72B0-4017-9D3E-245FC6B9E9EC}" presName="Name37" presStyleLbl="parChTrans1D2" presStyleIdx="3" presStyleCnt="5"/>
      <dgm:spPr/>
    </dgm:pt>
    <dgm:pt modelId="{F9600B6B-F0BE-448B-88A2-45582E189711}" type="pres">
      <dgm:prSet presAssocID="{B0EC636A-E77C-4249-BB3C-19DD0525BC29}" presName="hierRoot2" presStyleCnt="0">
        <dgm:presLayoutVars>
          <dgm:hierBranch val="init"/>
        </dgm:presLayoutVars>
      </dgm:prSet>
      <dgm:spPr/>
    </dgm:pt>
    <dgm:pt modelId="{AC233BF2-E5B6-4BA4-9786-EAAE377D9DBE}" type="pres">
      <dgm:prSet presAssocID="{B0EC636A-E77C-4249-BB3C-19DD0525BC29}" presName="rootComposite" presStyleCnt="0"/>
      <dgm:spPr/>
    </dgm:pt>
    <dgm:pt modelId="{CE7105FF-5F29-4382-88A6-D04F6B16F0DB}" type="pres">
      <dgm:prSet presAssocID="{B0EC636A-E77C-4249-BB3C-19DD0525BC29}" presName="rootText" presStyleLbl="node2" presStyleIdx="3" presStyleCnt="5">
        <dgm:presLayoutVars>
          <dgm:chPref val="3"/>
        </dgm:presLayoutVars>
      </dgm:prSet>
      <dgm:spPr/>
    </dgm:pt>
    <dgm:pt modelId="{872FE229-7C2C-44C4-A618-D3DE92D1BDDF}" type="pres">
      <dgm:prSet presAssocID="{B0EC636A-E77C-4249-BB3C-19DD0525BC29}" presName="rootConnector" presStyleLbl="node2" presStyleIdx="3" presStyleCnt="5"/>
      <dgm:spPr/>
    </dgm:pt>
    <dgm:pt modelId="{8502E77C-6AD7-4DE0-82B4-589D44352A9E}" type="pres">
      <dgm:prSet presAssocID="{B0EC636A-E77C-4249-BB3C-19DD0525BC29}" presName="hierChild4" presStyleCnt="0"/>
      <dgm:spPr/>
    </dgm:pt>
    <dgm:pt modelId="{99E67251-8C4C-4942-8D17-B8B71FA0764B}" type="pres">
      <dgm:prSet presAssocID="{FBB2649E-CBFF-410F-9D9C-C3DE067A6AA5}" presName="Name37" presStyleLbl="parChTrans1D3" presStyleIdx="7" presStyleCnt="12"/>
      <dgm:spPr/>
    </dgm:pt>
    <dgm:pt modelId="{839221C1-4AE1-448F-AF6B-9F2C27320EAB}" type="pres">
      <dgm:prSet presAssocID="{E0F68AE2-12B4-4D24-A49E-685691DCF306}" presName="hierRoot2" presStyleCnt="0">
        <dgm:presLayoutVars>
          <dgm:hierBranch val="init"/>
        </dgm:presLayoutVars>
      </dgm:prSet>
      <dgm:spPr/>
    </dgm:pt>
    <dgm:pt modelId="{A0C99BC3-F830-480E-B06A-3609DF833873}" type="pres">
      <dgm:prSet presAssocID="{E0F68AE2-12B4-4D24-A49E-685691DCF306}" presName="rootComposite" presStyleCnt="0"/>
      <dgm:spPr/>
    </dgm:pt>
    <dgm:pt modelId="{B85C1EB5-7561-4CC7-9494-77C3D0B842BC}" type="pres">
      <dgm:prSet presAssocID="{E0F68AE2-12B4-4D24-A49E-685691DCF306}" presName="rootText" presStyleLbl="node3" presStyleIdx="7" presStyleCnt="12">
        <dgm:presLayoutVars>
          <dgm:chPref val="3"/>
        </dgm:presLayoutVars>
      </dgm:prSet>
      <dgm:spPr/>
    </dgm:pt>
    <dgm:pt modelId="{3C14CA96-1B29-4180-92DC-150ED3A832A2}" type="pres">
      <dgm:prSet presAssocID="{E0F68AE2-12B4-4D24-A49E-685691DCF306}" presName="rootConnector" presStyleLbl="node3" presStyleIdx="7" presStyleCnt="12"/>
      <dgm:spPr/>
    </dgm:pt>
    <dgm:pt modelId="{8C51D9E1-92BF-4499-BC8C-850CA704A83F}" type="pres">
      <dgm:prSet presAssocID="{E0F68AE2-12B4-4D24-A49E-685691DCF306}" presName="hierChild4" presStyleCnt="0"/>
      <dgm:spPr/>
    </dgm:pt>
    <dgm:pt modelId="{D5E16350-D7FF-408E-8239-80250D0F4953}" type="pres">
      <dgm:prSet presAssocID="{E0F68AE2-12B4-4D24-A49E-685691DCF306}" presName="hierChild5" presStyleCnt="0"/>
      <dgm:spPr/>
    </dgm:pt>
    <dgm:pt modelId="{813CD9FA-E40F-4F27-B007-6804A61B0AB9}" type="pres">
      <dgm:prSet presAssocID="{FAD1E4DF-5858-4D32-8A0D-54C7492CE1A4}" presName="Name37" presStyleLbl="parChTrans1D3" presStyleIdx="8" presStyleCnt="12"/>
      <dgm:spPr/>
    </dgm:pt>
    <dgm:pt modelId="{90169E8C-77C6-493F-A7DA-D74892D6DCAF}" type="pres">
      <dgm:prSet presAssocID="{D12A7570-1624-4F0E-AAD5-3E3CD0819317}" presName="hierRoot2" presStyleCnt="0">
        <dgm:presLayoutVars>
          <dgm:hierBranch val="init"/>
        </dgm:presLayoutVars>
      </dgm:prSet>
      <dgm:spPr/>
    </dgm:pt>
    <dgm:pt modelId="{89948AF8-70BF-4687-A5C5-454BAB719E28}" type="pres">
      <dgm:prSet presAssocID="{D12A7570-1624-4F0E-AAD5-3E3CD0819317}" presName="rootComposite" presStyleCnt="0"/>
      <dgm:spPr/>
    </dgm:pt>
    <dgm:pt modelId="{8FB67783-3254-4C8B-998E-04A2800D3960}" type="pres">
      <dgm:prSet presAssocID="{D12A7570-1624-4F0E-AAD5-3E3CD0819317}" presName="rootText" presStyleLbl="node3" presStyleIdx="8" presStyleCnt="12">
        <dgm:presLayoutVars>
          <dgm:chPref val="3"/>
        </dgm:presLayoutVars>
      </dgm:prSet>
      <dgm:spPr/>
    </dgm:pt>
    <dgm:pt modelId="{AA8DAD3C-3E91-41D9-9CC4-85B1EC26B3DE}" type="pres">
      <dgm:prSet presAssocID="{D12A7570-1624-4F0E-AAD5-3E3CD0819317}" presName="rootConnector" presStyleLbl="node3" presStyleIdx="8" presStyleCnt="12"/>
      <dgm:spPr/>
    </dgm:pt>
    <dgm:pt modelId="{D87C2C8D-41A4-45E7-B71B-4F47BEFE7F8B}" type="pres">
      <dgm:prSet presAssocID="{D12A7570-1624-4F0E-AAD5-3E3CD0819317}" presName="hierChild4" presStyleCnt="0"/>
      <dgm:spPr/>
    </dgm:pt>
    <dgm:pt modelId="{88663B3C-1A36-4308-8522-D73511F80EEE}" type="pres">
      <dgm:prSet presAssocID="{D12A7570-1624-4F0E-AAD5-3E3CD0819317}" presName="hierChild5" presStyleCnt="0"/>
      <dgm:spPr/>
    </dgm:pt>
    <dgm:pt modelId="{45EB19ED-55E4-42E8-A5D1-40A53812CCEC}" type="pres">
      <dgm:prSet presAssocID="{B0EC636A-E77C-4249-BB3C-19DD0525BC29}" presName="hierChild5" presStyleCnt="0"/>
      <dgm:spPr/>
    </dgm:pt>
    <dgm:pt modelId="{EB53466D-629F-4E60-96B0-5CCF81768EF6}" type="pres">
      <dgm:prSet presAssocID="{CDF0A57D-31F8-421A-8FAE-CD12705A69CB}" presName="Name37" presStyleLbl="parChTrans1D2" presStyleIdx="4" presStyleCnt="5"/>
      <dgm:spPr/>
    </dgm:pt>
    <dgm:pt modelId="{9C172A95-F192-46BD-9F36-5E2993275EBC}" type="pres">
      <dgm:prSet presAssocID="{D32C0F5C-4F73-41CA-ADD7-94BEA4E8BF97}" presName="hierRoot2" presStyleCnt="0">
        <dgm:presLayoutVars>
          <dgm:hierBranch val="init"/>
        </dgm:presLayoutVars>
      </dgm:prSet>
      <dgm:spPr/>
    </dgm:pt>
    <dgm:pt modelId="{16122DEC-F3C0-4A5A-845F-C8B8B88E042C}" type="pres">
      <dgm:prSet presAssocID="{D32C0F5C-4F73-41CA-ADD7-94BEA4E8BF97}" presName="rootComposite" presStyleCnt="0"/>
      <dgm:spPr/>
    </dgm:pt>
    <dgm:pt modelId="{F42523BE-BE1F-4DB8-AE94-C59B0CC4FD29}" type="pres">
      <dgm:prSet presAssocID="{D32C0F5C-4F73-41CA-ADD7-94BEA4E8BF97}" presName="rootText" presStyleLbl="node2" presStyleIdx="4" presStyleCnt="5">
        <dgm:presLayoutVars>
          <dgm:chPref val="3"/>
        </dgm:presLayoutVars>
      </dgm:prSet>
      <dgm:spPr/>
    </dgm:pt>
    <dgm:pt modelId="{AD3546B9-708C-4921-9025-4C574792647C}" type="pres">
      <dgm:prSet presAssocID="{D32C0F5C-4F73-41CA-ADD7-94BEA4E8BF97}" presName="rootConnector" presStyleLbl="node2" presStyleIdx="4" presStyleCnt="5"/>
      <dgm:spPr/>
    </dgm:pt>
    <dgm:pt modelId="{BB16948D-300E-4FF4-9AC3-A33B939D4FA3}" type="pres">
      <dgm:prSet presAssocID="{D32C0F5C-4F73-41CA-ADD7-94BEA4E8BF97}" presName="hierChild4" presStyleCnt="0"/>
      <dgm:spPr/>
    </dgm:pt>
    <dgm:pt modelId="{B52BF564-23F1-43D8-94E5-BB282DC98835}" type="pres">
      <dgm:prSet presAssocID="{A0488BA4-9D93-482B-BDFA-D0DCD394E474}" presName="Name37" presStyleLbl="parChTrans1D3" presStyleIdx="9" presStyleCnt="12"/>
      <dgm:spPr/>
    </dgm:pt>
    <dgm:pt modelId="{FF9315D6-F8BE-41AF-AB80-D2C46337C809}" type="pres">
      <dgm:prSet presAssocID="{B8BA4951-CD8A-4755-8512-BBBA6524953B}" presName="hierRoot2" presStyleCnt="0">
        <dgm:presLayoutVars>
          <dgm:hierBranch val="init"/>
        </dgm:presLayoutVars>
      </dgm:prSet>
      <dgm:spPr/>
    </dgm:pt>
    <dgm:pt modelId="{8DA6DF98-5B5D-4DCD-AD4D-255DBF02F21A}" type="pres">
      <dgm:prSet presAssocID="{B8BA4951-CD8A-4755-8512-BBBA6524953B}" presName="rootComposite" presStyleCnt="0"/>
      <dgm:spPr/>
    </dgm:pt>
    <dgm:pt modelId="{A8755318-06C5-436E-8EF7-E5CB165E7AC8}" type="pres">
      <dgm:prSet presAssocID="{B8BA4951-CD8A-4755-8512-BBBA6524953B}" presName="rootText" presStyleLbl="node3" presStyleIdx="9" presStyleCnt="12">
        <dgm:presLayoutVars>
          <dgm:chPref val="3"/>
        </dgm:presLayoutVars>
      </dgm:prSet>
      <dgm:spPr/>
    </dgm:pt>
    <dgm:pt modelId="{B9D708BF-5E96-4DBD-8916-C8734E3A7EA5}" type="pres">
      <dgm:prSet presAssocID="{B8BA4951-CD8A-4755-8512-BBBA6524953B}" presName="rootConnector" presStyleLbl="node3" presStyleIdx="9" presStyleCnt="12"/>
      <dgm:spPr/>
    </dgm:pt>
    <dgm:pt modelId="{59B9313D-0080-446B-907A-1917A52EACDD}" type="pres">
      <dgm:prSet presAssocID="{B8BA4951-CD8A-4755-8512-BBBA6524953B}" presName="hierChild4" presStyleCnt="0"/>
      <dgm:spPr/>
    </dgm:pt>
    <dgm:pt modelId="{7E03B773-F262-4E7C-A906-EA2545B76F8A}" type="pres">
      <dgm:prSet presAssocID="{B8BA4951-CD8A-4755-8512-BBBA6524953B}" presName="hierChild5" presStyleCnt="0"/>
      <dgm:spPr/>
    </dgm:pt>
    <dgm:pt modelId="{867EF2D4-263F-4EDF-8B86-072FF3E9A1D7}" type="pres">
      <dgm:prSet presAssocID="{72E58F43-B6C3-41F9-8A81-E7A438889E4F}" presName="Name37" presStyleLbl="parChTrans1D3" presStyleIdx="10" presStyleCnt="12"/>
      <dgm:spPr/>
    </dgm:pt>
    <dgm:pt modelId="{43117A1B-7993-40AC-B863-95F4C58DFD03}" type="pres">
      <dgm:prSet presAssocID="{B9059F34-B888-4CFA-8EDC-A09ED03EA0C9}" presName="hierRoot2" presStyleCnt="0">
        <dgm:presLayoutVars>
          <dgm:hierBranch val="init"/>
        </dgm:presLayoutVars>
      </dgm:prSet>
      <dgm:spPr/>
    </dgm:pt>
    <dgm:pt modelId="{8BEAD86C-DF9F-4B2F-8F2B-50D8F4353DB0}" type="pres">
      <dgm:prSet presAssocID="{B9059F34-B888-4CFA-8EDC-A09ED03EA0C9}" presName="rootComposite" presStyleCnt="0"/>
      <dgm:spPr/>
    </dgm:pt>
    <dgm:pt modelId="{813C8C8C-F558-411D-80A8-30CE6E8FEA50}" type="pres">
      <dgm:prSet presAssocID="{B9059F34-B888-4CFA-8EDC-A09ED03EA0C9}" presName="rootText" presStyleLbl="node3" presStyleIdx="10" presStyleCnt="12">
        <dgm:presLayoutVars>
          <dgm:chPref val="3"/>
        </dgm:presLayoutVars>
      </dgm:prSet>
      <dgm:spPr/>
    </dgm:pt>
    <dgm:pt modelId="{9EFD2637-A100-4D51-8A07-DA6C2CDF4505}" type="pres">
      <dgm:prSet presAssocID="{B9059F34-B888-4CFA-8EDC-A09ED03EA0C9}" presName="rootConnector" presStyleLbl="node3" presStyleIdx="10" presStyleCnt="12"/>
      <dgm:spPr/>
    </dgm:pt>
    <dgm:pt modelId="{0DF5C4F3-0B4F-4552-9CAA-D6C008D7254D}" type="pres">
      <dgm:prSet presAssocID="{B9059F34-B888-4CFA-8EDC-A09ED03EA0C9}" presName="hierChild4" presStyleCnt="0"/>
      <dgm:spPr/>
    </dgm:pt>
    <dgm:pt modelId="{1B2442E2-C797-4793-B73F-7F317615037D}" type="pres">
      <dgm:prSet presAssocID="{B9059F34-B888-4CFA-8EDC-A09ED03EA0C9}" presName="hierChild5" presStyleCnt="0"/>
      <dgm:spPr/>
    </dgm:pt>
    <dgm:pt modelId="{98BE982C-AE74-4372-BD5E-2104A30F83CA}" type="pres">
      <dgm:prSet presAssocID="{EC723628-8163-4C7A-BCDF-ED2E610B72E7}" presName="Name37" presStyleLbl="parChTrans1D3" presStyleIdx="11" presStyleCnt="12"/>
      <dgm:spPr/>
    </dgm:pt>
    <dgm:pt modelId="{22A17088-22AC-4ACC-8C0C-23CDCBFB4930}" type="pres">
      <dgm:prSet presAssocID="{4707FCF8-CF84-4BDA-B488-9CD2225930E7}" presName="hierRoot2" presStyleCnt="0">
        <dgm:presLayoutVars>
          <dgm:hierBranch val="init"/>
        </dgm:presLayoutVars>
      </dgm:prSet>
      <dgm:spPr/>
    </dgm:pt>
    <dgm:pt modelId="{0AC7440A-35DE-4FFB-8E69-E4BBC8770C18}" type="pres">
      <dgm:prSet presAssocID="{4707FCF8-CF84-4BDA-B488-9CD2225930E7}" presName="rootComposite" presStyleCnt="0"/>
      <dgm:spPr/>
    </dgm:pt>
    <dgm:pt modelId="{306BD200-1306-47D3-8EDD-4BCF8F148753}" type="pres">
      <dgm:prSet presAssocID="{4707FCF8-CF84-4BDA-B488-9CD2225930E7}" presName="rootText" presStyleLbl="node3" presStyleIdx="11" presStyleCnt="12">
        <dgm:presLayoutVars>
          <dgm:chPref val="3"/>
        </dgm:presLayoutVars>
      </dgm:prSet>
      <dgm:spPr/>
    </dgm:pt>
    <dgm:pt modelId="{3B449232-7B5A-47A4-9364-79189832CA89}" type="pres">
      <dgm:prSet presAssocID="{4707FCF8-CF84-4BDA-B488-9CD2225930E7}" presName="rootConnector" presStyleLbl="node3" presStyleIdx="11" presStyleCnt="12"/>
      <dgm:spPr/>
    </dgm:pt>
    <dgm:pt modelId="{B1253113-075D-4D88-AE29-F965674A63B0}" type="pres">
      <dgm:prSet presAssocID="{4707FCF8-CF84-4BDA-B488-9CD2225930E7}" presName="hierChild4" presStyleCnt="0"/>
      <dgm:spPr/>
    </dgm:pt>
    <dgm:pt modelId="{CCC445E7-ED13-43ED-BF38-3E88E3604A14}" type="pres">
      <dgm:prSet presAssocID="{4707FCF8-CF84-4BDA-B488-9CD2225930E7}" presName="hierChild5" presStyleCnt="0"/>
      <dgm:spPr/>
    </dgm:pt>
    <dgm:pt modelId="{B2D02F9B-0BD8-4110-AB29-085E6408D92D}" type="pres">
      <dgm:prSet presAssocID="{D32C0F5C-4F73-41CA-ADD7-94BEA4E8BF97}" presName="hierChild5" presStyleCnt="0"/>
      <dgm:spPr/>
    </dgm:pt>
    <dgm:pt modelId="{117EF65A-146D-48EE-8524-0AD3872A641B}" type="pres">
      <dgm:prSet presAssocID="{6A3D32E6-BA82-45C3-AC5D-0D326A561229}" presName="hierChild3" presStyleCnt="0"/>
      <dgm:spPr/>
    </dgm:pt>
  </dgm:ptLst>
  <dgm:cxnLst>
    <dgm:cxn modelId="{D7702C00-AE94-4C61-85B5-BD299CF33D91}" type="presOf" srcId="{921F0CCA-F43D-4FCD-806A-0EE998A577E8}" destId="{04FA1152-A201-431B-B865-28896E5A45E1}" srcOrd="0" destOrd="0" presId="urn:microsoft.com/office/officeart/2005/8/layout/orgChart1"/>
    <dgm:cxn modelId="{EF9B5406-3CB9-4CEA-BFEF-69387DC4C10B}" srcId="{278F02FE-AEBE-449B-BC3F-CF0C1493A8C4}" destId="{867AAE03-FB89-40F1-AC73-722619499098}" srcOrd="2" destOrd="0" parTransId="{E74A4E99-6EDC-4FD5-A805-AD787639E30F}" sibTransId="{4FA233E9-AB15-41BF-9BCF-F001BFEA298B}"/>
    <dgm:cxn modelId="{65094E11-00C3-4DC0-9F4B-A94E2D43E76E}" type="presOf" srcId="{49788E3F-A031-4542-B279-08AA968FB649}" destId="{46DCD4DB-EC19-46A2-B848-DF812E3E1A8F}" srcOrd="0" destOrd="0" presId="urn:microsoft.com/office/officeart/2005/8/layout/orgChart1"/>
    <dgm:cxn modelId="{B38B5112-BCDA-472B-8FFA-04832BA4A4D0}" srcId="{6A3D32E6-BA82-45C3-AC5D-0D326A561229}" destId="{B0EC636A-E77C-4249-BB3C-19DD0525BC29}" srcOrd="3" destOrd="0" parTransId="{2B5C8945-72B0-4017-9D3E-245FC6B9E9EC}" sibTransId="{E344097D-7D8D-447B-B240-715B76BE2D8B}"/>
    <dgm:cxn modelId="{6FF20118-9B6C-43E8-A2D6-0EFCF8A14568}" type="presOf" srcId="{D12A7570-1624-4F0E-AAD5-3E3CD0819317}" destId="{AA8DAD3C-3E91-41D9-9CC4-85B1EC26B3DE}" srcOrd="1" destOrd="0" presId="urn:microsoft.com/office/officeart/2005/8/layout/orgChart1"/>
    <dgm:cxn modelId="{AE317421-B18B-4B4D-ACE5-91B944BDF1D8}" type="presOf" srcId="{E0F68AE2-12B4-4D24-A49E-685691DCF306}" destId="{3C14CA96-1B29-4180-92DC-150ED3A832A2}" srcOrd="1" destOrd="0" presId="urn:microsoft.com/office/officeart/2005/8/layout/orgChart1"/>
    <dgm:cxn modelId="{FBAC9222-7D38-4210-B2EC-6F17B79505C4}" type="presOf" srcId="{B0564B64-D17F-4ECC-AAA1-3F1C6D98C15B}" destId="{EA087FF4-2650-47AC-9B28-3E354E1DDDAB}" srcOrd="0" destOrd="0" presId="urn:microsoft.com/office/officeart/2005/8/layout/orgChart1"/>
    <dgm:cxn modelId="{EA9EBA23-98C5-4202-89B3-9DE585B36372}" type="presOf" srcId="{E74A4E99-6EDC-4FD5-A805-AD787639E30F}" destId="{7FFD34BA-E33C-466C-9147-D314AECB7C24}" srcOrd="0" destOrd="0" presId="urn:microsoft.com/office/officeart/2005/8/layout/orgChart1"/>
    <dgm:cxn modelId="{CC5C4624-6AD4-45AD-9506-73C0AA0ED76D}" srcId="{6A3D32E6-BA82-45C3-AC5D-0D326A561229}" destId="{278F02FE-AEBE-449B-BC3F-CF0C1493A8C4}" srcOrd="1" destOrd="0" parTransId="{B0564B64-D17F-4ECC-AAA1-3F1C6D98C15B}" sibTransId="{14F6A234-ABC5-4891-BF9E-80DAD800ECA6}"/>
    <dgm:cxn modelId="{15BBDA25-FD24-4690-A5E7-A9DDA2A1E7CA}" type="presOf" srcId="{3193BCAF-2064-4910-BE37-1BF7E8B96EC9}" destId="{4F328C8D-128F-4F6E-B847-9155FE8FB1F3}" srcOrd="1" destOrd="0" presId="urn:microsoft.com/office/officeart/2005/8/layout/orgChart1"/>
    <dgm:cxn modelId="{879BE32A-22E6-43A3-A3FE-32A5C9EBE5A2}" type="presOf" srcId="{A0488BA4-9D93-482B-BDFA-D0DCD394E474}" destId="{B52BF564-23F1-43D8-94E5-BB282DC98835}" srcOrd="0" destOrd="0" presId="urn:microsoft.com/office/officeart/2005/8/layout/orgChart1"/>
    <dgm:cxn modelId="{968E422D-835E-430E-9012-337E6039A526}" type="presOf" srcId="{3193BCAF-2064-4910-BE37-1BF7E8B96EC9}" destId="{55D464A4-B12D-477C-9567-E1CBBC7AB782}" srcOrd="0" destOrd="0" presId="urn:microsoft.com/office/officeart/2005/8/layout/orgChart1"/>
    <dgm:cxn modelId="{E0245A33-40AC-4A85-855E-310AD7B39C92}" type="presOf" srcId="{B0EC636A-E77C-4249-BB3C-19DD0525BC29}" destId="{872FE229-7C2C-44C4-A618-D3DE92D1BDDF}" srcOrd="1" destOrd="0" presId="urn:microsoft.com/office/officeart/2005/8/layout/orgChart1"/>
    <dgm:cxn modelId="{DDD1D435-F9BD-4D4B-97DA-17A7923B650A}" type="presOf" srcId="{93BD922A-9E14-44B4-869B-2A3484ECB03B}" destId="{1391F87E-A35E-42B0-997D-781547F5614B}" srcOrd="0" destOrd="0" presId="urn:microsoft.com/office/officeart/2005/8/layout/orgChart1"/>
    <dgm:cxn modelId="{F8B72137-5CC8-4870-A635-F1AA3929EF0B}" type="presOf" srcId="{AB207B41-9DEB-40D7-AD12-04484B3C4D1B}" destId="{382A110C-C8BA-4990-8421-F178D31A2CF4}" srcOrd="0" destOrd="0" presId="urn:microsoft.com/office/officeart/2005/8/layout/orgChart1"/>
    <dgm:cxn modelId="{AAF69737-6B00-4F8F-B74E-A7F73FAFD45A}" srcId="{D32C0F5C-4F73-41CA-ADD7-94BEA4E8BF97}" destId="{B9059F34-B888-4CFA-8EDC-A09ED03EA0C9}" srcOrd="1" destOrd="0" parTransId="{72E58F43-B6C3-41F9-8A81-E7A438889E4F}" sibTransId="{69EB953A-5C5A-4399-9368-744A76604CDA}"/>
    <dgm:cxn modelId="{B36B8F3B-C82E-4950-9D58-4B718ECB1EF6}" type="presOf" srcId="{B8BA4951-CD8A-4755-8512-BBBA6524953B}" destId="{B9D708BF-5E96-4DBD-8916-C8734E3A7EA5}" srcOrd="1" destOrd="0" presId="urn:microsoft.com/office/officeart/2005/8/layout/orgChart1"/>
    <dgm:cxn modelId="{DC7C1860-BAAD-4388-A24F-876EDAB11687}" type="presOf" srcId="{C1C36A79-BA34-4C45-9F0B-EC8AB3456969}" destId="{FAE128C0-2381-4293-9A8E-C5164EDAB2D4}" srcOrd="0" destOrd="0" presId="urn:microsoft.com/office/officeart/2005/8/layout/orgChart1"/>
    <dgm:cxn modelId="{7CA68F41-3C96-4180-9D95-E7F1A1ED1FD3}" srcId="{B0EC636A-E77C-4249-BB3C-19DD0525BC29}" destId="{D12A7570-1624-4F0E-AAD5-3E3CD0819317}" srcOrd="1" destOrd="0" parTransId="{FAD1E4DF-5858-4D32-8A0D-54C7492CE1A4}" sibTransId="{F7944D91-03AE-4466-8E6F-0FD6A4776055}"/>
    <dgm:cxn modelId="{341F0B4A-09B7-4964-929D-AC6F29D7C62B}" type="presOf" srcId="{4B2A6EE5-1C23-4C1E-9666-D56319A68325}" destId="{523021DF-CE1F-47DC-B133-71006D836CC4}" srcOrd="0" destOrd="0" presId="urn:microsoft.com/office/officeart/2005/8/layout/orgChart1"/>
    <dgm:cxn modelId="{ECB2E34A-91DE-4D82-841C-FE5D683A302E}" type="presOf" srcId="{E0F68AE2-12B4-4D24-A49E-685691DCF306}" destId="{B85C1EB5-7561-4CC7-9494-77C3D0B842BC}" srcOrd="0" destOrd="0" presId="urn:microsoft.com/office/officeart/2005/8/layout/orgChart1"/>
    <dgm:cxn modelId="{C1D29D4B-F0ED-4B5C-8D6E-CA96D9FD91B3}" type="presOf" srcId="{867AAE03-FB89-40F1-AC73-722619499098}" destId="{31AF9F4E-C791-4475-85BF-F703AB672233}" srcOrd="1" destOrd="0" presId="urn:microsoft.com/office/officeart/2005/8/layout/orgChart1"/>
    <dgm:cxn modelId="{4F23F24E-0C7D-46EC-8E5A-9FEBF58A6DDF}" type="presOf" srcId="{C1C36A79-BA34-4C45-9F0B-EC8AB3456969}" destId="{7F8F49D9-6944-4FD4-A7C1-5A7C8749405B}" srcOrd="1" destOrd="0" presId="urn:microsoft.com/office/officeart/2005/8/layout/orgChart1"/>
    <dgm:cxn modelId="{B2C0A170-E7F2-440E-AAE6-F600DA34FCFB}" type="presOf" srcId="{3E98FC04-943C-45E2-AD6B-84AAF0BC318D}" destId="{9F691392-B82E-43FA-8C22-173C41E735D7}" srcOrd="0" destOrd="0" presId="urn:microsoft.com/office/officeart/2005/8/layout/orgChart1"/>
    <dgm:cxn modelId="{0D64FB71-825D-4E6B-BFBC-1295828F013E}" type="presOf" srcId="{4B2A6EE5-1C23-4C1E-9666-D56319A68325}" destId="{94BCE07F-AECC-4952-BA13-D52A34AE6148}" srcOrd="1" destOrd="0" presId="urn:microsoft.com/office/officeart/2005/8/layout/orgChart1"/>
    <dgm:cxn modelId="{F2517D72-AA66-4C04-BABB-4648C9636B34}" type="presOf" srcId="{CDF0A57D-31F8-421A-8FAE-CD12705A69CB}" destId="{EB53466D-629F-4E60-96B0-5CCF81768EF6}" srcOrd="0" destOrd="0" presId="urn:microsoft.com/office/officeart/2005/8/layout/orgChart1"/>
    <dgm:cxn modelId="{FD13EF52-1A4C-4287-AEE1-9BA26658839D}" type="presOf" srcId="{C95741BF-217B-47B9-88E9-123A44E00C2F}" destId="{2388B3E9-D9A5-4A1D-A544-B7DB58875B2C}" srcOrd="0" destOrd="0" presId="urn:microsoft.com/office/officeart/2005/8/layout/orgChart1"/>
    <dgm:cxn modelId="{D0220E56-8587-4226-AD3D-65AC4B725087}" srcId="{3193BCAF-2064-4910-BE37-1BF7E8B96EC9}" destId="{49788E3F-A031-4542-B279-08AA968FB649}" srcOrd="1" destOrd="0" parTransId="{8D8324ED-3062-4B62-AEBC-FE6A17D8204C}" sibTransId="{5DFFD501-FBD8-49D9-83D6-0C81DDBDECE7}"/>
    <dgm:cxn modelId="{9F493A58-9209-4425-91A6-38349CA6D126}" type="presOf" srcId="{278F02FE-AEBE-449B-BC3F-CF0C1493A8C4}" destId="{8C62192F-F9AD-4531-A62E-F55B0CEB5D98}" srcOrd="1" destOrd="0" presId="urn:microsoft.com/office/officeart/2005/8/layout/orgChart1"/>
    <dgm:cxn modelId="{C4A4D578-7D69-4BF8-AAFF-63DD0CD1306E}" srcId="{278F02FE-AEBE-449B-BC3F-CF0C1493A8C4}" destId="{4B2A6EE5-1C23-4C1E-9666-D56319A68325}" srcOrd="0" destOrd="0" parTransId="{C95741BF-217B-47B9-88E9-123A44E00C2F}" sibTransId="{0CF156F9-7D23-49D1-89BF-B61191B6934A}"/>
    <dgm:cxn modelId="{732B047D-9F69-4BA9-B2B7-7B0175595965}" type="presOf" srcId="{4707FCF8-CF84-4BDA-B488-9CD2225930E7}" destId="{306BD200-1306-47D3-8EDD-4BCF8F148753}" srcOrd="0" destOrd="0" presId="urn:microsoft.com/office/officeart/2005/8/layout/orgChart1"/>
    <dgm:cxn modelId="{28FFA280-131F-4415-8035-7A254394FC0D}" type="presOf" srcId="{867AAE03-FB89-40F1-AC73-722619499098}" destId="{2C8BB74F-43C2-40A1-997C-B45D730B62C4}" srcOrd="0" destOrd="0" presId="urn:microsoft.com/office/officeart/2005/8/layout/orgChart1"/>
    <dgm:cxn modelId="{07FA7D81-10B1-49DF-B891-025D89510E1D}" type="presOf" srcId="{AB207B41-9DEB-40D7-AD12-04484B3C4D1B}" destId="{AF7797A3-60C4-4AC1-942B-31594EA1E1FF}" srcOrd="1" destOrd="0" presId="urn:microsoft.com/office/officeart/2005/8/layout/orgChart1"/>
    <dgm:cxn modelId="{4F79A081-7173-4D77-B803-3E023B1436F8}" type="presOf" srcId="{278F02FE-AEBE-449B-BC3F-CF0C1493A8C4}" destId="{3B5B37AD-F807-48A2-894C-0B10799CA2BD}" srcOrd="0" destOrd="0" presId="urn:microsoft.com/office/officeart/2005/8/layout/orgChart1"/>
    <dgm:cxn modelId="{2765D586-2316-4ADC-9CF4-ADB387232282}" srcId="{D32C0F5C-4F73-41CA-ADD7-94BEA4E8BF97}" destId="{4707FCF8-CF84-4BDA-B488-9CD2225930E7}" srcOrd="2" destOrd="0" parTransId="{EC723628-8163-4C7A-BCDF-ED2E610B72E7}" sibTransId="{66EF4C7A-6236-4E5E-A13A-CB2FFF976B4C}"/>
    <dgm:cxn modelId="{96B16489-3C39-4A57-ABD5-D0F721F69E69}" srcId="{6A3D32E6-BA82-45C3-AC5D-0D326A561229}" destId="{AB207B41-9DEB-40D7-AD12-04484B3C4D1B}" srcOrd="2" destOrd="0" parTransId="{3E98FC04-943C-45E2-AD6B-84AAF0BC318D}" sibTransId="{4640937E-6389-4135-8DCE-AF3204202715}"/>
    <dgm:cxn modelId="{1029588C-1F3E-467D-9EBB-3063CE052167}" type="presOf" srcId="{D12A7570-1624-4F0E-AAD5-3E3CD0819317}" destId="{8FB67783-3254-4C8B-998E-04A2800D3960}" srcOrd="0" destOrd="0" presId="urn:microsoft.com/office/officeart/2005/8/layout/orgChart1"/>
    <dgm:cxn modelId="{E74CAC8E-607D-441F-8B84-BA203040843C}" srcId="{6A3D32E6-BA82-45C3-AC5D-0D326A561229}" destId="{3193BCAF-2064-4910-BE37-1BF7E8B96EC9}" srcOrd="0" destOrd="0" parTransId="{87B75B7F-216E-4A5F-8A92-49EC0B0014E8}" sibTransId="{F710C672-5FB5-4F94-B6CE-4CB0171B4267}"/>
    <dgm:cxn modelId="{882CDC93-5463-440A-AEB0-37E502ADC4CE}" type="presOf" srcId="{921F0CCA-F43D-4FCD-806A-0EE998A577E8}" destId="{9FAE1C0B-4D4A-4309-A111-B486D24BD9EF}" srcOrd="1" destOrd="0" presId="urn:microsoft.com/office/officeart/2005/8/layout/orgChart1"/>
    <dgm:cxn modelId="{30896B94-66F1-4FA3-B3B7-86F0CB481F1C}" type="presOf" srcId="{B8BA4951-CD8A-4755-8512-BBBA6524953B}" destId="{A8755318-06C5-436E-8EF7-E5CB165E7AC8}" srcOrd="0" destOrd="0" presId="urn:microsoft.com/office/officeart/2005/8/layout/orgChart1"/>
    <dgm:cxn modelId="{ADD0B79C-B266-46A2-B747-7B974620CB6B}" type="presOf" srcId="{FBB2649E-CBFF-410F-9D9C-C3DE067A6AA5}" destId="{99E67251-8C4C-4942-8D17-B8B71FA0764B}" srcOrd="0" destOrd="0" presId="urn:microsoft.com/office/officeart/2005/8/layout/orgChart1"/>
    <dgm:cxn modelId="{4269359D-0C87-490F-B751-E939AF968462}" type="presOf" srcId="{6A3D32E6-BA82-45C3-AC5D-0D326A561229}" destId="{1DD9B7CC-FAE7-4293-B480-F974DD4DB901}" srcOrd="0" destOrd="0" presId="urn:microsoft.com/office/officeart/2005/8/layout/orgChart1"/>
    <dgm:cxn modelId="{5991E4A0-AD5A-4919-AA35-59B5F791EB5F}" type="presOf" srcId="{216527CC-C119-4F98-AED7-D4D18BDB2085}" destId="{8CE30732-D262-40F0-9690-889EE8DBD3BD}" srcOrd="0" destOrd="0" presId="urn:microsoft.com/office/officeart/2005/8/layout/orgChart1"/>
    <dgm:cxn modelId="{2B94A9A1-3F97-4010-B7F8-D908621572E6}" type="presOf" srcId="{2B36D543-8258-46C6-ADC9-18421FB6CBEA}" destId="{A1A55CB5-4C26-4E76-BFCE-B4B1563657F8}" srcOrd="1" destOrd="0" presId="urn:microsoft.com/office/officeart/2005/8/layout/orgChart1"/>
    <dgm:cxn modelId="{1D11E5A8-6EB4-4966-8305-A7D565C729B3}" type="presOf" srcId="{C49507C8-2E03-4A06-AF69-8DE40A975C07}" destId="{D0B2430D-27D1-4145-A8DD-7C44E881D7A8}" srcOrd="0" destOrd="0" presId="urn:microsoft.com/office/officeart/2005/8/layout/orgChart1"/>
    <dgm:cxn modelId="{1C6804AC-DFA7-496A-BE78-B13CABCF099B}" type="presOf" srcId="{411AB8D4-96BC-49C0-8E54-EE76D83EBBD1}" destId="{FCB0F942-8C7A-47D4-A3CF-A2DC158FBADB}" srcOrd="0" destOrd="0" presId="urn:microsoft.com/office/officeart/2005/8/layout/orgChart1"/>
    <dgm:cxn modelId="{0A9760B3-3125-42D3-9BD3-B050A472A0AE}" type="presOf" srcId="{4707FCF8-CF84-4BDA-B488-9CD2225930E7}" destId="{3B449232-7B5A-47A4-9364-79189832CA89}" srcOrd="1" destOrd="0" presId="urn:microsoft.com/office/officeart/2005/8/layout/orgChart1"/>
    <dgm:cxn modelId="{3D6BB3B4-5D79-45A8-800E-426528B6A790}" type="presOf" srcId="{72E58F43-B6C3-41F9-8A81-E7A438889E4F}" destId="{867EF2D4-263F-4EDF-8B86-072FF3E9A1D7}" srcOrd="0" destOrd="0" presId="urn:microsoft.com/office/officeart/2005/8/layout/orgChart1"/>
    <dgm:cxn modelId="{86EB7AB6-66C9-4B7E-96A1-1E8126570387}" type="presOf" srcId="{406B48B4-368E-4B7F-84FF-733DE5B370E0}" destId="{B8AD8FF1-D045-4FCA-8EA7-0E8B16854A06}" srcOrd="0" destOrd="0" presId="urn:microsoft.com/office/officeart/2005/8/layout/orgChart1"/>
    <dgm:cxn modelId="{581E3ABA-3504-4917-BEB2-2A90997A1F48}" type="presOf" srcId="{8D8324ED-3062-4B62-AEBC-FE6A17D8204C}" destId="{A6F72F85-16F0-4C39-BE0E-0F7942B799D9}" srcOrd="0" destOrd="0" presId="urn:microsoft.com/office/officeart/2005/8/layout/orgChart1"/>
    <dgm:cxn modelId="{56EADCC0-3D2A-4D0A-8958-D4B17FC85096}" srcId="{D32C0F5C-4F73-41CA-ADD7-94BEA4E8BF97}" destId="{B8BA4951-CD8A-4755-8512-BBBA6524953B}" srcOrd="0" destOrd="0" parTransId="{A0488BA4-9D93-482B-BDFA-D0DCD394E474}" sibTransId="{DB84AEC6-38B3-4752-AF5A-2BAD696277A1}"/>
    <dgm:cxn modelId="{B1AFFDC5-807C-4B49-B36A-989B6ED05AE4}" srcId="{3193BCAF-2064-4910-BE37-1BF7E8B96EC9}" destId="{216527CC-C119-4F98-AED7-D4D18BDB2085}" srcOrd="0" destOrd="0" parTransId="{406B48B4-368E-4B7F-84FF-733DE5B370E0}" sibTransId="{29A7E824-28B2-472A-B0EF-E9646D739B5A}"/>
    <dgm:cxn modelId="{9C4EDAC6-9498-4B11-A46F-DEB9F7DAB30E}" srcId="{278F02FE-AEBE-449B-BC3F-CF0C1493A8C4}" destId="{C1C36A79-BA34-4C45-9F0B-EC8AB3456969}" srcOrd="1" destOrd="0" parTransId="{93BD922A-9E14-44B4-869B-2A3484ECB03B}" sibTransId="{F51B4900-B3F9-46AA-8A25-2FAD70EB25EB}"/>
    <dgm:cxn modelId="{3838BACE-23D1-4A95-A350-DBB3AF5AA087}" srcId="{AB207B41-9DEB-40D7-AD12-04484B3C4D1B}" destId="{2B36D543-8258-46C6-ADC9-18421FB6CBEA}" srcOrd="1" destOrd="0" parTransId="{79FE0928-D80F-4542-84C0-ABE89036817D}" sibTransId="{74DCD737-27A3-4AAD-AB68-6AE8571BBF26}"/>
    <dgm:cxn modelId="{0E44CECF-4098-40A9-A1D1-6333A94606F9}" srcId="{AB207B41-9DEB-40D7-AD12-04484B3C4D1B}" destId="{921F0CCA-F43D-4FCD-806A-0EE998A577E8}" srcOrd="0" destOrd="0" parTransId="{C49507C8-2E03-4A06-AF69-8DE40A975C07}" sibTransId="{FBDF7C1D-3F0C-4E8A-BB5A-8A54337A46FF}"/>
    <dgm:cxn modelId="{EA2D09D3-2AAB-4BE3-B363-30D65C9136CD}" type="presOf" srcId="{B9059F34-B888-4CFA-8EDC-A09ED03EA0C9}" destId="{9EFD2637-A100-4D51-8A07-DA6C2CDF4505}" srcOrd="1" destOrd="0" presId="urn:microsoft.com/office/officeart/2005/8/layout/orgChart1"/>
    <dgm:cxn modelId="{ADAC6ED3-CD2C-4550-A3A3-68EC74BB3DBC}" srcId="{411AB8D4-96BC-49C0-8E54-EE76D83EBBD1}" destId="{6A3D32E6-BA82-45C3-AC5D-0D326A561229}" srcOrd="0" destOrd="0" parTransId="{0D4D6B72-3A02-4A8C-B431-1A66AF38BC32}" sibTransId="{45976607-8370-477F-9456-8419D52D071D}"/>
    <dgm:cxn modelId="{1C604FD8-182B-4CC7-A989-39402E4D702C}" type="presOf" srcId="{B0EC636A-E77C-4249-BB3C-19DD0525BC29}" destId="{CE7105FF-5F29-4382-88A6-D04F6B16F0DB}" srcOrd="0" destOrd="0" presId="urn:microsoft.com/office/officeart/2005/8/layout/orgChart1"/>
    <dgm:cxn modelId="{E3FCC8DE-AC9F-4A72-BA10-5D519865C78D}" type="presOf" srcId="{D32C0F5C-4F73-41CA-ADD7-94BEA4E8BF97}" destId="{F42523BE-BE1F-4DB8-AE94-C59B0CC4FD29}" srcOrd="0" destOrd="0" presId="urn:microsoft.com/office/officeart/2005/8/layout/orgChart1"/>
    <dgm:cxn modelId="{2A0B6EDF-903D-4DCB-8601-E55736EC97FE}" type="presOf" srcId="{D32C0F5C-4F73-41CA-ADD7-94BEA4E8BF97}" destId="{AD3546B9-708C-4921-9025-4C574792647C}" srcOrd="1" destOrd="0" presId="urn:microsoft.com/office/officeart/2005/8/layout/orgChart1"/>
    <dgm:cxn modelId="{250255DF-ADE9-4190-B8CC-3D1A86C02471}" type="presOf" srcId="{B9059F34-B888-4CFA-8EDC-A09ED03EA0C9}" destId="{813C8C8C-F558-411D-80A8-30CE6E8FEA50}" srcOrd="0" destOrd="0" presId="urn:microsoft.com/office/officeart/2005/8/layout/orgChart1"/>
    <dgm:cxn modelId="{187BA8DF-505A-4F3B-928E-37B3C081AE07}" srcId="{6A3D32E6-BA82-45C3-AC5D-0D326A561229}" destId="{D32C0F5C-4F73-41CA-ADD7-94BEA4E8BF97}" srcOrd="4" destOrd="0" parTransId="{CDF0A57D-31F8-421A-8FAE-CD12705A69CB}" sibTransId="{B719F914-F803-4710-9CF3-34DB3E025F6F}"/>
    <dgm:cxn modelId="{D84AB3E1-9BB2-4966-891D-65FD146F5B22}" srcId="{B0EC636A-E77C-4249-BB3C-19DD0525BC29}" destId="{E0F68AE2-12B4-4D24-A49E-685691DCF306}" srcOrd="0" destOrd="0" parTransId="{FBB2649E-CBFF-410F-9D9C-C3DE067A6AA5}" sibTransId="{CEE0B391-B606-4E5F-8684-2693366D7B48}"/>
    <dgm:cxn modelId="{F2F7E6E5-75F7-446E-9F8B-20F58E15BBDD}" type="presOf" srcId="{87B75B7F-216E-4A5F-8A92-49EC0B0014E8}" destId="{60D78C72-1169-478B-A6D4-FF0A0FC39B79}" srcOrd="0" destOrd="0" presId="urn:microsoft.com/office/officeart/2005/8/layout/orgChart1"/>
    <dgm:cxn modelId="{3A895AEF-E2B6-4F8C-B05C-D76ABE78127A}" type="presOf" srcId="{49788E3F-A031-4542-B279-08AA968FB649}" destId="{86070712-EDCF-48D8-82EC-6120B63F4127}" srcOrd="1" destOrd="0" presId="urn:microsoft.com/office/officeart/2005/8/layout/orgChart1"/>
    <dgm:cxn modelId="{28EF22F7-64AB-406A-9B15-F2A3244880BA}" type="presOf" srcId="{2B36D543-8258-46C6-ADC9-18421FB6CBEA}" destId="{F255B835-ABEF-4AD1-8BCA-383CEDBD3BE6}" srcOrd="0" destOrd="0" presId="urn:microsoft.com/office/officeart/2005/8/layout/orgChart1"/>
    <dgm:cxn modelId="{214FC5F7-0B9A-4281-9112-37CF9ECBB5CD}" type="presOf" srcId="{216527CC-C119-4F98-AED7-D4D18BDB2085}" destId="{8F4E93A2-ADA8-4049-AE88-5254A33FEFDD}" srcOrd="1" destOrd="0" presId="urn:microsoft.com/office/officeart/2005/8/layout/orgChart1"/>
    <dgm:cxn modelId="{2136E3F7-833A-4F5E-8853-40D1BCCF8EC8}" type="presOf" srcId="{EC723628-8163-4C7A-BCDF-ED2E610B72E7}" destId="{98BE982C-AE74-4372-BD5E-2104A30F83CA}" srcOrd="0" destOrd="0" presId="urn:microsoft.com/office/officeart/2005/8/layout/orgChart1"/>
    <dgm:cxn modelId="{531E61FB-6E5C-4CFF-ADD6-BA81F3488D40}" type="presOf" srcId="{2B5C8945-72B0-4017-9D3E-245FC6B9E9EC}" destId="{6688D783-DE2B-454C-B3F1-DFD1307D967B}" srcOrd="0" destOrd="0" presId="urn:microsoft.com/office/officeart/2005/8/layout/orgChart1"/>
    <dgm:cxn modelId="{D41F04FD-4FB2-4EB2-8C7E-6B1ED1323716}" type="presOf" srcId="{FAD1E4DF-5858-4D32-8A0D-54C7492CE1A4}" destId="{813CD9FA-E40F-4F27-B007-6804A61B0AB9}" srcOrd="0" destOrd="0" presId="urn:microsoft.com/office/officeart/2005/8/layout/orgChart1"/>
    <dgm:cxn modelId="{1791CBFF-9F9A-4E93-BEAE-5D9A7C519FDD}" type="presOf" srcId="{79FE0928-D80F-4542-84C0-ABE89036817D}" destId="{9FFD8257-DDEA-46B6-9DBE-349ABE09AC8A}" srcOrd="0" destOrd="0" presId="urn:microsoft.com/office/officeart/2005/8/layout/orgChart1"/>
    <dgm:cxn modelId="{7EC5E6FF-A867-42FF-AB41-218B5154DBA0}" type="presOf" srcId="{6A3D32E6-BA82-45C3-AC5D-0D326A561229}" destId="{28C5F9F0-7E88-42C2-A3EA-18399998114C}" srcOrd="1" destOrd="0" presId="urn:microsoft.com/office/officeart/2005/8/layout/orgChart1"/>
    <dgm:cxn modelId="{7D043508-16B7-4D28-ABA9-FE7979D91AE2}" type="presParOf" srcId="{FCB0F942-8C7A-47D4-A3CF-A2DC158FBADB}" destId="{8A2C303C-949B-41F2-BDFA-D4E6E0F77565}" srcOrd="0" destOrd="0" presId="urn:microsoft.com/office/officeart/2005/8/layout/orgChart1"/>
    <dgm:cxn modelId="{5F97F0CE-629A-4BCA-A89B-DF69C8D0A90C}" type="presParOf" srcId="{8A2C303C-949B-41F2-BDFA-D4E6E0F77565}" destId="{C3F42472-77E5-4CB1-8087-30E29F4774A4}" srcOrd="0" destOrd="0" presId="urn:microsoft.com/office/officeart/2005/8/layout/orgChart1"/>
    <dgm:cxn modelId="{E4F61D89-877C-49D6-889B-DAEB650F0B10}" type="presParOf" srcId="{C3F42472-77E5-4CB1-8087-30E29F4774A4}" destId="{1DD9B7CC-FAE7-4293-B480-F974DD4DB901}" srcOrd="0" destOrd="0" presId="urn:microsoft.com/office/officeart/2005/8/layout/orgChart1"/>
    <dgm:cxn modelId="{576C81F0-EF33-41C2-A23E-E10679DA8C19}" type="presParOf" srcId="{C3F42472-77E5-4CB1-8087-30E29F4774A4}" destId="{28C5F9F0-7E88-42C2-A3EA-18399998114C}" srcOrd="1" destOrd="0" presId="urn:microsoft.com/office/officeart/2005/8/layout/orgChart1"/>
    <dgm:cxn modelId="{78FED553-7659-4ACA-A6FB-A2C955F35937}" type="presParOf" srcId="{8A2C303C-949B-41F2-BDFA-D4E6E0F77565}" destId="{9A0B5D8D-78E6-4824-8C99-A5B9DC2F884B}" srcOrd="1" destOrd="0" presId="urn:microsoft.com/office/officeart/2005/8/layout/orgChart1"/>
    <dgm:cxn modelId="{B6DE218B-7D06-4772-ADC5-4DE38EC8FF40}" type="presParOf" srcId="{9A0B5D8D-78E6-4824-8C99-A5B9DC2F884B}" destId="{60D78C72-1169-478B-A6D4-FF0A0FC39B79}" srcOrd="0" destOrd="0" presId="urn:microsoft.com/office/officeart/2005/8/layout/orgChart1"/>
    <dgm:cxn modelId="{09AEABF3-17A3-45E9-AC81-5571CD7EF9B7}" type="presParOf" srcId="{9A0B5D8D-78E6-4824-8C99-A5B9DC2F884B}" destId="{AF272066-C7CF-4239-8D83-CBE55CBC26DA}" srcOrd="1" destOrd="0" presId="urn:microsoft.com/office/officeart/2005/8/layout/orgChart1"/>
    <dgm:cxn modelId="{47D27591-09B9-48D4-96C2-EB491EAD968A}" type="presParOf" srcId="{AF272066-C7CF-4239-8D83-CBE55CBC26DA}" destId="{C3E515EF-62DE-4720-81F8-CCCCF8772E9E}" srcOrd="0" destOrd="0" presId="urn:microsoft.com/office/officeart/2005/8/layout/orgChart1"/>
    <dgm:cxn modelId="{D3F610BB-9565-4B7C-B510-1D982010C513}" type="presParOf" srcId="{C3E515EF-62DE-4720-81F8-CCCCF8772E9E}" destId="{55D464A4-B12D-477C-9567-E1CBBC7AB782}" srcOrd="0" destOrd="0" presId="urn:microsoft.com/office/officeart/2005/8/layout/orgChart1"/>
    <dgm:cxn modelId="{F1D3159B-580F-42A3-B813-891EA94E0C6F}" type="presParOf" srcId="{C3E515EF-62DE-4720-81F8-CCCCF8772E9E}" destId="{4F328C8D-128F-4F6E-B847-9155FE8FB1F3}" srcOrd="1" destOrd="0" presId="urn:microsoft.com/office/officeart/2005/8/layout/orgChart1"/>
    <dgm:cxn modelId="{526DA5B1-77E5-4A2F-A4FE-53C55878EFA8}" type="presParOf" srcId="{AF272066-C7CF-4239-8D83-CBE55CBC26DA}" destId="{FEF45D84-853A-4C5A-B8CF-1CC3860BF733}" srcOrd="1" destOrd="0" presId="urn:microsoft.com/office/officeart/2005/8/layout/orgChart1"/>
    <dgm:cxn modelId="{6BC04B6E-7BCC-4147-BAE8-E0DC4AE06405}" type="presParOf" srcId="{FEF45D84-853A-4C5A-B8CF-1CC3860BF733}" destId="{B8AD8FF1-D045-4FCA-8EA7-0E8B16854A06}" srcOrd="0" destOrd="0" presId="urn:microsoft.com/office/officeart/2005/8/layout/orgChart1"/>
    <dgm:cxn modelId="{D7F58891-23F7-4E04-ACCB-9361B0D1071B}" type="presParOf" srcId="{FEF45D84-853A-4C5A-B8CF-1CC3860BF733}" destId="{1ECAB8D3-0A9E-4B96-83A9-2F95306EFF47}" srcOrd="1" destOrd="0" presId="urn:microsoft.com/office/officeart/2005/8/layout/orgChart1"/>
    <dgm:cxn modelId="{B6FA35B5-1DF6-48F8-8902-5D1051689FAF}" type="presParOf" srcId="{1ECAB8D3-0A9E-4B96-83A9-2F95306EFF47}" destId="{A9ED1ADC-EC91-490A-A93A-AF5720A9210E}" srcOrd="0" destOrd="0" presId="urn:microsoft.com/office/officeart/2005/8/layout/orgChart1"/>
    <dgm:cxn modelId="{EDA5636A-31AF-4748-B1F0-E4DAF0509EBB}" type="presParOf" srcId="{A9ED1ADC-EC91-490A-A93A-AF5720A9210E}" destId="{8CE30732-D262-40F0-9690-889EE8DBD3BD}" srcOrd="0" destOrd="0" presId="urn:microsoft.com/office/officeart/2005/8/layout/orgChart1"/>
    <dgm:cxn modelId="{1AF5AB4C-CF89-43F2-8793-5A215687AE60}" type="presParOf" srcId="{A9ED1ADC-EC91-490A-A93A-AF5720A9210E}" destId="{8F4E93A2-ADA8-4049-AE88-5254A33FEFDD}" srcOrd="1" destOrd="0" presId="urn:microsoft.com/office/officeart/2005/8/layout/orgChart1"/>
    <dgm:cxn modelId="{0E2E1E4A-FFFF-4CAF-B8D7-5A1E5B2E8E72}" type="presParOf" srcId="{1ECAB8D3-0A9E-4B96-83A9-2F95306EFF47}" destId="{AD1DB633-94D3-467A-8C6E-F4AD9A1BBB3A}" srcOrd="1" destOrd="0" presId="urn:microsoft.com/office/officeart/2005/8/layout/orgChart1"/>
    <dgm:cxn modelId="{3BA2D117-2122-4D22-A572-0049C17E1DDF}" type="presParOf" srcId="{1ECAB8D3-0A9E-4B96-83A9-2F95306EFF47}" destId="{CCEE1620-C2C8-4636-A4C5-B9A2BE4B0D8B}" srcOrd="2" destOrd="0" presId="urn:microsoft.com/office/officeart/2005/8/layout/orgChart1"/>
    <dgm:cxn modelId="{1D7D89C5-F79A-44EA-9900-BB8DF5F4EF72}" type="presParOf" srcId="{FEF45D84-853A-4C5A-B8CF-1CC3860BF733}" destId="{A6F72F85-16F0-4C39-BE0E-0F7942B799D9}" srcOrd="2" destOrd="0" presId="urn:microsoft.com/office/officeart/2005/8/layout/orgChart1"/>
    <dgm:cxn modelId="{080045B4-1B05-4518-B6EE-81C028BC2EE3}" type="presParOf" srcId="{FEF45D84-853A-4C5A-B8CF-1CC3860BF733}" destId="{CDFE229A-0253-448F-9AE8-9E5F49E73C6B}" srcOrd="3" destOrd="0" presId="urn:microsoft.com/office/officeart/2005/8/layout/orgChart1"/>
    <dgm:cxn modelId="{348B0991-5C87-4155-A786-F63253BA64A4}" type="presParOf" srcId="{CDFE229A-0253-448F-9AE8-9E5F49E73C6B}" destId="{06339085-1343-4B59-9A1A-04E87B936F09}" srcOrd="0" destOrd="0" presId="urn:microsoft.com/office/officeart/2005/8/layout/orgChart1"/>
    <dgm:cxn modelId="{EF8ACEE4-E03A-45FA-87AC-6ED7603C1F3D}" type="presParOf" srcId="{06339085-1343-4B59-9A1A-04E87B936F09}" destId="{46DCD4DB-EC19-46A2-B848-DF812E3E1A8F}" srcOrd="0" destOrd="0" presId="urn:microsoft.com/office/officeart/2005/8/layout/orgChart1"/>
    <dgm:cxn modelId="{F757A71D-E50A-43BC-9368-E78F0EA325E2}" type="presParOf" srcId="{06339085-1343-4B59-9A1A-04E87B936F09}" destId="{86070712-EDCF-48D8-82EC-6120B63F4127}" srcOrd="1" destOrd="0" presId="urn:microsoft.com/office/officeart/2005/8/layout/orgChart1"/>
    <dgm:cxn modelId="{D67DB7EE-CBA0-490C-AAFF-63B2090B31B5}" type="presParOf" srcId="{CDFE229A-0253-448F-9AE8-9E5F49E73C6B}" destId="{58D7AE17-8E45-4E08-A6AF-D4E1A8E11AA9}" srcOrd="1" destOrd="0" presId="urn:microsoft.com/office/officeart/2005/8/layout/orgChart1"/>
    <dgm:cxn modelId="{B1178AD8-0DDF-4C65-AAE2-661AFA0A216C}" type="presParOf" srcId="{CDFE229A-0253-448F-9AE8-9E5F49E73C6B}" destId="{ED00EEF8-D24F-4783-8864-67FEC2F04E16}" srcOrd="2" destOrd="0" presId="urn:microsoft.com/office/officeart/2005/8/layout/orgChart1"/>
    <dgm:cxn modelId="{73E5159F-DD04-4F0A-9CAC-9CC4C762004A}" type="presParOf" srcId="{AF272066-C7CF-4239-8D83-CBE55CBC26DA}" destId="{F7CE0CB1-5CD1-4523-88AA-41A048C01E12}" srcOrd="2" destOrd="0" presId="urn:microsoft.com/office/officeart/2005/8/layout/orgChart1"/>
    <dgm:cxn modelId="{07BC2355-FA99-4023-B660-72D08C2EE913}" type="presParOf" srcId="{9A0B5D8D-78E6-4824-8C99-A5B9DC2F884B}" destId="{EA087FF4-2650-47AC-9B28-3E354E1DDDAB}" srcOrd="2" destOrd="0" presId="urn:microsoft.com/office/officeart/2005/8/layout/orgChart1"/>
    <dgm:cxn modelId="{A1F879EC-93D9-43F2-8720-3306FC1891CE}" type="presParOf" srcId="{9A0B5D8D-78E6-4824-8C99-A5B9DC2F884B}" destId="{7DB4DC3E-105E-44DF-945F-1B481EEE817A}" srcOrd="3" destOrd="0" presId="urn:microsoft.com/office/officeart/2005/8/layout/orgChart1"/>
    <dgm:cxn modelId="{362EB7C0-42B2-4479-B813-706B1DA678C4}" type="presParOf" srcId="{7DB4DC3E-105E-44DF-945F-1B481EEE817A}" destId="{92249229-D772-4248-825B-2BF7DE936B64}" srcOrd="0" destOrd="0" presId="urn:microsoft.com/office/officeart/2005/8/layout/orgChart1"/>
    <dgm:cxn modelId="{5AC90CC8-0E37-4C48-BF37-228A9AD09634}" type="presParOf" srcId="{92249229-D772-4248-825B-2BF7DE936B64}" destId="{3B5B37AD-F807-48A2-894C-0B10799CA2BD}" srcOrd="0" destOrd="0" presId="urn:microsoft.com/office/officeart/2005/8/layout/orgChart1"/>
    <dgm:cxn modelId="{4C45EFF4-3C17-4479-91DB-C17F178121C1}" type="presParOf" srcId="{92249229-D772-4248-825B-2BF7DE936B64}" destId="{8C62192F-F9AD-4531-A62E-F55B0CEB5D98}" srcOrd="1" destOrd="0" presId="urn:microsoft.com/office/officeart/2005/8/layout/orgChart1"/>
    <dgm:cxn modelId="{232DA3FA-4086-4171-9BE6-9065CDF28376}" type="presParOf" srcId="{7DB4DC3E-105E-44DF-945F-1B481EEE817A}" destId="{878A8249-FB50-42CB-9F19-62C0E49EC2CF}" srcOrd="1" destOrd="0" presId="urn:microsoft.com/office/officeart/2005/8/layout/orgChart1"/>
    <dgm:cxn modelId="{6897E971-3B16-4EFA-9CD8-E2E33619C58E}" type="presParOf" srcId="{878A8249-FB50-42CB-9F19-62C0E49EC2CF}" destId="{2388B3E9-D9A5-4A1D-A544-B7DB58875B2C}" srcOrd="0" destOrd="0" presId="urn:microsoft.com/office/officeart/2005/8/layout/orgChart1"/>
    <dgm:cxn modelId="{A68272AF-8CF9-4BF1-B981-A33BC5E31338}" type="presParOf" srcId="{878A8249-FB50-42CB-9F19-62C0E49EC2CF}" destId="{DE8FFB02-52D1-4B19-BAF1-90486812B4D8}" srcOrd="1" destOrd="0" presId="urn:microsoft.com/office/officeart/2005/8/layout/orgChart1"/>
    <dgm:cxn modelId="{53403857-27F5-4DC8-BCAB-E8F0004F5F73}" type="presParOf" srcId="{DE8FFB02-52D1-4B19-BAF1-90486812B4D8}" destId="{29DC6D76-CD0D-4C92-AA99-EF096B4B445E}" srcOrd="0" destOrd="0" presId="urn:microsoft.com/office/officeart/2005/8/layout/orgChart1"/>
    <dgm:cxn modelId="{78A6CFA2-7FA4-48C8-87CD-AD3ADD9F2CEF}" type="presParOf" srcId="{29DC6D76-CD0D-4C92-AA99-EF096B4B445E}" destId="{523021DF-CE1F-47DC-B133-71006D836CC4}" srcOrd="0" destOrd="0" presId="urn:microsoft.com/office/officeart/2005/8/layout/orgChart1"/>
    <dgm:cxn modelId="{361B511F-FDA5-4B34-9FA7-F9E560F538A5}" type="presParOf" srcId="{29DC6D76-CD0D-4C92-AA99-EF096B4B445E}" destId="{94BCE07F-AECC-4952-BA13-D52A34AE6148}" srcOrd="1" destOrd="0" presId="urn:microsoft.com/office/officeart/2005/8/layout/orgChart1"/>
    <dgm:cxn modelId="{04362106-DE42-4BB0-B5AD-C00BD2C7623E}" type="presParOf" srcId="{DE8FFB02-52D1-4B19-BAF1-90486812B4D8}" destId="{AE76F9CE-AF2A-4C6F-B6E7-8DB2062A2F92}" srcOrd="1" destOrd="0" presId="urn:microsoft.com/office/officeart/2005/8/layout/orgChart1"/>
    <dgm:cxn modelId="{3509C948-4E6E-4F51-B62F-81F2BF5E45CA}" type="presParOf" srcId="{DE8FFB02-52D1-4B19-BAF1-90486812B4D8}" destId="{A5F1B3DD-E2BE-4292-8B11-74BC022BCC24}" srcOrd="2" destOrd="0" presId="urn:microsoft.com/office/officeart/2005/8/layout/orgChart1"/>
    <dgm:cxn modelId="{998727A1-0ECF-4BA6-9AA6-5727374EE67D}" type="presParOf" srcId="{878A8249-FB50-42CB-9F19-62C0E49EC2CF}" destId="{1391F87E-A35E-42B0-997D-781547F5614B}" srcOrd="2" destOrd="0" presId="urn:microsoft.com/office/officeart/2005/8/layout/orgChart1"/>
    <dgm:cxn modelId="{4B053C89-3391-4779-9875-BE35D6493E2C}" type="presParOf" srcId="{878A8249-FB50-42CB-9F19-62C0E49EC2CF}" destId="{39B9E896-3779-4365-8664-AEB6825CE7A2}" srcOrd="3" destOrd="0" presId="urn:microsoft.com/office/officeart/2005/8/layout/orgChart1"/>
    <dgm:cxn modelId="{9F01DF3D-A2B7-455F-89BE-378FC60E0FCC}" type="presParOf" srcId="{39B9E896-3779-4365-8664-AEB6825CE7A2}" destId="{69DB973E-172C-418F-8B82-7740C0436E3D}" srcOrd="0" destOrd="0" presId="urn:microsoft.com/office/officeart/2005/8/layout/orgChart1"/>
    <dgm:cxn modelId="{197E7C65-9621-4DC9-925B-AB0EC643B368}" type="presParOf" srcId="{69DB973E-172C-418F-8B82-7740C0436E3D}" destId="{FAE128C0-2381-4293-9A8E-C5164EDAB2D4}" srcOrd="0" destOrd="0" presId="urn:microsoft.com/office/officeart/2005/8/layout/orgChart1"/>
    <dgm:cxn modelId="{9D58792A-CB10-43E0-B014-F245B066C59F}" type="presParOf" srcId="{69DB973E-172C-418F-8B82-7740C0436E3D}" destId="{7F8F49D9-6944-4FD4-A7C1-5A7C8749405B}" srcOrd="1" destOrd="0" presId="urn:microsoft.com/office/officeart/2005/8/layout/orgChart1"/>
    <dgm:cxn modelId="{B362B594-2DD3-4351-9E8F-3ABCF0BE76F2}" type="presParOf" srcId="{39B9E896-3779-4365-8664-AEB6825CE7A2}" destId="{8F2943FD-87C5-4CC3-A5B9-48F54EBA292B}" srcOrd="1" destOrd="0" presId="urn:microsoft.com/office/officeart/2005/8/layout/orgChart1"/>
    <dgm:cxn modelId="{D8C66A6C-411D-48FB-8165-00F882E13CBE}" type="presParOf" srcId="{39B9E896-3779-4365-8664-AEB6825CE7A2}" destId="{E19717F5-88E0-4342-8D6A-C8993B782125}" srcOrd="2" destOrd="0" presId="urn:microsoft.com/office/officeart/2005/8/layout/orgChart1"/>
    <dgm:cxn modelId="{848371D0-C62F-4323-8328-A9048172DD55}" type="presParOf" srcId="{878A8249-FB50-42CB-9F19-62C0E49EC2CF}" destId="{7FFD34BA-E33C-466C-9147-D314AECB7C24}" srcOrd="4" destOrd="0" presId="urn:microsoft.com/office/officeart/2005/8/layout/orgChart1"/>
    <dgm:cxn modelId="{D186BB9D-6CFA-4C52-AAE4-A0CB2C3C93E4}" type="presParOf" srcId="{878A8249-FB50-42CB-9F19-62C0E49EC2CF}" destId="{682B5190-2346-44CE-849C-77F7E35580D8}" srcOrd="5" destOrd="0" presId="urn:microsoft.com/office/officeart/2005/8/layout/orgChart1"/>
    <dgm:cxn modelId="{AF1CB4A7-CFCD-4AA0-8DA3-2509D87BC131}" type="presParOf" srcId="{682B5190-2346-44CE-849C-77F7E35580D8}" destId="{7E4D369E-93C8-4220-9779-1512FB1C0337}" srcOrd="0" destOrd="0" presId="urn:microsoft.com/office/officeart/2005/8/layout/orgChart1"/>
    <dgm:cxn modelId="{E96FC03A-6EEE-49C5-9483-9F2D0341045C}" type="presParOf" srcId="{7E4D369E-93C8-4220-9779-1512FB1C0337}" destId="{2C8BB74F-43C2-40A1-997C-B45D730B62C4}" srcOrd="0" destOrd="0" presId="urn:microsoft.com/office/officeart/2005/8/layout/orgChart1"/>
    <dgm:cxn modelId="{2EC063D1-605F-468A-9E34-A9D4870B3573}" type="presParOf" srcId="{7E4D369E-93C8-4220-9779-1512FB1C0337}" destId="{31AF9F4E-C791-4475-85BF-F703AB672233}" srcOrd="1" destOrd="0" presId="urn:microsoft.com/office/officeart/2005/8/layout/orgChart1"/>
    <dgm:cxn modelId="{573A8F9C-3AFA-4304-B0DD-88A8E3AD7EFE}" type="presParOf" srcId="{682B5190-2346-44CE-849C-77F7E35580D8}" destId="{6FF72207-626F-40B3-A567-BC8ED56BEEEF}" srcOrd="1" destOrd="0" presId="urn:microsoft.com/office/officeart/2005/8/layout/orgChart1"/>
    <dgm:cxn modelId="{28DEBF2B-48A6-4A91-A331-F30510752D0A}" type="presParOf" srcId="{682B5190-2346-44CE-849C-77F7E35580D8}" destId="{B6E9DAD9-EDCE-4FFC-82D7-1A9CFC598B03}" srcOrd="2" destOrd="0" presId="urn:microsoft.com/office/officeart/2005/8/layout/orgChart1"/>
    <dgm:cxn modelId="{1DE74C0D-C360-4040-8CE1-466E6FB75689}" type="presParOf" srcId="{7DB4DC3E-105E-44DF-945F-1B481EEE817A}" destId="{D52458F3-A5E6-4438-A5F9-C521FAF30D34}" srcOrd="2" destOrd="0" presId="urn:microsoft.com/office/officeart/2005/8/layout/orgChart1"/>
    <dgm:cxn modelId="{8EB68B6F-0C64-413E-ABA8-8775BBF4A46C}" type="presParOf" srcId="{9A0B5D8D-78E6-4824-8C99-A5B9DC2F884B}" destId="{9F691392-B82E-43FA-8C22-173C41E735D7}" srcOrd="4" destOrd="0" presId="urn:microsoft.com/office/officeart/2005/8/layout/orgChart1"/>
    <dgm:cxn modelId="{D7C4A345-C910-4752-8A3D-21869979893A}" type="presParOf" srcId="{9A0B5D8D-78E6-4824-8C99-A5B9DC2F884B}" destId="{D0DCF0B9-C50F-42AA-BF60-692DDF8DF828}" srcOrd="5" destOrd="0" presId="urn:microsoft.com/office/officeart/2005/8/layout/orgChart1"/>
    <dgm:cxn modelId="{7E0A4B0F-E72E-414D-B989-6D63CBD58685}" type="presParOf" srcId="{D0DCF0B9-C50F-42AA-BF60-692DDF8DF828}" destId="{2CAB6409-7320-4A96-AC19-E083FD82D5A4}" srcOrd="0" destOrd="0" presId="urn:microsoft.com/office/officeart/2005/8/layout/orgChart1"/>
    <dgm:cxn modelId="{38ED0E32-3A47-47F2-B09E-0A1C9E531EB8}" type="presParOf" srcId="{2CAB6409-7320-4A96-AC19-E083FD82D5A4}" destId="{382A110C-C8BA-4990-8421-F178D31A2CF4}" srcOrd="0" destOrd="0" presId="urn:microsoft.com/office/officeart/2005/8/layout/orgChart1"/>
    <dgm:cxn modelId="{87BAFC76-DC4A-45E4-8FF6-864F5305454E}" type="presParOf" srcId="{2CAB6409-7320-4A96-AC19-E083FD82D5A4}" destId="{AF7797A3-60C4-4AC1-942B-31594EA1E1FF}" srcOrd="1" destOrd="0" presId="urn:microsoft.com/office/officeart/2005/8/layout/orgChart1"/>
    <dgm:cxn modelId="{16A68B3E-3094-45BE-B27C-19AAE0EDE3F4}" type="presParOf" srcId="{D0DCF0B9-C50F-42AA-BF60-692DDF8DF828}" destId="{1579CCF0-E0FE-48A6-9190-2C8449663FA8}" srcOrd="1" destOrd="0" presId="urn:microsoft.com/office/officeart/2005/8/layout/orgChart1"/>
    <dgm:cxn modelId="{7FE91B45-10B5-429E-9FB1-2E814F49FA23}" type="presParOf" srcId="{1579CCF0-E0FE-48A6-9190-2C8449663FA8}" destId="{D0B2430D-27D1-4145-A8DD-7C44E881D7A8}" srcOrd="0" destOrd="0" presId="urn:microsoft.com/office/officeart/2005/8/layout/orgChart1"/>
    <dgm:cxn modelId="{03E97F59-2857-415E-80A2-12D79C9BD392}" type="presParOf" srcId="{1579CCF0-E0FE-48A6-9190-2C8449663FA8}" destId="{F51E64DB-7DFA-41E4-B89E-D7FA40CFFA1B}" srcOrd="1" destOrd="0" presId="urn:microsoft.com/office/officeart/2005/8/layout/orgChart1"/>
    <dgm:cxn modelId="{39B14A81-0C63-425A-99F8-17553870D3AF}" type="presParOf" srcId="{F51E64DB-7DFA-41E4-B89E-D7FA40CFFA1B}" destId="{05343426-9FD2-47A4-8492-8B4C048F3972}" srcOrd="0" destOrd="0" presId="urn:microsoft.com/office/officeart/2005/8/layout/orgChart1"/>
    <dgm:cxn modelId="{81A35E64-DCB5-4EF7-B8F1-9C2A351E4910}" type="presParOf" srcId="{05343426-9FD2-47A4-8492-8B4C048F3972}" destId="{04FA1152-A201-431B-B865-28896E5A45E1}" srcOrd="0" destOrd="0" presId="urn:microsoft.com/office/officeart/2005/8/layout/orgChart1"/>
    <dgm:cxn modelId="{B45FB6D6-0CC8-4A5B-8692-34377E702A81}" type="presParOf" srcId="{05343426-9FD2-47A4-8492-8B4C048F3972}" destId="{9FAE1C0B-4D4A-4309-A111-B486D24BD9EF}" srcOrd="1" destOrd="0" presId="urn:microsoft.com/office/officeart/2005/8/layout/orgChart1"/>
    <dgm:cxn modelId="{75C1D420-CDC8-40A8-A2A5-C685E0C5E55F}" type="presParOf" srcId="{F51E64DB-7DFA-41E4-B89E-D7FA40CFFA1B}" destId="{CFD21452-CE47-4501-BE87-ED6DB5D488D1}" srcOrd="1" destOrd="0" presId="urn:microsoft.com/office/officeart/2005/8/layout/orgChart1"/>
    <dgm:cxn modelId="{15140658-1239-4BD4-A940-613E9D796073}" type="presParOf" srcId="{F51E64DB-7DFA-41E4-B89E-D7FA40CFFA1B}" destId="{33C4C3E1-DF76-4D89-A01C-BC9806A961AC}" srcOrd="2" destOrd="0" presId="urn:microsoft.com/office/officeart/2005/8/layout/orgChart1"/>
    <dgm:cxn modelId="{A0B0A700-C6F4-4BF2-AB65-02AD28436426}" type="presParOf" srcId="{1579CCF0-E0FE-48A6-9190-2C8449663FA8}" destId="{9FFD8257-DDEA-46B6-9DBE-349ABE09AC8A}" srcOrd="2" destOrd="0" presId="urn:microsoft.com/office/officeart/2005/8/layout/orgChart1"/>
    <dgm:cxn modelId="{41C6B501-343B-4297-A9B2-41CADE86838B}" type="presParOf" srcId="{1579CCF0-E0FE-48A6-9190-2C8449663FA8}" destId="{02494413-45DB-43AE-9598-3568421A1D5A}" srcOrd="3" destOrd="0" presId="urn:microsoft.com/office/officeart/2005/8/layout/orgChart1"/>
    <dgm:cxn modelId="{9501DBE0-A08C-4B77-83F1-64F4E3B3D723}" type="presParOf" srcId="{02494413-45DB-43AE-9598-3568421A1D5A}" destId="{AC6ECB36-C0A5-4DC7-B0D7-879F7A8E5BC7}" srcOrd="0" destOrd="0" presId="urn:microsoft.com/office/officeart/2005/8/layout/orgChart1"/>
    <dgm:cxn modelId="{D6FF4948-7CF1-4C90-8AEF-EA4FB2A86A15}" type="presParOf" srcId="{AC6ECB36-C0A5-4DC7-B0D7-879F7A8E5BC7}" destId="{F255B835-ABEF-4AD1-8BCA-383CEDBD3BE6}" srcOrd="0" destOrd="0" presId="urn:microsoft.com/office/officeart/2005/8/layout/orgChart1"/>
    <dgm:cxn modelId="{8F4F1BD4-1ED9-49AE-BA48-13003C28136E}" type="presParOf" srcId="{AC6ECB36-C0A5-4DC7-B0D7-879F7A8E5BC7}" destId="{A1A55CB5-4C26-4E76-BFCE-B4B1563657F8}" srcOrd="1" destOrd="0" presId="urn:microsoft.com/office/officeart/2005/8/layout/orgChart1"/>
    <dgm:cxn modelId="{7A4E5BAD-19B5-4322-A929-16F72B828F59}" type="presParOf" srcId="{02494413-45DB-43AE-9598-3568421A1D5A}" destId="{C5EE356F-3A03-4C29-88C3-F958611E373E}" srcOrd="1" destOrd="0" presId="urn:microsoft.com/office/officeart/2005/8/layout/orgChart1"/>
    <dgm:cxn modelId="{3906E42B-BF00-4AF7-89B2-8E1AA904889E}" type="presParOf" srcId="{02494413-45DB-43AE-9598-3568421A1D5A}" destId="{BADE38CD-DD65-4DC9-86F9-97B74FB66670}" srcOrd="2" destOrd="0" presId="urn:microsoft.com/office/officeart/2005/8/layout/orgChart1"/>
    <dgm:cxn modelId="{2908201B-A4DB-46CE-9755-194F9E82B881}" type="presParOf" srcId="{D0DCF0B9-C50F-42AA-BF60-692DDF8DF828}" destId="{92CFDD40-6079-4A79-8F90-278BB42F3679}" srcOrd="2" destOrd="0" presId="urn:microsoft.com/office/officeart/2005/8/layout/orgChart1"/>
    <dgm:cxn modelId="{FFC1ED35-87E2-4A0B-9A4E-1492B5E0954C}" type="presParOf" srcId="{9A0B5D8D-78E6-4824-8C99-A5B9DC2F884B}" destId="{6688D783-DE2B-454C-B3F1-DFD1307D967B}" srcOrd="6" destOrd="0" presId="urn:microsoft.com/office/officeart/2005/8/layout/orgChart1"/>
    <dgm:cxn modelId="{CB288CF5-30EF-4082-AA3F-1C6B37489550}" type="presParOf" srcId="{9A0B5D8D-78E6-4824-8C99-A5B9DC2F884B}" destId="{F9600B6B-F0BE-448B-88A2-45582E189711}" srcOrd="7" destOrd="0" presId="urn:microsoft.com/office/officeart/2005/8/layout/orgChart1"/>
    <dgm:cxn modelId="{0D156B58-4BCD-42EB-8CCE-87EB93C9D7F4}" type="presParOf" srcId="{F9600B6B-F0BE-448B-88A2-45582E189711}" destId="{AC233BF2-E5B6-4BA4-9786-EAAE377D9DBE}" srcOrd="0" destOrd="0" presId="urn:microsoft.com/office/officeart/2005/8/layout/orgChart1"/>
    <dgm:cxn modelId="{303E7A55-8A44-42C9-8732-A1C072FF27E6}" type="presParOf" srcId="{AC233BF2-E5B6-4BA4-9786-EAAE377D9DBE}" destId="{CE7105FF-5F29-4382-88A6-D04F6B16F0DB}" srcOrd="0" destOrd="0" presId="urn:microsoft.com/office/officeart/2005/8/layout/orgChart1"/>
    <dgm:cxn modelId="{E73A0B1F-F70F-4486-8B0A-E30B2C539C45}" type="presParOf" srcId="{AC233BF2-E5B6-4BA4-9786-EAAE377D9DBE}" destId="{872FE229-7C2C-44C4-A618-D3DE92D1BDDF}" srcOrd="1" destOrd="0" presId="urn:microsoft.com/office/officeart/2005/8/layout/orgChart1"/>
    <dgm:cxn modelId="{2448E10B-4797-4575-84DC-EF4C3435E83A}" type="presParOf" srcId="{F9600B6B-F0BE-448B-88A2-45582E189711}" destId="{8502E77C-6AD7-4DE0-82B4-589D44352A9E}" srcOrd="1" destOrd="0" presId="urn:microsoft.com/office/officeart/2005/8/layout/orgChart1"/>
    <dgm:cxn modelId="{9332894C-0477-43DC-AF2A-1067BAA26AA0}" type="presParOf" srcId="{8502E77C-6AD7-4DE0-82B4-589D44352A9E}" destId="{99E67251-8C4C-4942-8D17-B8B71FA0764B}" srcOrd="0" destOrd="0" presId="urn:microsoft.com/office/officeart/2005/8/layout/orgChart1"/>
    <dgm:cxn modelId="{D74B2E3D-4004-446C-802C-CF1ADB1CB32B}" type="presParOf" srcId="{8502E77C-6AD7-4DE0-82B4-589D44352A9E}" destId="{839221C1-4AE1-448F-AF6B-9F2C27320EAB}" srcOrd="1" destOrd="0" presId="urn:microsoft.com/office/officeart/2005/8/layout/orgChart1"/>
    <dgm:cxn modelId="{5A20BC8E-FAAE-4B3F-9FA3-8A799D72EA2D}" type="presParOf" srcId="{839221C1-4AE1-448F-AF6B-9F2C27320EAB}" destId="{A0C99BC3-F830-480E-B06A-3609DF833873}" srcOrd="0" destOrd="0" presId="urn:microsoft.com/office/officeart/2005/8/layout/orgChart1"/>
    <dgm:cxn modelId="{930511A1-9E4A-46D6-A699-9A824AECDCFC}" type="presParOf" srcId="{A0C99BC3-F830-480E-B06A-3609DF833873}" destId="{B85C1EB5-7561-4CC7-9494-77C3D0B842BC}" srcOrd="0" destOrd="0" presId="urn:microsoft.com/office/officeart/2005/8/layout/orgChart1"/>
    <dgm:cxn modelId="{CCE7A1D9-262C-4D8E-8433-A264D69C7521}" type="presParOf" srcId="{A0C99BC3-F830-480E-B06A-3609DF833873}" destId="{3C14CA96-1B29-4180-92DC-150ED3A832A2}" srcOrd="1" destOrd="0" presId="urn:microsoft.com/office/officeart/2005/8/layout/orgChart1"/>
    <dgm:cxn modelId="{0A2DB007-FB9A-4CD2-9B5C-D87769AD1B6D}" type="presParOf" srcId="{839221C1-4AE1-448F-AF6B-9F2C27320EAB}" destId="{8C51D9E1-92BF-4499-BC8C-850CA704A83F}" srcOrd="1" destOrd="0" presId="urn:microsoft.com/office/officeart/2005/8/layout/orgChart1"/>
    <dgm:cxn modelId="{6AE0A22D-48A0-42A4-9388-EF428180A73F}" type="presParOf" srcId="{839221C1-4AE1-448F-AF6B-9F2C27320EAB}" destId="{D5E16350-D7FF-408E-8239-80250D0F4953}" srcOrd="2" destOrd="0" presId="urn:microsoft.com/office/officeart/2005/8/layout/orgChart1"/>
    <dgm:cxn modelId="{7B5A4EAC-B41D-44BE-BCEA-B53F1C449A0C}" type="presParOf" srcId="{8502E77C-6AD7-4DE0-82B4-589D44352A9E}" destId="{813CD9FA-E40F-4F27-B007-6804A61B0AB9}" srcOrd="2" destOrd="0" presId="urn:microsoft.com/office/officeart/2005/8/layout/orgChart1"/>
    <dgm:cxn modelId="{513A973D-5BCE-43C0-B042-900BF8C96BC1}" type="presParOf" srcId="{8502E77C-6AD7-4DE0-82B4-589D44352A9E}" destId="{90169E8C-77C6-493F-A7DA-D74892D6DCAF}" srcOrd="3" destOrd="0" presId="urn:microsoft.com/office/officeart/2005/8/layout/orgChart1"/>
    <dgm:cxn modelId="{082C974A-3225-40D1-914A-95D001D44E63}" type="presParOf" srcId="{90169E8C-77C6-493F-A7DA-D74892D6DCAF}" destId="{89948AF8-70BF-4687-A5C5-454BAB719E28}" srcOrd="0" destOrd="0" presId="urn:microsoft.com/office/officeart/2005/8/layout/orgChart1"/>
    <dgm:cxn modelId="{5ED682F4-4852-40B7-A8D7-DC7B63964240}" type="presParOf" srcId="{89948AF8-70BF-4687-A5C5-454BAB719E28}" destId="{8FB67783-3254-4C8B-998E-04A2800D3960}" srcOrd="0" destOrd="0" presId="urn:microsoft.com/office/officeart/2005/8/layout/orgChart1"/>
    <dgm:cxn modelId="{B9EE6E73-849E-4D1F-A814-F92B6D855EB7}" type="presParOf" srcId="{89948AF8-70BF-4687-A5C5-454BAB719E28}" destId="{AA8DAD3C-3E91-41D9-9CC4-85B1EC26B3DE}" srcOrd="1" destOrd="0" presId="urn:microsoft.com/office/officeart/2005/8/layout/orgChart1"/>
    <dgm:cxn modelId="{3984EA48-9CC3-4D01-AA48-DB6536C0CCF5}" type="presParOf" srcId="{90169E8C-77C6-493F-A7DA-D74892D6DCAF}" destId="{D87C2C8D-41A4-45E7-B71B-4F47BEFE7F8B}" srcOrd="1" destOrd="0" presId="urn:microsoft.com/office/officeart/2005/8/layout/orgChart1"/>
    <dgm:cxn modelId="{09DA3813-579C-4D23-AD9C-09207B0294DE}" type="presParOf" srcId="{90169E8C-77C6-493F-A7DA-D74892D6DCAF}" destId="{88663B3C-1A36-4308-8522-D73511F80EEE}" srcOrd="2" destOrd="0" presId="urn:microsoft.com/office/officeart/2005/8/layout/orgChart1"/>
    <dgm:cxn modelId="{6AE52CBE-A4A5-4E2B-A622-3D052346DDF7}" type="presParOf" srcId="{F9600B6B-F0BE-448B-88A2-45582E189711}" destId="{45EB19ED-55E4-42E8-A5D1-40A53812CCEC}" srcOrd="2" destOrd="0" presId="urn:microsoft.com/office/officeart/2005/8/layout/orgChart1"/>
    <dgm:cxn modelId="{D2FDB53B-E9B9-4CFD-B344-AE3219C5066D}" type="presParOf" srcId="{9A0B5D8D-78E6-4824-8C99-A5B9DC2F884B}" destId="{EB53466D-629F-4E60-96B0-5CCF81768EF6}" srcOrd="8" destOrd="0" presId="urn:microsoft.com/office/officeart/2005/8/layout/orgChart1"/>
    <dgm:cxn modelId="{2858EF9D-1896-45A3-A719-6576FEFEDF75}" type="presParOf" srcId="{9A0B5D8D-78E6-4824-8C99-A5B9DC2F884B}" destId="{9C172A95-F192-46BD-9F36-5E2993275EBC}" srcOrd="9" destOrd="0" presId="urn:microsoft.com/office/officeart/2005/8/layout/orgChart1"/>
    <dgm:cxn modelId="{D35925AC-665B-4081-876F-0260C9E2E48F}" type="presParOf" srcId="{9C172A95-F192-46BD-9F36-5E2993275EBC}" destId="{16122DEC-F3C0-4A5A-845F-C8B8B88E042C}" srcOrd="0" destOrd="0" presId="urn:microsoft.com/office/officeart/2005/8/layout/orgChart1"/>
    <dgm:cxn modelId="{FDEC9DB5-10FA-4C2F-9C04-87A9478760C1}" type="presParOf" srcId="{16122DEC-F3C0-4A5A-845F-C8B8B88E042C}" destId="{F42523BE-BE1F-4DB8-AE94-C59B0CC4FD29}" srcOrd="0" destOrd="0" presId="urn:microsoft.com/office/officeart/2005/8/layout/orgChart1"/>
    <dgm:cxn modelId="{59F7605C-E9EF-473A-9A63-9045CBA38E0C}" type="presParOf" srcId="{16122DEC-F3C0-4A5A-845F-C8B8B88E042C}" destId="{AD3546B9-708C-4921-9025-4C574792647C}" srcOrd="1" destOrd="0" presId="urn:microsoft.com/office/officeart/2005/8/layout/orgChart1"/>
    <dgm:cxn modelId="{70490F6B-F4A7-4137-8A34-956A63EC0E94}" type="presParOf" srcId="{9C172A95-F192-46BD-9F36-5E2993275EBC}" destId="{BB16948D-300E-4FF4-9AC3-A33B939D4FA3}" srcOrd="1" destOrd="0" presId="urn:microsoft.com/office/officeart/2005/8/layout/orgChart1"/>
    <dgm:cxn modelId="{C4C65921-8211-490F-B844-008A817B1740}" type="presParOf" srcId="{BB16948D-300E-4FF4-9AC3-A33B939D4FA3}" destId="{B52BF564-23F1-43D8-94E5-BB282DC98835}" srcOrd="0" destOrd="0" presId="urn:microsoft.com/office/officeart/2005/8/layout/orgChart1"/>
    <dgm:cxn modelId="{877343C3-A662-4236-BC51-D05F4BE1E497}" type="presParOf" srcId="{BB16948D-300E-4FF4-9AC3-A33B939D4FA3}" destId="{FF9315D6-F8BE-41AF-AB80-D2C46337C809}" srcOrd="1" destOrd="0" presId="urn:microsoft.com/office/officeart/2005/8/layout/orgChart1"/>
    <dgm:cxn modelId="{96A099D5-8A3B-49E1-9CA6-23660D28CC65}" type="presParOf" srcId="{FF9315D6-F8BE-41AF-AB80-D2C46337C809}" destId="{8DA6DF98-5B5D-4DCD-AD4D-255DBF02F21A}" srcOrd="0" destOrd="0" presId="urn:microsoft.com/office/officeart/2005/8/layout/orgChart1"/>
    <dgm:cxn modelId="{E8A6D46A-DCC7-4660-AA18-FB800124FBB7}" type="presParOf" srcId="{8DA6DF98-5B5D-4DCD-AD4D-255DBF02F21A}" destId="{A8755318-06C5-436E-8EF7-E5CB165E7AC8}" srcOrd="0" destOrd="0" presId="urn:microsoft.com/office/officeart/2005/8/layout/orgChart1"/>
    <dgm:cxn modelId="{C060D3E3-0462-4247-BA2F-276D7C89CD44}" type="presParOf" srcId="{8DA6DF98-5B5D-4DCD-AD4D-255DBF02F21A}" destId="{B9D708BF-5E96-4DBD-8916-C8734E3A7EA5}" srcOrd="1" destOrd="0" presId="urn:microsoft.com/office/officeart/2005/8/layout/orgChart1"/>
    <dgm:cxn modelId="{5C0B8439-FFD0-4FDE-830D-A328BE10C16E}" type="presParOf" srcId="{FF9315D6-F8BE-41AF-AB80-D2C46337C809}" destId="{59B9313D-0080-446B-907A-1917A52EACDD}" srcOrd="1" destOrd="0" presId="urn:microsoft.com/office/officeart/2005/8/layout/orgChart1"/>
    <dgm:cxn modelId="{E0D22456-C07C-4A18-848D-D558469B17E9}" type="presParOf" srcId="{FF9315D6-F8BE-41AF-AB80-D2C46337C809}" destId="{7E03B773-F262-4E7C-A906-EA2545B76F8A}" srcOrd="2" destOrd="0" presId="urn:microsoft.com/office/officeart/2005/8/layout/orgChart1"/>
    <dgm:cxn modelId="{B4742FB7-0852-4CB3-8BB1-0C0BCA7E852A}" type="presParOf" srcId="{BB16948D-300E-4FF4-9AC3-A33B939D4FA3}" destId="{867EF2D4-263F-4EDF-8B86-072FF3E9A1D7}" srcOrd="2" destOrd="0" presId="urn:microsoft.com/office/officeart/2005/8/layout/orgChart1"/>
    <dgm:cxn modelId="{0C316DCA-F04E-4D8C-8315-D741DC7AECCB}" type="presParOf" srcId="{BB16948D-300E-4FF4-9AC3-A33B939D4FA3}" destId="{43117A1B-7993-40AC-B863-95F4C58DFD03}" srcOrd="3" destOrd="0" presId="urn:microsoft.com/office/officeart/2005/8/layout/orgChart1"/>
    <dgm:cxn modelId="{B6BA0FB6-C562-42A3-B01A-A574020005A9}" type="presParOf" srcId="{43117A1B-7993-40AC-B863-95F4C58DFD03}" destId="{8BEAD86C-DF9F-4B2F-8F2B-50D8F4353DB0}" srcOrd="0" destOrd="0" presId="urn:microsoft.com/office/officeart/2005/8/layout/orgChart1"/>
    <dgm:cxn modelId="{EA4E9579-569E-4609-83BA-F3F68563024A}" type="presParOf" srcId="{8BEAD86C-DF9F-4B2F-8F2B-50D8F4353DB0}" destId="{813C8C8C-F558-411D-80A8-30CE6E8FEA50}" srcOrd="0" destOrd="0" presId="urn:microsoft.com/office/officeart/2005/8/layout/orgChart1"/>
    <dgm:cxn modelId="{FD977704-E44F-4781-8A94-A6E57DBF393D}" type="presParOf" srcId="{8BEAD86C-DF9F-4B2F-8F2B-50D8F4353DB0}" destId="{9EFD2637-A100-4D51-8A07-DA6C2CDF4505}" srcOrd="1" destOrd="0" presId="urn:microsoft.com/office/officeart/2005/8/layout/orgChart1"/>
    <dgm:cxn modelId="{CD795AFE-E7F7-444F-B714-3E678C37DF0A}" type="presParOf" srcId="{43117A1B-7993-40AC-B863-95F4C58DFD03}" destId="{0DF5C4F3-0B4F-4552-9CAA-D6C008D7254D}" srcOrd="1" destOrd="0" presId="urn:microsoft.com/office/officeart/2005/8/layout/orgChart1"/>
    <dgm:cxn modelId="{AD010AE7-F16C-4ABC-8069-4427528217C4}" type="presParOf" srcId="{43117A1B-7993-40AC-B863-95F4C58DFD03}" destId="{1B2442E2-C797-4793-B73F-7F317615037D}" srcOrd="2" destOrd="0" presId="urn:microsoft.com/office/officeart/2005/8/layout/orgChart1"/>
    <dgm:cxn modelId="{C80F92D4-4751-4B7F-B156-7479099FB4DF}" type="presParOf" srcId="{BB16948D-300E-4FF4-9AC3-A33B939D4FA3}" destId="{98BE982C-AE74-4372-BD5E-2104A30F83CA}" srcOrd="4" destOrd="0" presId="urn:microsoft.com/office/officeart/2005/8/layout/orgChart1"/>
    <dgm:cxn modelId="{AF78D5C0-AA84-4FA5-8EDF-712C70DFB225}" type="presParOf" srcId="{BB16948D-300E-4FF4-9AC3-A33B939D4FA3}" destId="{22A17088-22AC-4ACC-8C0C-23CDCBFB4930}" srcOrd="5" destOrd="0" presId="urn:microsoft.com/office/officeart/2005/8/layout/orgChart1"/>
    <dgm:cxn modelId="{696774D1-3785-4B54-A372-54925327E4A7}" type="presParOf" srcId="{22A17088-22AC-4ACC-8C0C-23CDCBFB4930}" destId="{0AC7440A-35DE-4FFB-8E69-E4BBC8770C18}" srcOrd="0" destOrd="0" presId="urn:microsoft.com/office/officeart/2005/8/layout/orgChart1"/>
    <dgm:cxn modelId="{66221230-4629-4D97-967B-291E57AEE3B0}" type="presParOf" srcId="{0AC7440A-35DE-4FFB-8E69-E4BBC8770C18}" destId="{306BD200-1306-47D3-8EDD-4BCF8F148753}" srcOrd="0" destOrd="0" presId="urn:microsoft.com/office/officeart/2005/8/layout/orgChart1"/>
    <dgm:cxn modelId="{93F5C952-98AB-48AB-A1FF-7F30A08093EA}" type="presParOf" srcId="{0AC7440A-35DE-4FFB-8E69-E4BBC8770C18}" destId="{3B449232-7B5A-47A4-9364-79189832CA89}" srcOrd="1" destOrd="0" presId="urn:microsoft.com/office/officeart/2005/8/layout/orgChart1"/>
    <dgm:cxn modelId="{E2E651E6-ADA5-46FA-AC38-4B4406F80A70}" type="presParOf" srcId="{22A17088-22AC-4ACC-8C0C-23CDCBFB4930}" destId="{B1253113-075D-4D88-AE29-F965674A63B0}" srcOrd="1" destOrd="0" presId="urn:microsoft.com/office/officeart/2005/8/layout/orgChart1"/>
    <dgm:cxn modelId="{7DAEE250-01E0-4ECF-B9E3-2749BB48056F}" type="presParOf" srcId="{22A17088-22AC-4ACC-8C0C-23CDCBFB4930}" destId="{CCC445E7-ED13-43ED-BF38-3E88E3604A14}" srcOrd="2" destOrd="0" presId="urn:microsoft.com/office/officeart/2005/8/layout/orgChart1"/>
    <dgm:cxn modelId="{039D3921-E8B2-41F5-A119-02F725DEBE36}" type="presParOf" srcId="{9C172A95-F192-46BD-9F36-5E2993275EBC}" destId="{B2D02F9B-0BD8-4110-AB29-085E6408D92D}" srcOrd="2" destOrd="0" presId="urn:microsoft.com/office/officeart/2005/8/layout/orgChart1"/>
    <dgm:cxn modelId="{E6FF028E-05A0-40F9-BD53-50110DE2D3D0}" type="presParOf" srcId="{8A2C303C-949B-41F2-BDFA-D4E6E0F77565}" destId="{117EF65A-146D-48EE-8524-0AD3872A64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90A34A-E4CC-44FD-B4D9-0AB09720CE1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299E48-0490-4BD1-B781-05CABE86685C}">
      <dgm:prSet phldrT="[Tekst]"/>
      <dgm:spPr/>
      <dgm:t>
        <a:bodyPr/>
        <a:lstStyle/>
        <a:p>
          <a:r>
            <a:rPr lang="en-GB" dirty="0"/>
            <a:t>Human-to-robot Learning</a:t>
          </a:r>
        </a:p>
      </dgm:t>
    </dgm:pt>
    <dgm:pt modelId="{04B6DA90-4833-4BF7-ABE6-FE5F5AA12FA6}" type="parTrans" cxnId="{BE6D5B66-37E3-4B5F-B558-B95859CC5813}">
      <dgm:prSet/>
      <dgm:spPr/>
      <dgm:t>
        <a:bodyPr/>
        <a:lstStyle/>
        <a:p>
          <a:endParaRPr lang="en-GB"/>
        </a:p>
      </dgm:t>
    </dgm:pt>
    <dgm:pt modelId="{6DB3FBF3-B19A-4D83-90B1-69581082DF0A}" type="sibTrans" cxnId="{BE6D5B66-37E3-4B5F-B558-B95859CC5813}">
      <dgm:prSet/>
      <dgm:spPr/>
      <dgm:t>
        <a:bodyPr/>
        <a:lstStyle/>
        <a:p>
          <a:endParaRPr lang="en-GB"/>
        </a:p>
      </dgm:t>
    </dgm:pt>
    <dgm:pt modelId="{1CEA2EA3-841A-45F3-A80D-66E21704800A}">
      <dgm:prSet phldrT="[Tekst]"/>
      <dgm:spPr/>
      <dgm:t>
        <a:bodyPr/>
        <a:lstStyle/>
        <a:p>
          <a:r>
            <a:rPr lang="en-GB" dirty="0"/>
            <a:t>Robot-to-Robot Learning</a:t>
          </a:r>
        </a:p>
      </dgm:t>
    </dgm:pt>
    <dgm:pt modelId="{52F674F4-D311-4B01-80B6-3CDA3A615187}" type="parTrans" cxnId="{6A6DFAA5-B2A5-43B9-8979-7D46BDE4DD95}">
      <dgm:prSet/>
      <dgm:spPr/>
      <dgm:t>
        <a:bodyPr/>
        <a:lstStyle/>
        <a:p>
          <a:endParaRPr lang="en-GB"/>
        </a:p>
      </dgm:t>
    </dgm:pt>
    <dgm:pt modelId="{E233F676-A4B9-4C68-8F8C-088FFAB91B66}" type="sibTrans" cxnId="{6A6DFAA5-B2A5-43B9-8979-7D46BDE4DD95}">
      <dgm:prSet/>
      <dgm:spPr/>
      <dgm:t>
        <a:bodyPr/>
        <a:lstStyle/>
        <a:p>
          <a:endParaRPr lang="en-GB"/>
        </a:p>
      </dgm:t>
    </dgm:pt>
    <dgm:pt modelId="{F291C6A1-3934-4096-919D-FD26E5D9690F}">
      <dgm:prSet phldrT="[Tekst]"/>
      <dgm:spPr/>
      <dgm:t>
        <a:bodyPr/>
        <a:lstStyle/>
        <a:p>
          <a:r>
            <a:rPr lang="en-GB" dirty="0"/>
            <a:t>Skill Propagation</a:t>
          </a:r>
        </a:p>
      </dgm:t>
    </dgm:pt>
    <dgm:pt modelId="{84D39A2D-BE10-4228-B944-28FC5B98952F}" type="parTrans" cxnId="{9A78EED0-CF1E-43EC-B49E-9F953181D8F8}">
      <dgm:prSet/>
      <dgm:spPr/>
      <dgm:t>
        <a:bodyPr/>
        <a:lstStyle/>
        <a:p>
          <a:endParaRPr lang="en-GB"/>
        </a:p>
      </dgm:t>
    </dgm:pt>
    <dgm:pt modelId="{20E12E00-4E18-4368-907C-5FBE0A8DBF84}" type="sibTrans" cxnId="{9A78EED0-CF1E-43EC-B49E-9F953181D8F8}">
      <dgm:prSet/>
      <dgm:spPr/>
      <dgm:t>
        <a:bodyPr/>
        <a:lstStyle/>
        <a:p>
          <a:endParaRPr lang="en-GB"/>
        </a:p>
      </dgm:t>
    </dgm:pt>
    <dgm:pt modelId="{56FF922A-4952-494B-9CD3-9A1D015BCC24}">
      <dgm:prSet phldrT="[Tekst]"/>
      <dgm:spPr/>
      <dgm:t>
        <a:bodyPr/>
        <a:lstStyle/>
        <a:p>
          <a:r>
            <a:rPr lang="en-GB" dirty="0"/>
            <a:t>Learning for Demonstration</a:t>
          </a:r>
        </a:p>
      </dgm:t>
    </dgm:pt>
    <dgm:pt modelId="{927FA975-249D-4E32-BD69-73E21721F9F7}" type="parTrans" cxnId="{8A95006C-C11A-48F0-B1AF-22C4D798CF4F}">
      <dgm:prSet/>
      <dgm:spPr/>
      <dgm:t>
        <a:bodyPr/>
        <a:lstStyle/>
        <a:p>
          <a:endParaRPr lang="en-GB"/>
        </a:p>
      </dgm:t>
    </dgm:pt>
    <dgm:pt modelId="{CA8F1AE0-F0A1-4366-9CDA-728C4E203BA9}" type="sibTrans" cxnId="{8A95006C-C11A-48F0-B1AF-22C4D798CF4F}">
      <dgm:prSet/>
      <dgm:spPr/>
      <dgm:t>
        <a:bodyPr/>
        <a:lstStyle/>
        <a:p>
          <a:endParaRPr lang="en-GB"/>
        </a:p>
      </dgm:t>
    </dgm:pt>
    <dgm:pt modelId="{B10EC426-368A-417A-B2F7-ECDCD434BBDE}">
      <dgm:prSet phldrT="[Tekst]"/>
      <dgm:spPr/>
      <dgm:t>
        <a:bodyPr/>
        <a:lstStyle/>
        <a:p>
          <a:r>
            <a:rPr lang="en-GB" dirty="0"/>
            <a:t>Reinforcement Learning </a:t>
          </a:r>
        </a:p>
      </dgm:t>
    </dgm:pt>
    <dgm:pt modelId="{E139B6CA-8EB9-446A-8136-C595714A89AE}" type="parTrans" cxnId="{1A183035-D032-45C2-86FB-42AE5876BC49}">
      <dgm:prSet/>
      <dgm:spPr/>
      <dgm:t>
        <a:bodyPr/>
        <a:lstStyle/>
        <a:p>
          <a:endParaRPr lang="en-GB"/>
        </a:p>
      </dgm:t>
    </dgm:pt>
    <dgm:pt modelId="{9F894B7A-95E3-4C05-A4B8-EB429B56107A}" type="sibTrans" cxnId="{1A183035-D032-45C2-86FB-42AE5876BC49}">
      <dgm:prSet/>
      <dgm:spPr/>
      <dgm:t>
        <a:bodyPr/>
        <a:lstStyle/>
        <a:p>
          <a:endParaRPr lang="en-GB"/>
        </a:p>
      </dgm:t>
    </dgm:pt>
    <dgm:pt modelId="{47BAB553-8C21-48EF-AE02-715B24869325}">
      <dgm:prSet phldrT="[Tekst]"/>
      <dgm:spPr/>
      <dgm:t>
        <a:bodyPr/>
        <a:lstStyle/>
        <a:p>
          <a:r>
            <a:rPr lang="en-GB" dirty="0"/>
            <a:t>Policy-search</a:t>
          </a:r>
        </a:p>
      </dgm:t>
    </dgm:pt>
    <dgm:pt modelId="{BD75AD27-282D-4DC4-A168-1E1F1C9A51E4}" type="parTrans" cxnId="{1E197CF8-A378-499C-B105-DF61423F43AC}">
      <dgm:prSet/>
      <dgm:spPr/>
      <dgm:t>
        <a:bodyPr/>
        <a:lstStyle/>
        <a:p>
          <a:endParaRPr lang="en-GB"/>
        </a:p>
      </dgm:t>
    </dgm:pt>
    <dgm:pt modelId="{178D8E9B-F747-4996-AED9-4CF807112B64}" type="sibTrans" cxnId="{1E197CF8-A378-499C-B105-DF61423F43AC}">
      <dgm:prSet/>
      <dgm:spPr/>
      <dgm:t>
        <a:bodyPr/>
        <a:lstStyle/>
        <a:p>
          <a:endParaRPr lang="en-GB"/>
        </a:p>
      </dgm:t>
    </dgm:pt>
    <dgm:pt modelId="{D5F60005-C9D9-4432-A379-330347516F3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29E30365-D844-4235-80F7-B923292FE3D4}" type="parTrans" cxnId="{255A3C86-257D-4AAD-BEBB-1948B97EBE02}">
      <dgm:prSet/>
      <dgm:spPr/>
      <dgm:t>
        <a:bodyPr/>
        <a:lstStyle/>
        <a:p>
          <a:endParaRPr lang="en-GB"/>
        </a:p>
      </dgm:t>
    </dgm:pt>
    <dgm:pt modelId="{C85BB028-3D26-4112-BE1F-06CDC13BABEC}" type="sibTrans" cxnId="{255A3C86-257D-4AAD-BEBB-1948B97EBE02}">
      <dgm:prSet/>
      <dgm:spPr/>
      <dgm:t>
        <a:bodyPr/>
        <a:lstStyle/>
        <a:p>
          <a:endParaRPr lang="en-GB"/>
        </a:p>
      </dgm:t>
    </dgm:pt>
    <dgm:pt modelId="{F8C15FAB-707C-4559-88C6-BE617A30870E}">
      <dgm:prSet phldrT="[Tekst]"/>
      <dgm:spPr/>
      <dgm:t>
        <a:bodyPr/>
        <a:lstStyle/>
        <a:p>
          <a:r>
            <a:rPr lang="en-GB" dirty="0"/>
            <a:t>Evolutionary </a:t>
          </a:r>
        </a:p>
      </dgm:t>
    </dgm:pt>
    <dgm:pt modelId="{B4C0D6AC-D87B-40F3-BD58-8A184B8C0361}" type="parTrans" cxnId="{7D3E267E-8193-47B5-924D-586908DA7DAC}">
      <dgm:prSet/>
      <dgm:spPr/>
      <dgm:t>
        <a:bodyPr/>
        <a:lstStyle/>
        <a:p>
          <a:endParaRPr lang="en-GB"/>
        </a:p>
      </dgm:t>
    </dgm:pt>
    <dgm:pt modelId="{2C2526C3-8F58-462C-82B6-CF0C96C99872}" type="sibTrans" cxnId="{7D3E267E-8193-47B5-924D-586908DA7DAC}">
      <dgm:prSet/>
      <dgm:spPr/>
      <dgm:t>
        <a:bodyPr/>
        <a:lstStyle/>
        <a:p>
          <a:endParaRPr lang="en-GB"/>
        </a:p>
      </dgm:t>
    </dgm:pt>
    <dgm:pt modelId="{0DDC9302-DDED-43EE-A7BC-264C0431A299}" type="pres">
      <dgm:prSet presAssocID="{6190A34A-E4CC-44FD-B4D9-0AB09720CE1F}" presName="linearFlow" presStyleCnt="0">
        <dgm:presLayoutVars>
          <dgm:dir/>
          <dgm:animLvl val="lvl"/>
          <dgm:resizeHandles val="exact"/>
        </dgm:presLayoutVars>
      </dgm:prSet>
      <dgm:spPr/>
    </dgm:pt>
    <dgm:pt modelId="{67754F4A-5425-4792-9509-9F2C4E4629F6}" type="pres">
      <dgm:prSet presAssocID="{DA299E48-0490-4BD1-B781-05CABE86685C}" presName="composite" presStyleCnt="0"/>
      <dgm:spPr/>
    </dgm:pt>
    <dgm:pt modelId="{81F606DD-37EB-4C25-A79F-0617D29DB969}" type="pres">
      <dgm:prSet presAssocID="{DA299E48-0490-4BD1-B781-05CABE8668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130E3BF-39E7-4B35-AE4C-126DA577D406}" type="pres">
      <dgm:prSet presAssocID="{DA299E48-0490-4BD1-B781-05CABE86685C}" presName="parSh" presStyleLbl="node1" presStyleIdx="0" presStyleCnt="3"/>
      <dgm:spPr/>
    </dgm:pt>
    <dgm:pt modelId="{79244FFC-1DF1-4DA1-95DA-D3D438492BDD}" type="pres">
      <dgm:prSet presAssocID="{DA299E48-0490-4BD1-B781-05CABE86685C}" presName="desTx" presStyleLbl="fgAcc1" presStyleIdx="0" presStyleCnt="3">
        <dgm:presLayoutVars>
          <dgm:bulletEnabled val="1"/>
        </dgm:presLayoutVars>
      </dgm:prSet>
      <dgm:spPr/>
    </dgm:pt>
    <dgm:pt modelId="{80C0488D-8B06-48F1-AC60-E72AD7783C1E}" type="pres">
      <dgm:prSet presAssocID="{6DB3FBF3-B19A-4D83-90B1-69581082DF0A}" presName="sibTrans" presStyleLbl="sibTrans2D1" presStyleIdx="0" presStyleCnt="2"/>
      <dgm:spPr/>
    </dgm:pt>
    <dgm:pt modelId="{3572E3A1-7F14-4AF9-AC38-35C90C5AACC0}" type="pres">
      <dgm:prSet presAssocID="{6DB3FBF3-B19A-4D83-90B1-69581082DF0A}" presName="connTx" presStyleLbl="sibTrans2D1" presStyleIdx="0" presStyleCnt="2"/>
      <dgm:spPr/>
    </dgm:pt>
    <dgm:pt modelId="{83890926-53CE-4BBB-B078-C0552ECE2366}" type="pres">
      <dgm:prSet presAssocID="{1CEA2EA3-841A-45F3-A80D-66E21704800A}" presName="composite" presStyleCnt="0"/>
      <dgm:spPr/>
    </dgm:pt>
    <dgm:pt modelId="{EA25415E-4BA3-4062-BBD1-0400FBB7B3F6}" type="pres">
      <dgm:prSet presAssocID="{1CEA2EA3-841A-45F3-A80D-66E2170480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F7CFC2-E4B2-461C-BCF8-E6938A357264}" type="pres">
      <dgm:prSet presAssocID="{1CEA2EA3-841A-45F3-A80D-66E21704800A}" presName="parSh" presStyleLbl="node1" presStyleIdx="1" presStyleCnt="3"/>
      <dgm:spPr/>
    </dgm:pt>
    <dgm:pt modelId="{0AFE3BA4-B3DB-489B-9313-9BB69FC4229C}" type="pres">
      <dgm:prSet presAssocID="{1CEA2EA3-841A-45F3-A80D-66E21704800A}" presName="desTx" presStyleLbl="fgAcc1" presStyleIdx="1" presStyleCnt="3">
        <dgm:presLayoutVars>
          <dgm:bulletEnabled val="1"/>
        </dgm:presLayoutVars>
      </dgm:prSet>
      <dgm:spPr/>
    </dgm:pt>
    <dgm:pt modelId="{9CD802CF-A847-4B2B-BC64-7E5272EA9DF4}" type="pres">
      <dgm:prSet presAssocID="{E233F676-A4B9-4C68-8F8C-088FFAB91B66}" presName="sibTrans" presStyleLbl="sibTrans2D1" presStyleIdx="1" presStyleCnt="2"/>
      <dgm:spPr/>
    </dgm:pt>
    <dgm:pt modelId="{2FA25020-6C06-460D-B068-41D64FC989D0}" type="pres">
      <dgm:prSet presAssocID="{E233F676-A4B9-4C68-8F8C-088FFAB91B66}" presName="connTx" presStyleLbl="sibTrans2D1" presStyleIdx="1" presStyleCnt="2"/>
      <dgm:spPr/>
    </dgm:pt>
    <dgm:pt modelId="{CA9ED88D-75BE-42EC-900A-8FC499134EDA}" type="pres">
      <dgm:prSet presAssocID="{F291C6A1-3934-4096-919D-FD26E5D9690F}" presName="composite" presStyleCnt="0"/>
      <dgm:spPr/>
    </dgm:pt>
    <dgm:pt modelId="{939EF1E6-F7AE-41FC-9FB7-A2B15D41793C}" type="pres">
      <dgm:prSet presAssocID="{F291C6A1-3934-4096-919D-FD26E5D969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6A3D5-28A2-4DFD-832D-0EA3E18FA5D3}" type="pres">
      <dgm:prSet presAssocID="{F291C6A1-3934-4096-919D-FD26E5D9690F}" presName="parSh" presStyleLbl="node1" presStyleIdx="2" presStyleCnt="3"/>
      <dgm:spPr/>
    </dgm:pt>
    <dgm:pt modelId="{91D76AB3-0368-4CC7-A1BA-07D2FF23190F}" type="pres">
      <dgm:prSet presAssocID="{F291C6A1-3934-4096-919D-FD26E5D969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ED0AC2B-5619-4004-BC33-87960F865CCF}" type="presOf" srcId="{1CEA2EA3-841A-45F3-A80D-66E21704800A}" destId="{E0F7CFC2-E4B2-461C-BCF8-E6938A357264}" srcOrd="1" destOrd="0" presId="urn:microsoft.com/office/officeart/2005/8/layout/process3"/>
    <dgm:cxn modelId="{1A183035-D032-45C2-86FB-42AE5876BC49}" srcId="{DA299E48-0490-4BD1-B781-05CABE86685C}" destId="{B10EC426-368A-417A-B2F7-ECDCD434BBDE}" srcOrd="1" destOrd="0" parTransId="{E139B6CA-8EB9-446A-8136-C595714A89AE}" sibTransId="{9F894B7A-95E3-4C05-A4B8-EB429B56107A}"/>
    <dgm:cxn modelId="{F6FB6442-6481-4E75-B0EE-E5C57FEB3C61}" type="presOf" srcId="{D5F60005-C9D9-4432-A379-330347516F36}" destId="{79244FFC-1DF1-4DA1-95DA-D3D438492BDD}" srcOrd="0" destOrd="3" presId="urn:microsoft.com/office/officeart/2005/8/layout/process3"/>
    <dgm:cxn modelId="{BE6D5B66-37E3-4B5F-B558-B95859CC5813}" srcId="{6190A34A-E4CC-44FD-B4D9-0AB09720CE1F}" destId="{DA299E48-0490-4BD1-B781-05CABE86685C}" srcOrd="0" destOrd="0" parTransId="{04B6DA90-4833-4BF7-ABE6-FE5F5AA12FA6}" sibTransId="{6DB3FBF3-B19A-4D83-90B1-69581082DF0A}"/>
    <dgm:cxn modelId="{FE934F48-B44C-4328-AC5E-0460AC39757C}" type="presOf" srcId="{1CEA2EA3-841A-45F3-A80D-66E21704800A}" destId="{EA25415E-4BA3-4062-BBD1-0400FBB7B3F6}" srcOrd="0" destOrd="0" presId="urn:microsoft.com/office/officeart/2005/8/layout/process3"/>
    <dgm:cxn modelId="{E6E47C68-FE8B-4D0A-B07B-67340EE37E82}" type="presOf" srcId="{F291C6A1-3934-4096-919D-FD26E5D9690F}" destId="{939EF1E6-F7AE-41FC-9FB7-A2B15D41793C}" srcOrd="0" destOrd="0" presId="urn:microsoft.com/office/officeart/2005/8/layout/process3"/>
    <dgm:cxn modelId="{F22DC869-468E-43F8-A5A6-4DDA50C0EB95}" type="presOf" srcId="{6DB3FBF3-B19A-4D83-90B1-69581082DF0A}" destId="{80C0488D-8B06-48F1-AC60-E72AD7783C1E}" srcOrd="0" destOrd="0" presId="urn:microsoft.com/office/officeart/2005/8/layout/process3"/>
    <dgm:cxn modelId="{8A95006C-C11A-48F0-B1AF-22C4D798CF4F}" srcId="{DA299E48-0490-4BD1-B781-05CABE86685C}" destId="{56FF922A-4952-494B-9CD3-9A1D015BCC24}" srcOrd="0" destOrd="0" parTransId="{927FA975-249D-4E32-BD69-73E21721F9F7}" sibTransId="{CA8F1AE0-F0A1-4366-9CDA-728C4E203BA9}"/>
    <dgm:cxn modelId="{D99AE470-9BC9-4200-B0C6-69642C70C4DE}" type="presOf" srcId="{E233F676-A4B9-4C68-8F8C-088FFAB91B66}" destId="{9CD802CF-A847-4B2B-BC64-7E5272EA9DF4}" srcOrd="0" destOrd="0" presId="urn:microsoft.com/office/officeart/2005/8/layout/process3"/>
    <dgm:cxn modelId="{47D0DE55-B4CA-4BEF-927C-397B92957FDD}" type="presOf" srcId="{DA299E48-0490-4BD1-B781-05CABE86685C}" destId="{C130E3BF-39E7-4B35-AE4C-126DA577D406}" srcOrd="1" destOrd="0" presId="urn:microsoft.com/office/officeart/2005/8/layout/process3"/>
    <dgm:cxn modelId="{7D3E267E-8193-47B5-924D-586908DA7DAC}" srcId="{DA299E48-0490-4BD1-B781-05CABE86685C}" destId="{F8C15FAB-707C-4559-88C6-BE617A30870E}" srcOrd="2" destOrd="0" parTransId="{B4C0D6AC-D87B-40F3-BD58-8A184B8C0361}" sibTransId="{2C2526C3-8F58-462C-82B6-CF0C96C99872}"/>
    <dgm:cxn modelId="{5E9DF97E-13E3-4EBF-B9EC-BDE963F915D0}" type="presOf" srcId="{47BAB553-8C21-48EF-AE02-715B24869325}" destId="{79244FFC-1DF1-4DA1-95DA-D3D438492BDD}" srcOrd="0" destOrd="2" presId="urn:microsoft.com/office/officeart/2005/8/layout/process3"/>
    <dgm:cxn modelId="{0407E785-12F6-4828-A46D-6D4EF0E30862}" type="presOf" srcId="{6190A34A-E4CC-44FD-B4D9-0AB09720CE1F}" destId="{0DDC9302-DDED-43EE-A7BC-264C0431A299}" srcOrd="0" destOrd="0" presId="urn:microsoft.com/office/officeart/2005/8/layout/process3"/>
    <dgm:cxn modelId="{255A3C86-257D-4AAD-BEBB-1948B97EBE02}" srcId="{B10EC426-368A-417A-B2F7-ECDCD434BBDE}" destId="{D5F60005-C9D9-4432-A379-330347516F36}" srcOrd="1" destOrd="0" parTransId="{29E30365-D844-4235-80F7-B923292FE3D4}" sibTransId="{C85BB028-3D26-4112-BE1F-06CDC13BABEC}"/>
    <dgm:cxn modelId="{F8DBA293-2B6E-4101-9962-D5AD60AA7625}" type="presOf" srcId="{B10EC426-368A-417A-B2F7-ECDCD434BBDE}" destId="{79244FFC-1DF1-4DA1-95DA-D3D438492BDD}" srcOrd="0" destOrd="1" presId="urn:microsoft.com/office/officeart/2005/8/layout/process3"/>
    <dgm:cxn modelId="{DA90929D-C94D-4B4D-969E-59B0600BF0D1}" type="presOf" srcId="{F291C6A1-3934-4096-919D-FD26E5D9690F}" destId="{D7F6A3D5-28A2-4DFD-832D-0EA3E18FA5D3}" srcOrd="1" destOrd="0" presId="urn:microsoft.com/office/officeart/2005/8/layout/process3"/>
    <dgm:cxn modelId="{01EB95A1-1682-4BBD-B31A-5A3BAF2FE04A}" type="presOf" srcId="{DA299E48-0490-4BD1-B781-05CABE86685C}" destId="{81F606DD-37EB-4C25-A79F-0617D29DB969}" srcOrd="0" destOrd="0" presId="urn:microsoft.com/office/officeart/2005/8/layout/process3"/>
    <dgm:cxn modelId="{6A6DFAA5-B2A5-43B9-8979-7D46BDE4DD95}" srcId="{6190A34A-E4CC-44FD-B4D9-0AB09720CE1F}" destId="{1CEA2EA3-841A-45F3-A80D-66E21704800A}" srcOrd="1" destOrd="0" parTransId="{52F674F4-D311-4B01-80B6-3CDA3A615187}" sibTransId="{E233F676-A4B9-4C68-8F8C-088FFAB91B66}"/>
    <dgm:cxn modelId="{16B44DB6-87FA-4230-AA7A-CE8CE76C8D1A}" type="presOf" srcId="{F8C15FAB-707C-4559-88C6-BE617A30870E}" destId="{79244FFC-1DF1-4DA1-95DA-D3D438492BDD}" srcOrd="0" destOrd="4" presId="urn:microsoft.com/office/officeart/2005/8/layout/process3"/>
    <dgm:cxn modelId="{9A78EED0-CF1E-43EC-B49E-9F953181D8F8}" srcId="{6190A34A-E4CC-44FD-B4D9-0AB09720CE1F}" destId="{F291C6A1-3934-4096-919D-FD26E5D9690F}" srcOrd="2" destOrd="0" parTransId="{84D39A2D-BE10-4228-B944-28FC5B98952F}" sibTransId="{20E12E00-4E18-4368-907C-5FBE0A8DBF84}"/>
    <dgm:cxn modelId="{681A8DD6-162C-46FD-A20A-7B845E087F75}" type="presOf" srcId="{E233F676-A4B9-4C68-8F8C-088FFAB91B66}" destId="{2FA25020-6C06-460D-B068-41D64FC989D0}" srcOrd="1" destOrd="0" presId="urn:microsoft.com/office/officeart/2005/8/layout/process3"/>
    <dgm:cxn modelId="{8D2FABDB-F76E-48C1-8281-554625A4DFFC}" type="presOf" srcId="{6DB3FBF3-B19A-4D83-90B1-69581082DF0A}" destId="{3572E3A1-7F14-4AF9-AC38-35C90C5AACC0}" srcOrd="1" destOrd="0" presId="urn:microsoft.com/office/officeart/2005/8/layout/process3"/>
    <dgm:cxn modelId="{7AFABFE9-55EF-4585-95B1-9AAF939E4A60}" type="presOf" srcId="{56FF922A-4952-494B-9CD3-9A1D015BCC24}" destId="{79244FFC-1DF1-4DA1-95DA-D3D438492BDD}" srcOrd="0" destOrd="0" presId="urn:microsoft.com/office/officeart/2005/8/layout/process3"/>
    <dgm:cxn modelId="{1E197CF8-A378-499C-B105-DF61423F43AC}" srcId="{B10EC426-368A-417A-B2F7-ECDCD434BBDE}" destId="{47BAB553-8C21-48EF-AE02-715B24869325}" srcOrd="0" destOrd="0" parTransId="{BD75AD27-282D-4DC4-A168-1E1F1C9A51E4}" sibTransId="{178D8E9B-F747-4996-AED9-4CF807112B64}"/>
    <dgm:cxn modelId="{9CA27373-8C0E-4655-A475-EA6E4FA6510D}" type="presParOf" srcId="{0DDC9302-DDED-43EE-A7BC-264C0431A299}" destId="{67754F4A-5425-4792-9509-9F2C4E4629F6}" srcOrd="0" destOrd="0" presId="urn:microsoft.com/office/officeart/2005/8/layout/process3"/>
    <dgm:cxn modelId="{124967A6-7A6B-4C8D-839D-0B319AF325E4}" type="presParOf" srcId="{67754F4A-5425-4792-9509-9F2C4E4629F6}" destId="{81F606DD-37EB-4C25-A79F-0617D29DB969}" srcOrd="0" destOrd="0" presId="urn:microsoft.com/office/officeart/2005/8/layout/process3"/>
    <dgm:cxn modelId="{C9ACDE02-C726-453D-80BC-F320B22189B9}" type="presParOf" srcId="{67754F4A-5425-4792-9509-9F2C4E4629F6}" destId="{C130E3BF-39E7-4B35-AE4C-126DA577D406}" srcOrd="1" destOrd="0" presId="urn:microsoft.com/office/officeart/2005/8/layout/process3"/>
    <dgm:cxn modelId="{7085E1F7-3AF6-4379-AF95-6B05ADE17D9F}" type="presParOf" srcId="{67754F4A-5425-4792-9509-9F2C4E4629F6}" destId="{79244FFC-1DF1-4DA1-95DA-D3D438492BDD}" srcOrd="2" destOrd="0" presId="urn:microsoft.com/office/officeart/2005/8/layout/process3"/>
    <dgm:cxn modelId="{7FE82CE5-6D3E-4238-9D42-A1DDBDE37093}" type="presParOf" srcId="{0DDC9302-DDED-43EE-A7BC-264C0431A299}" destId="{80C0488D-8B06-48F1-AC60-E72AD7783C1E}" srcOrd="1" destOrd="0" presId="urn:microsoft.com/office/officeart/2005/8/layout/process3"/>
    <dgm:cxn modelId="{4DBBD4CD-EF39-4964-8B86-4F60D54348EA}" type="presParOf" srcId="{80C0488D-8B06-48F1-AC60-E72AD7783C1E}" destId="{3572E3A1-7F14-4AF9-AC38-35C90C5AACC0}" srcOrd="0" destOrd="0" presId="urn:microsoft.com/office/officeart/2005/8/layout/process3"/>
    <dgm:cxn modelId="{64F09DBF-2DD8-41F9-9DF7-0CF3789CBC1B}" type="presParOf" srcId="{0DDC9302-DDED-43EE-A7BC-264C0431A299}" destId="{83890926-53CE-4BBB-B078-C0552ECE2366}" srcOrd="2" destOrd="0" presId="urn:microsoft.com/office/officeart/2005/8/layout/process3"/>
    <dgm:cxn modelId="{CF651551-CBA8-460B-9A07-ED5A7BA3EB13}" type="presParOf" srcId="{83890926-53CE-4BBB-B078-C0552ECE2366}" destId="{EA25415E-4BA3-4062-BBD1-0400FBB7B3F6}" srcOrd="0" destOrd="0" presId="urn:microsoft.com/office/officeart/2005/8/layout/process3"/>
    <dgm:cxn modelId="{A114A91C-FDED-43B6-8653-AD456FB8D1D7}" type="presParOf" srcId="{83890926-53CE-4BBB-B078-C0552ECE2366}" destId="{E0F7CFC2-E4B2-461C-BCF8-E6938A357264}" srcOrd="1" destOrd="0" presId="urn:microsoft.com/office/officeart/2005/8/layout/process3"/>
    <dgm:cxn modelId="{2C22A386-B9B3-42DB-AC39-4FE97CFBD4E5}" type="presParOf" srcId="{83890926-53CE-4BBB-B078-C0552ECE2366}" destId="{0AFE3BA4-B3DB-489B-9313-9BB69FC4229C}" srcOrd="2" destOrd="0" presId="urn:microsoft.com/office/officeart/2005/8/layout/process3"/>
    <dgm:cxn modelId="{62B8339C-D3E8-4100-B2EA-FECD4A17B167}" type="presParOf" srcId="{0DDC9302-DDED-43EE-A7BC-264C0431A299}" destId="{9CD802CF-A847-4B2B-BC64-7E5272EA9DF4}" srcOrd="3" destOrd="0" presId="urn:microsoft.com/office/officeart/2005/8/layout/process3"/>
    <dgm:cxn modelId="{68CD74C0-5634-4FEE-9EF4-FC3531DD6B4E}" type="presParOf" srcId="{9CD802CF-A847-4B2B-BC64-7E5272EA9DF4}" destId="{2FA25020-6C06-460D-B068-41D64FC989D0}" srcOrd="0" destOrd="0" presId="urn:microsoft.com/office/officeart/2005/8/layout/process3"/>
    <dgm:cxn modelId="{D31B6EFF-4D14-45D0-AD67-587513A0436D}" type="presParOf" srcId="{0DDC9302-DDED-43EE-A7BC-264C0431A299}" destId="{CA9ED88D-75BE-42EC-900A-8FC499134EDA}" srcOrd="4" destOrd="0" presId="urn:microsoft.com/office/officeart/2005/8/layout/process3"/>
    <dgm:cxn modelId="{0545369D-CFD6-4569-906C-FE2F7A91F21A}" type="presParOf" srcId="{CA9ED88D-75BE-42EC-900A-8FC499134EDA}" destId="{939EF1E6-F7AE-41FC-9FB7-A2B15D41793C}" srcOrd="0" destOrd="0" presId="urn:microsoft.com/office/officeart/2005/8/layout/process3"/>
    <dgm:cxn modelId="{C416523B-35B1-450D-997F-E3CA57F428DE}" type="presParOf" srcId="{CA9ED88D-75BE-42EC-900A-8FC499134EDA}" destId="{D7F6A3D5-28A2-4DFD-832D-0EA3E18FA5D3}" srcOrd="1" destOrd="0" presId="urn:microsoft.com/office/officeart/2005/8/layout/process3"/>
    <dgm:cxn modelId="{08B29EEF-2A11-4A34-AB1B-848FE4693C66}" type="presParOf" srcId="{CA9ED88D-75BE-42EC-900A-8FC499134EDA}" destId="{91D76AB3-0368-4CC7-A1BA-07D2FF23190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111D1-AB41-4746-AE01-33AFFF2103BD}">
      <dsp:nvSpPr>
        <dsp:cNvPr id="0" name=""/>
        <dsp:cNvSpPr/>
      </dsp:nvSpPr>
      <dsp:spPr>
        <a:xfrm>
          <a:off x="609600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78"/>
              </a:lnTo>
              <a:lnTo>
                <a:pt x="3336019" y="578978"/>
              </a:lnTo>
              <a:lnTo>
                <a:pt x="3336019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275998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3336019" y="0"/>
              </a:moveTo>
              <a:lnTo>
                <a:pt x="3336019" y="578978"/>
              </a:lnTo>
              <a:lnTo>
                <a:pt x="0" y="578978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3338958" y="92980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Reinforcement Learning</a:t>
          </a:r>
        </a:p>
      </dsp:txBody>
      <dsp:txXfrm>
        <a:off x="3338958" y="92980"/>
        <a:ext cx="5514082" cy="2757041"/>
      </dsp:txXfrm>
    </dsp:sp>
    <dsp:sp modelId="{EC095EE4-D455-48C5-8753-B832ADE63F4A}">
      <dsp:nvSpPr>
        <dsp:cNvPr id="0" name=""/>
        <dsp:cNvSpPr/>
      </dsp:nvSpPr>
      <dsp:spPr>
        <a:xfrm>
          <a:off x="2939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Policy search</a:t>
          </a:r>
        </a:p>
      </dsp:txBody>
      <dsp:txXfrm>
        <a:off x="2939" y="4007978"/>
        <a:ext cx="5514082" cy="2757041"/>
      </dsp:txXfrm>
    </dsp:sp>
    <dsp:sp modelId="{DFE94D58-8D20-4D29-86E1-A4EDD7A5E205}">
      <dsp:nvSpPr>
        <dsp:cNvPr id="0" name=""/>
        <dsp:cNvSpPr/>
      </dsp:nvSpPr>
      <dsp:spPr>
        <a:xfrm>
          <a:off x="6674978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Value Function</a:t>
          </a:r>
        </a:p>
      </dsp:txBody>
      <dsp:txXfrm>
        <a:off x="6674978" y="4007978"/>
        <a:ext cx="5514082" cy="2757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9400-8C24-4460-9C9E-AFD91ECFF968}">
      <dsp:nvSpPr>
        <dsp:cNvPr id="0" name=""/>
        <dsp:cNvSpPr/>
      </dsp:nvSpPr>
      <dsp:spPr>
        <a:xfrm>
          <a:off x="4728641" y="3155528"/>
          <a:ext cx="39067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90673" y="3047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8B61-46B7-44A6-A890-D03BD20D8DE8}">
      <dsp:nvSpPr>
        <dsp:cNvPr id="0" name=""/>
        <dsp:cNvSpPr/>
      </dsp:nvSpPr>
      <dsp:spPr>
        <a:xfrm>
          <a:off x="4728641" y="3155528"/>
          <a:ext cx="390673" cy="119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66"/>
              </a:lnTo>
              <a:lnTo>
                <a:pt x="390673" y="1198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5724718" y="1306338"/>
          <a:ext cx="91440" cy="546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4468192" y="409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Taxonomy RL</a:t>
          </a:r>
        </a:p>
      </dsp:txBody>
      <dsp:txXfrm>
        <a:off x="4468192" y="4092"/>
        <a:ext cx="2604492" cy="1302246"/>
      </dsp:txXfrm>
    </dsp:sp>
    <dsp:sp modelId="{EC095EE4-D455-48C5-8753-B832ADE63F4A}">
      <dsp:nvSpPr>
        <dsp:cNvPr id="0" name=""/>
        <dsp:cNvSpPr/>
      </dsp:nvSpPr>
      <dsp:spPr>
        <a:xfrm>
          <a:off x="4468192" y="185328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</a:t>
          </a:r>
        </a:p>
      </dsp:txBody>
      <dsp:txXfrm>
        <a:off x="4468192" y="1853282"/>
        <a:ext cx="2604492" cy="1302246"/>
      </dsp:txXfrm>
    </dsp:sp>
    <dsp:sp modelId="{5727EFA0-4DB6-4FD5-91B0-EE3051329E91}">
      <dsp:nvSpPr>
        <dsp:cNvPr id="0" name=""/>
        <dsp:cNvSpPr/>
      </dsp:nvSpPr>
      <dsp:spPr>
        <a:xfrm>
          <a:off x="5119315" y="370247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Model-free</a:t>
          </a:r>
        </a:p>
      </dsp:txBody>
      <dsp:txXfrm>
        <a:off x="5119315" y="3702471"/>
        <a:ext cx="2604492" cy="1302246"/>
      </dsp:txXfrm>
    </dsp:sp>
    <dsp:sp modelId="{B3ACFD61-702F-42FB-8F83-34B6B3C2F4C1}">
      <dsp:nvSpPr>
        <dsp:cNvPr id="0" name=""/>
        <dsp:cNvSpPr/>
      </dsp:nvSpPr>
      <dsp:spPr>
        <a:xfrm>
          <a:off x="5119315" y="555166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Model-based</a:t>
          </a:r>
        </a:p>
      </dsp:txBody>
      <dsp:txXfrm>
        <a:off x="5119315" y="5551661"/>
        <a:ext cx="2604492" cy="1302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06BB-8C5D-4E3F-AF48-463D107DD3A2}">
      <dsp:nvSpPr>
        <dsp:cNvPr id="0" name=""/>
        <dsp:cNvSpPr/>
      </dsp:nvSpPr>
      <dsp:spPr>
        <a:xfrm>
          <a:off x="7184933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742293" y="151190"/>
              </a:lnTo>
              <a:lnTo>
                <a:pt x="1742293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8CF1C-3F0F-4DBD-9333-54FFF0EF649A}">
      <dsp:nvSpPr>
        <dsp:cNvPr id="0" name=""/>
        <dsp:cNvSpPr/>
      </dsp:nvSpPr>
      <dsp:spPr>
        <a:xfrm>
          <a:off x="7139213" y="1744302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AB402-AAA3-40EC-A359-D3DE2453834C}">
      <dsp:nvSpPr>
        <dsp:cNvPr id="0" name=""/>
        <dsp:cNvSpPr/>
      </dsp:nvSpPr>
      <dsp:spPr>
        <a:xfrm>
          <a:off x="6173395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45C1D-6BF8-4E45-83ED-3827F8D07634}">
      <dsp:nvSpPr>
        <dsp:cNvPr id="0" name=""/>
        <dsp:cNvSpPr/>
      </dsp:nvSpPr>
      <dsp:spPr>
        <a:xfrm>
          <a:off x="6703640" y="3788978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34221-806C-4B68-BFD9-52D644CDFE33}">
      <dsp:nvSpPr>
        <dsp:cNvPr id="0" name=""/>
        <dsp:cNvSpPr/>
      </dsp:nvSpPr>
      <dsp:spPr>
        <a:xfrm>
          <a:off x="544263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306720" y="151190"/>
              </a:lnTo>
              <a:lnTo>
                <a:pt x="1306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D1024-5BC8-465C-B8E2-BD5255828BA2}">
      <dsp:nvSpPr>
        <dsp:cNvPr id="0" name=""/>
        <dsp:cNvSpPr/>
      </dsp:nvSpPr>
      <dsp:spPr>
        <a:xfrm>
          <a:off x="4135919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8444-89F4-4DAB-AE64-76EB23D2A982}">
      <dsp:nvSpPr>
        <dsp:cNvPr id="0" name=""/>
        <dsp:cNvSpPr/>
      </dsp:nvSpPr>
      <dsp:spPr>
        <a:xfrm>
          <a:off x="2688807" y="4811315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82714-7FA8-426E-8977-101D481D1B96}">
      <dsp:nvSpPr>
        <dsp:cNvPr id="0" name=""/>
        <dsp:cNvSpPr/>
      </dsp:nvSpPr>
      <dsp:spPr>
        <a:xfrm>
          <a:off x="2688807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2FF9D-3037-475B-BBB0-C57E64419FAA}">
      <dsp:nvSpPr>
        <dsp:cNvPr id="0" name=""/>
        <dsp:cNvSpPr/>
      </dsp:nvSpPr>
      <dsp:spPr>
        <a:xfrm>
          <a:off x="3264772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E8052-D47D-40A7-8418-996F6B88C98F}">
      <dsp:nvSpPr>
        <dsp:cNvPr id="0" name=""/>
        <dsp:cNvSpPr/>
      </dsp:nvSpPr>
      <dsp:spPr>
        <a:xfrm>
          <a:off x="413591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1306720" y="0"/>
              </a:moveTo>
              <a:lnTo>
                <a:pt x="130672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2B437-7BD4-4AD9-9048-12C6D5D2D4B3}">
      <dsp:nvSpPr>
        <dsp:cNvPr id="0" name=""/>
        <dsp:cNvSpPr/>
      </dsp:nvSpPr>
      <dsp:spPr>
        <a:xfrm>
          <a:off x="5442639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1742293" y="0"/>
              </a:moveTo>
              <a:lnTo>
                <a:pt x="1742293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EE2F-A758-4026-A285-1101B9B2744A}">
      <dsp:nvSpPr>
        <dsp:cNvPr id="0" name=""/>
        <dsp:cNvSpPr/>
      </dsp:nvSpPr>
      <dsp:spPr>
        <a:xfrm>
          <a:off x="7139213" y="721965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4B38-49E8-48F1-9386-DD36A487907C}">
      <dsp:nvSpPr>
        <dsp:cNvPr id="0" name=""/>
        <dsp:cNvSpPr/>
      </dsp:nvSpPr>
      <dsp:spPr>
        <a:xfrm>
          <a:off x="6464977" y="200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Function</a:t>
          </a:r>
        </a:p>
      </dsp:txBody>
      <dsp:txXfrm>
        <a:off x="6464977" y="2009"/>
        <a:ext cx="1439912" cy="719956"/>
      </dsp:txXfrm>
    </dsp:sp>
    <dsp:sp modelId="{592980D9-B7B9-44FD-9458-58B80F161C6F}">
      <dsp:nvSpPr>
        <dsp:cNvPr id="0" name=""/>
        <dsp:cNvSpPr/>
      </dsp:nvSpPr>
      <dsp:spPr>
        <a:xfrm>
          <a:off x="6464977" y="1024346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Methods</a:t>
          </a:r>
        </a:p>
      </dsp:txBody>
      <dsp:txXfrm>
        <a:off x="6464977" y="1024346"/>
        <a:ext cx="1439912" cy="719956"/>
      </dsp:txXfrm>
    </dsp:sp>
    <dsp:sp modelId="{B93A4FD5-FF8E-4759-9239-B4395FC982AA}">
      <dsp:nvSpPr>
        <dsp:cNvPr id="0" name=""/>
        <dsp:cNvSpPr/>
      </dsp:nvSpPr>
      <dsp:spPr>
        <a:xfrm>
          <a:off x="4722683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Dynamic Programming</a:t>
          </a:r>
        </a:p>
      </dsp:txBody>
      <dsp:txXfrm>
        <a:off x="4722683" y="2046684"/>
        <a:ext cx="1439912" cy="719956"/>
      </dsp:txXfrm>
    </dsp:sp>
    <dsp:sp modelId="{96708DFE-A0B1-4D92-9F19-C1129AA1FBE6}">
      <dsp:nvSpPr>
        <dsp:cNvPr id="0" name=""/>
        <dsp:cNvSpPr/>
      </dsp:nvSpPr>
      <dsp:spPr>
        <a:xfrm>
          <a:off x="3415963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Iterations</a:t>
          </a:r>
        </a:p>
      </dsp:txBody>
      <dsp:txXfrm>
        <a:off x="3415963" y="3069021"/>
        <a:ext cx="1439912" cy="719956"/>
      </dsp:txXfrm>
    </dsp:sp>
    <dsp:sp modelId="{C3A46DD2-39C5-402D-9407-6697AEF17387}">
      <dsp:nvSpPr>
        <dsp:cNvPr id="0" name=""/>
        <dsp:cNvSpPr/>
      </dsp:nvSpPr>
      <dsp:spPr>
        <a:xfrm>
          <a:off x="2544816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Policy Iteration</a:t>
          </a:r>
        </a:p>
      </dsp:txBody>
      <dsp:txXfrm>
        <a:off x="2544816" y="4091359"/>
        <a:ext cx="1439912" cy="719956"/>
      </dsp:txXfrm>
    </dsp:sp>
    <dsp:sp modelId="{17BC8F97-B002-4754-AA15-576CEF435D40}">
      <dsp:nvSpPr>
        <dsp:cNvPr id="0" name=""/>
        <dsp:cNvSpPr/>
      </dsp:nvSpPr>
      <dsp:spPr>
        <a:xfrm>
          <a:off x="2904794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 </a:t>
          </a:r>
        </a:p>
      </dsp:txBody>
      <dsp:txXfrm>
        <a:off x="2904794" y="5113697"/>
        <a:ext cx="1439912" cy="719956"/>
      </dsp:txXfrm>
    </dsp:sp>
    <dsp:sp modelId="{1EC5B134-BEF0-4EFC-B80F-E5FBBE6390EF}">
      <dsp:nvSpPr>
        <dsp:cNvPr id="0" name=""/>
        <dsp:cNvSpPr/>
      </dsp:nvSpPr>
      <dsp:spPr>
        <a:xfrm>
          <a:off x="2904794" y="613603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Improvement</a:t>
          </a:r>
        </a:p>
      </dsp:txBody>
      <dsp:txXfrm>
        <a:off x="2904794" y="6136034"/>
        <a:ext cx="1439912" cy="719956"/>
      </dsp:txXfrm>
    </dsp:sp>
    <dsp:sp modelId="{652F2816-1996-435B-A703-EDC5677BA1DF}">
      <dsp:nvSpPr>
        <dsp:cNvPr id="0" name=""/>
        <dsp:cNvSpPr/>
      </dsp:nvSpPr>
      <dsp:spPr>
        <a:xfrm>
          <a:off x="4287110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Iteration</a:t>
          </a:r>
        </a:p>
      </dsp:txBody>
      <dsp:txXfrm>
        <a:off x="4287110" y="4091359"/>
        <a:ext cx="1439912" cy="719956"/>
      </dsp:txXfrm>
    </dsp:sp>
    <dsp:sp modelId="{7932654F-C6DB-4F86-AF4B-9B63F6F1A34D}">
      <dsp:nvSpPr>
        <dsp:cNvPr id="0" name=""/>
        <dsp:cNvSpPr/>
      </dsp:nvSpPr>
      <dsp:spPr>
        <a:xfrm>
          <a:off x="6029404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</a:t>
          </a:r>
        </a:p>
      </dsp:txBody>
      <dsp:txXfrm>
        <a:off x="6029404" y="3069021"/>
        <a:ext cx="1439912" cy="719956"/>
      </dsp:txXfrm>
    </dsp:sp>
    <dsp:sp modelId="{248EA062-F642-4F33-92DE-6B1F08CB227C}">
      <dsp:nvSpPr>
        <dsp:cNvPr id="0" name=""/>
        <dsp:cNvSpPr/>
      </dsp:nvSpPr>
      <dsp:spPr>
        <a:xfrm>
          <a:off x="6029404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Differential Dynamic Programming</a:t>
          </a:r>
        </a:p>
      </dsp:txBody>
      <dsp:txXfrm>
        <a:off x="6029404" y="4091359"/>
        <a:ext cx="1439912" cy="719956"/>
      </dsp:txXfrm>
    </dsp:sp>
    <dsp:sp modelId="{7EC4D1C1-AA44-4127-B1DF-9AA9040782BF}">
      <dsp:nvSpPr>
        <dsp:cNvPr id="0" name=""/>
        <dsp:cNvSpPr/>
      </dsp:nvSpPr>
      <dsp:spPr>
        <a:xfrm>
          <a:off x="6389382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Linear Quadratic Regulator</a:t>
          </a:r>
          <a:endParaRPr lang="en-GB" sz="1600" kern="1200" dirty="0"/>
        </a:p>
      </dsp:txBody>
      <dsp:txXfrm>
        <a:off x="6389382" y="5113697"/>
        <a:ext cx="1439912" cy="719956"/>
      </dsp:txXfrm>
    </dsp:sp>
    <dsp:sp modelId="{A954F3DF-C091-479D-B1BF-CE366883EDF1}">
      <dsp:nvSpPr>
        <dsp:cNvPr id="0" name=""/>
        <dsp:cNvSpPr/>
      </dsp:nvSpPr>
      <dsp:spPr>
        <a:xfrm>
          <a:off x="6464977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Monte Carlo</a:t>
          </a:r>
        </a:p>
      </dsp:txBody>
      <dsp:txXfrm>
        <a:off x="6464977" y="2046684"/>
        <a:ext cx="1439912" cy="719956"/>
      </dsp:txXfrm>
    </dsp:sp>
    <dsp:sp modelId="{7AAA0504-C633-4938-8B18-C4D7CFD69869}">
      <dsp:nvSpPr>
        <dsp:cNvPr id="0" name=""/>
        <dsp:cNvSpPr/>
      </dsp:nvSpPr>
      <dsp:spPr>
        <a:xfrm>
          <a:off x="8207271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Temporal Difference </a:t>
          </a:r>
        </a:p>
      </dsp:txBody>
      <dsp:txXfrm>
        <a:off x="8207271" y="2046684"/>
        <a:ext cx="1439912" cy="719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982C-AE74-4372-BD5E-2104A30F83CA}">
      <dsp:nvSpPr>
        <dsp:cNvPr id="0" name=""/>
        <dsp:cNvSpPr/>
      </dsp:nvSpPr>
      <dsp:spPr>
        <a:xfrm>
          <a:off x="988929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EF2D4-263F-4EDF-8B86-072FF3E9A1D7}">
      <dsp:nvSpPr>
        <dsp:cNvPr id="0" name=""/>
        <dsp:cNvSpPr/>
      </dsp:nvSpPr>
      <dsp:spPr>
        <a:xfrm>
          <a:off x="988929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BF564-23F1-43D8-94E5-BB282DC98835}">
      <dsp:nvSpPr>
        <dsp:cNvPr id="0" name=""/>
        <dsp:cNvSpPr/>
      </dsp:nvSpPr>
      <dsp:spPr>
        <a:xfrm>
          <a:off x="988929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3466D-629F-4E60-96B0-5CCF81768EF6}">
      <dsp:nvSpPr>
        <dsp:cNvPr id="0" name=""/>
        <dsp:cNvSpPr/>
      </dsp:nvSpPr>
      <dsp:spPr>
        <a:xfrm>
          <a:off x="5845782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4844206" y="210182"/>
              </a:lnTo>
              <a:lnTo>
                <a:pt x="4844206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D9FA-E40F-4F27-B007-6804A61B0AB9}">
      <dsp:nvSpPr>
        <dsp:cNvPr id="0" name=""/>
        <dsp:cNvSpPr/>
      </dsp:nvSpPr>
      <dsp:spPr>
        <a:xfrm>
          <a:off x="746719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67251-8C4C-4942-8D17-B8B71FA0764B}">
      <dsp:nvSpPr>
        <dsp:cNvPr id="0" name=""/>
        <dsp:cNvSpPr/>
      </dsp:nvSpPr>
      <dsp:spPr>
        <a:xfrm>
          <a:off x="746719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8D783-DE2B-454C-B3F1-DFD1307D967B}">
      <dsp:nvSpPr>
        <dsp:cNvPr id="0" name=""/>
        <dsp:cNvSpPr/>
      </dsp:nvSpPr>
      <dsp:spPr>
        <a:xfrm>
          <a:off x="5845782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2422103" y="210182"/>
              </a:lnTo>
              <a:lnTo>
                <a:pt x="2422103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D8257-DDEA-46B6-9DBE-349ABE09AC8A}">
      <dsp:nvSpPr>
        <dsp:cNvPr id="0" name=""/>
        <dsp:cNvSpPr/>
      </dsp:nvSpPr>
      <dsp:spPr>
        <a:xfrm>
          <a:off x="5045087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2430D-27D1-4145-A8DD-7C44E881D7A8}">
      <dsp:nvSpPr>
        <dsp:cNvPr id="0" name=""/>
        <dsp:cNvSpPr/>
      </dsp:nvSpPr>
      <dsp:spPr>
        <a:xfrm>
          <a:off x="5045087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91392-B82E-43FA-8C22-173C41E735D7}">
      <dsp:nvSpPr>
        <dsp:cNvPr id="0" name=""/>
        <dsp:cNvSpPr/>
      </dsp:nvSpPr>
      <dsp:spPr>
        <a:xfrm>
          <a:off x="5800062" y="1086966"/>
          <a:ext cx="91440" cy="420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D34BA-E33C-466C-9147-D314AECB7C24}">
      <dsp:nvSpPr>
        <dsp:cNvPr id="0" name=""/>
        <dsp:cNvSpPr/>
      </dsp:nvSpPr>
      <dsp:spPr>
        <a:xfrm>
          <a:off x="262298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1F87E-A35E-42B0-997D-781547F5614B}">
      <dsp:nvSpPr>
        <dsp:cNvPr id="0" name=""/>
        <dsp:cNvSpPr/>
      </dsp:nvSpPr>
      <dsp:spPr>
        <a:xfrm>
          <a:off x="262298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B3E9-D9A5-4A1D-A544-B7DB58875B2C}">
      <dsp:nvSpPr>
        <dsp:cNvPr id="0" name=""/>
        <dsp:cNvSpPr/>
      </dsp:nvSpPr>
      <dsp:spPr>
        <a:xfrm>
          <a:off x="262298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87FF4-2650-47AC-9B28-3E354E1DDDAB}">
      <dsp:nvSpPr>
        <dsp:cNvPr id="0" name=""/>
        <dsp:cNvSpPr/>
      </dsp:nvSpPr>
      <dsp:spPr>
        <a:xfrm>
          <a:off x="3423679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2422103" y="0"/>
              </a:moveTo>
              <a:lnTo>
                <a:pt x="2422103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2F85-16F0-4C39-BE0E-0F7942B799D9}">
      <dsp:nvSpPr>
        <dsp:cNvPr id="0" name=""/>
        <dsp:cNvSpPr/>
      </dsp:nvSpPr>
      <dsp:spPr>
        <a:xfrm>
          <a:off x="20088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D8FF1-D045-4FCA-8EA7-0E8B16854A06}">
      <dsp:nvSpPr>
        <dsp:cNvPr id="0" name=""/>
        <dsp:cNvSpPr/>
      </dsp:nvSpPr>
      <dsp:spPr>
        <a:xfrm>
          <a:off x="20088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8C72-1169-478B-A6D4-FF0A0FC39B79}">
      <dsp:nvSpPr>
        <dsp:cNvPr id="0" name=""/>
        <dsp:cNvSpPr/>
      </dsp:nvSpPr>
      <dsp:spPr>
        <a:xfrm>
          <a:off x="1001576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4844206" y="0"/>
              </a:moveTo>
              <a:lnTo>
                <a:pt x="4844206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9B7CC-FAE7-4293-B480-F974DD4DB901}">
      <dsp:nvSpPr>
        <dsp:cNvPr id="0" name=""/>
        <dsp:cNvSpPr/>
      </dsp:nvSpPr>
      <dsp:spPr>
        <a:xfrm>
          <a:off x="4844913" y="86097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Search</a:t>
          </a:r>
        </a:p>
      </dsp:txBody>
      <dsp:txXfrm>
        <a:off x="4844913" y="86097"/>
        <a:ext cx="2001738" cy="1000869"/>
      </dsp:txXfrm>
    </dsp:sp>
    <dsp:sp modelId="{55D464A4-B12D-477C-9567-E1CBBC7AB782}">
      <dsp:nvSpPr>
        <dsp:cNvPr id="0" name=""/>
        <dsp:cNvSpPr/>
      </dsp:nvSpPr>
      <dsp:spPr>
        <a:xfrm>
          <a:off x="70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Method</a:t>
          </a:r>
        </a:p>
      </dsp:txBody>
      <dsp:txXfrm>
        <a:off x="706" y="1507331"/>
        <a:ext cx="2001738" cy="1000869"/>
      </dsp:txXfrm>
    </dsp:sp>
    <dsp:sp modelId="{8CE30732-D262-40F0-9690-889EE8DBD3BD}">
      <dsp:nvSpPr>
        <dsp:cNvPr id="0" name=""/>
        <dsp:cNvSpPr/>
      </dsp:nvSpPr>
      <dsp:spPr>
        <a:xfrm>
          <a:off x="50114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Model-based</a:t>
          </a:r>
        </a:p>
      </dsp:txBody>
      <dsp:txXfrm>
        <a:off x="501141" y="2928565"/>
        <a:ext cx="2001738" cy="1000869"/>
      </dsp:txXfrm>
    </dsp:sp>
    <dsp:sp modelId="{46DCD4DB-EC19-46A2-B848-DF812E3E1A8F}">
      <dsp:nvSpPr>
        <dsp:cNvPr id="0" name=""/>
        <dsp:cNvSpPr/>
      </dsp:nvSpPr>
      <dsp:spPr>
        <a:xfrm>
          <a:off x="50114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Model-free</a:t>
          </a:r>
        </a:p>
      </dsp:txBody>
      <dsp:txXfrm>
        <a:off x="501141" y="4349799"/>
        <a:ext cx="2001738" cy="1000869"/>
      </dsp:txXfrm>
    </dsp:sp>
    <dsp:sp modelId="{3B5B37AD-F807-48A2-894C-0B10799CA2BD}">
      <dsp:nvSpPr>
        <dsp:cNvPr id="0" name=""/>
        <dsp:cNvSpPr/>
      </dsp:nvSpPr>
      <dsp:spPr>
        <a:xfrm>
          <a:off x="242281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Update</a:t>
          </a:r>
        </a:p>
      </dsp:txBody>
      <dsp:txXfrm>
        <a:off x="2422810" y="1507331"/>
        <a:ext cx="2001738" cy="1000869"/>
      </dsp:txXfrm>
    </dsp:sp>
    <dsp:sp modelId="{523021DF-CE1F-47DC-B133-71006D836CC4}">
      <dsp:nvSpPr>
        <dsp:cNvPr id="0" name=""/>
        <dsp:cNvSpPr/>
      </dsp:nvSpPr>
      <dsp:spPr>
        <a:xfrm>
          <a:off x="292324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Gradients</a:t>
          </a:r>
        </a:p>
      </dsp:txBody>
      <dsp:txXfrm>
        <a:off x="2923244" y="2928565"/>
        <a:ext cx="2001738" cy="1000869"/>
      </dsp:txXfrm>
    </dsp:sp>
    <dsp:sp modelId="{FAE128C0-2381-4293-9A8E-C5164EDAB2D4}">
      <dsp:nvSpPr>
        <dsp:cNvPr id="0" name=""/>
        <dsp:cNvSpPr/>
      </dsp:nvSpPr>
      <dsp:spPr>
        <a:xfrm>
          <a:off x="292324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Expectation Maximization based updates</a:t>
          </a:r>
        </a:p>
      </dsp:txBody>
      <dsp:txXfrm>
        <a:off x="2923244" y="4349799"/>
        <a:ext cx="2001738" cy="1000869"/>
      </dsp:txXfrm>
    </dsp:sp>
    <dsp:sp modelId="{2C8BB74F-43C2-40A1-997C-B45D730B62C4}">
      <dsp:nvSpPr>
        <dsp:cNvPr id="0" name=""/>
        <dsp:cNvSpPr/>
      </dsp:nvSpPr>
      <dsp:spPr>
        <a:xfrm>
          <a:off x="292324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Information-theoretic insights</a:t>
          </a:r>
        </a:p>
      </dsp:txBody>
      <dsp:txXfrm>
        <a:off x="2923244" y="5771033"/>
        <a:ext cx="2001738" cy="1000869"/>
      </dsp:txXfrm>
    </dsp:sp>
    <dsp:sp modelId="{382A110C-C8BA-4990-8421-F178D31A2CF4}">
      <dsp:nvSpPr>
        <dsp:cNvPr id="0" name=""/>
        <dsp:cNvSpPr/>
      </dsp:nvSpPr>
      <dsp:spPr>
        <a:xfrm>
          <a:off x="4844913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Trajectory Generation</a:t>
          </a:r>
        </a:p>
      </dsp:txBody>
      <dsp:txXfrm>
        <a:off x="4844913" y="1507331"/>
        <a:ext cx="2001738" cy="1000869"/>
      </dsp:txXfrm>
    </dsp:sp>
    <dsp:sp modelId="{04FA1152-A201-431B-B865-28896E5A45E1}">
      <dsp:nvSpPr>
        <dsp:cNvPr id="0" name=""/>
        <dsp:cNvSpPr/>
      </dsp:nvSpPr>
      <dsp:spPr>
        <a:xfrm>
          <a:off x="5345348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Stochastic (</a:t>
          </a:r>
          <a:r>
            <a:rPr lang="en-GB" sz="2300" kern="1200" dirty="0" err="1"/>
            <a:t>Mf</a:t>
          </a:r>
          <a:r>
            <a:rPr lang="en-GB" sz="2300" kern="1200" dirty="0"/>
            <a:t> and Mb)</a:t>
          </a:r>
        </a:p>
      </dsp:txBody>
      <dsp:txXfrm>
        <a:off x="5345348" y="2928565"/>
        <a:ext cx="2001738" cy="1000869"/>
      </dsp:txXfrm>
    </dsp:sp>
    <dsp:sp modelId="{F255B835-ABEF-4AD1-8BCA-383CEDBD3BE6}">
      <dsp:nvSpPr>
        <dsp:cNvPr id="0" name=""/>
        <dsp:cNvSpPr/>
      </dsp:nvSpPr>
      <dsp:spPr>
        <a:xfrm>
          <a:off x="5345348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Determistic</a:t>
          </a:r>
          <a:r>
            <a:rPr lang="en-GB" sz="2300" kern="1200" dirty="0"/>
            <a:t> (Mb)</a:t>
          </a:r>
        </a:p>
      </dsp:txBody>
      <dsp:txXfrm>
        <a:off x="5345348" y="4349799"/>
        <a:ext cx="2001738" cy="1000869"/>
      </dsp:txXfrm>
    </dsp:sp>
    <dsp:sp modelId="{CE7105FF-5F29-4382-88A6-D04F6B16F0DB}">
      <dsp:nvSpPr>
        <dsp:cNvPr id="0" name=""/>
        <dsp:cNvSpPr/>
      </dsp:nvSpPr>
      <dsp:spPr>
        <a:xfrm>
          <a:off x="726701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7267016" y="1507331"/>
        <a:ext cx="2001738" cy="1000869"/>
      </dsp:txXfrm>
    </dsp:sp>
    <dsp:sp modelId="{B85C1EB5-7561-4CC7-9494-77C3D0B842BC}">
      <dsp:nvSpPr>
        <dsp:cNvPr id="0" name=""/>
        <dsp:cNvSpPr/>
      </dsp:nvSpPr>
      <dsp:spPr>
        <a:xfrm>
          <a:off x="776745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Time-independent</a:t>
          </a:r>
        </a:p>
      </dsp:txBody>
      <dsp:txXfrm>
        <a:off x="7767451" y="2928565"/>
        <a:ext cx="2001738" cy="1000869"/>
      </dsp:txXfrm>
    </dsp:sp>
    <dsp:sp modelId="{8FB67783-3254-4C8B-998E-04A2800D3960}">
      <dsp:nvSpPr>
        <dsp:cNvPr id="0" name=""/>
        <dsp:cNvSpPr/>
      </dsp:nvSpPr>
      <dsp:spPr>
        <a:xfrm>
          <a:off x="776745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Time-dependent</a:t>
          </a:r>
        </a:p>
      </dsp:txBody>
      <dsp:txXfrm>
        <a:off x="7767451" y="4349799"/>
        <a:ext cx="2001738" cy="1000869"/>
      </dsp:txXfrm>
    </dsp:sp>
    <dsp:sp modelId="{F42523BE-BE1F-4DB8-AE94-C59B0CC4FD29}">
      <dsp:nvSpPr>
        <dsp:cNvPr id="0" name=""/>
        <dsp:cNvSpPr/>
      </dsp:nvSpPr>
      <dsp:spPr>
        <a:xfrm>
          <a:off x="968912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9689120" y="1507331"/>
        <a:ext cx="2001738" cy="1000869"/>
      </dsp:txXfrm>
    </dsp:sp>
    <dsp:sp modelId="{A8755318-06C5-436E-8EF7-E5CB165E7AC8}">
      <dsp:nvSpPr>
        <dsp:cNvPr id="0" name=""/>
        <dsp:cNvSpPr/>
      </dsp:nvSpPr>
      <dsp:spPr>
        <a:xfrm>
          <a:off x="1018955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Linear Policies</a:t>
          </a:r>
        </a:p>
      </dsp:txBody>
      <dsp:txXfrm>
        <a:off x="10189554" y="2928565"/>
        <a:ext cx="2001738" cy="1000869"/>
      </dsp:txXfrm>
    </dsp:sp>
    <dsp:sp modelId="{813C8C8C-F558-411D-80A8-30CE6E8FEA50}">
      <dsp:nvSpPr>
        <dsp:cNvPr id="0" name=""/>
        <dsp:cNvSpPr/>
      </dsp:nvSpPr>
      <dsp:spPr>
        <a:xfrm>
          <a:off x="1018955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Radial basis function networks</a:t>
          </a:r>
        </a:p>
      </dsp:txBody>
      <dsp:txXfrm>
        <a:off x="10189554" y="4349799"/>
        <a:ext cx="2001738" cy="1000869"/>
      </dsp:txXfrm>
    </dsp:sp>
    <dsp:sp modelId="{306BD200-1306-47D3-8EDD-4BCF8F148753}">
      <dsp:nvSpPr>
        <dsp:cNvPr id="0" name=""/>
        <dsp:cNvSpPr/>
      </dsp:nvSpPr>
      <dsp:spPr>
        <a:xfrm>
          <a:off x="1018955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Dynamic Movement Primitives</a:t>
          </a:r>
        </a:p>
      </dsp:txBody>
      <dsp:txXfrm>
        <a:off x="10189554" y="5771033"/>
        <a:ext cx="2001738" cy="1000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0E3BF-39E7-4B35-AE4C-126DA577D406}">
      <dsp:nvSpPr>
        <dsp:cNvPr id="0" name=""/>
        <dsp:cNvSpPr/>
      </dsp:nvSpPr>
      <dsp:spPr>
        <a:xfrm>
          <a:off x="6063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Human-to-robot Learning</a:t>
          </a:r>
        </a:p>
      </dsp:txBody>
      <dsp:txXfrm>
        <a:off x="6063" y="1143376"/>
        <a:ext cx="2757130" cy="971246"/>
      </dsp:txXfrm>
    </dsp:sp>
    <dsp:sp modelId="{79244FFC-1DF1-4DA1-95DA-D3D438492BDD}">
      <dsp:nvSpPr>
        <dsp:cNvPr id="0" name=""/>
        <dsp:cNvSpPr/>
      </dsp:nvSpPr>
      <dsp:spPr>
        <a:xfrm>
          <a:off x="570777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Learning for Demonstration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Reinforcement Learning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Policy-search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Value Function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Evolutionary </a:t>
          </a:r>
        </a:p>
      </dsp:txBody>
      <dsp:txXfrm>
        <a:off x="651531" y="2195377"/>
        <a:ext cx="2595622" cy="3438492"/>
      </dsp:txXfrm>
    </dsp:sp>
    <dsp:sp modelId="{80C0488D-8B06-48F1-AC60-E72AD7783C1E}">
      <dsp:nvSpPr>
        <dsp:cNvPr id="0" name=""/>
        <dsp:cNvSpPr/>
      </dsp:nvSpPr>
      <dsp:spPr>
        <a:xfrm>
          <a:off x="3181165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181165" y="1423066"/>
        <a:ext cx="680165" cy="411867"/>
      </dsp:txXfrm>
    </dsp:sp>
    <dsp:sp modelId="{E0F7CFC2-E4B2-461C-BCF8-E6938A357264}">
      <dsp:nvSpPr>
        <dsp:cNvPr id="0" name=""/>
        <dsp:cNvSpPr/>
      </dsp:nvSpPr>
      <dsp:spPr>
        <a:xfrm>
          <a:off x="4435078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Robot-to-Robot Learning</a:t>
          </a:r>
        </a:p>
      </dsp:txBody>
      <dsp:txXfrm>
        <a:off x="4435078" y="1143376"/>
        <a:ext cx="2757130" cy="971246"/>
      </dsp:txXfrm>
    </dsp:sp>
    <dsp:sp modelId="{0AFE3BA4-B3DB-489B-9313-9BB69FC4229C}">
      <dsp:nvSpPr>
        <dsp:cNvPr id="0" name=""/>
        <dsp:cNvSpPr/>
      </dsp:nvSpPr>
      <dsp:spPr>
        <a:xfrm>
          <a:off x="4999791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02CF-A847-4B2B-BC64-7E5272EA9DF4}">
      <dsp:nvSpPr>
        <dsp:cNvPr id="0" name=""/>
        <dsp:cNvSpPr/>
      </dsp:nvSpPr>
      <dsp:spPr>
        <a:xfrm>
          <a:off x="7610179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7610179" y="1423066"/>
        <a:ext cx="680165" cy="411867"/>
      </dsp:txXfrm>
    </dsp:sp>
    <dsp:sp modelId="{D7F6A3D5-28A2-4DFD-832D-0EA3E18FA5D3}">
      <dsp:nvSpPr>
        <dsp:cNvPr id="0" name=""/>
        <dsp:cNvSpPr/>
      </dsp:nvSpPr>
      <dsp:spPr>
        <a:xfrm>
          <a:off x="8864092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Skill Propagation</a:t>
          </a:r>
        </a:p>
      </dsp:txBody>
      <dsp:txXfrm>
        <a:off x="8864092" y="1143376"/>
        <a:ext cx="2757130" cy="971246"/>
      </dsp:txXfrm>
    </dsp:sp>
    <dsp:sp modelId="{91D76AB3-0368-4CC7-A1BA-07D2FF23190F}">
      <dsp:nvSpPr>
        <dsp:cNvPr id="0" name=""/>
        <dsp:cNvSpPr/>
      </dsp:nvSpPr>
      <dsp:spPr>
        <a:xfrm>
          <a:off x="9428805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6838E-7887-44B3-A7FF-0E182F64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3AC4E7-C0E5-4874-9673-B306B916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9BBD3-86C4-498F-BF46-A250AA2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EF5CA-2EB3-4201-93C6-B0A4D08C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77F66F-F08C-4F4E-A3EB-62E70E0F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312FB-BE77-4A70-BA9C-FA475F47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5A944F-3FB9-46A6-B76C-F0BE14A8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ED0BCB-2029-4870-B494-679951E8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966A34-5542-4A84-A1F8-44E99F81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2F0430-24BC-452D-B742-1F28DD0E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560FB5D-11FA-478A-A189-4A45ADD1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445959-5E27-470B-A80D-7A647E6E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790343-49A5-49CB-B42D-1B3A6C7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006F46-11B3-4195-A0FA-6645D099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9DCC6-C586-407E-9331-C443A4F9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512F-6B3C-4633-BF83-012E4DB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154D6-5A64-43F8-B8F7-EB4575B0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C517E4-2859-4A91-9490-6F09C53E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FECB7A-E77E-47D9-82F7-13469F5C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7F4D9D-FAE6-4889-A502-4F37DAD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4DE4-5E33-46BC-B126-AF108609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6FD20-F5E1-40CF-A8C9-902DCED5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915E9F-D18A-4BF1-9F7F-BA0326D7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2501D-05C5-44B0-875F-F5FB1A8A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B474BD-D713-4BD8-BD61-C9111C8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1C4CB-4F8B-43ED-A0D7-7BF00BD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1C96AD-EC37-40C6-A7F2-7EC06307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4BC78D-686B-4AC7-969C-8AEA8A55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7378C9-77BF-464E-8625-71FAABE6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4F42F1-5C1E-4655-84C5-FAAD71D2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24E46B-9D41-4ACF-A2B4-B2FD09BB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56F4-9C29-45A5-A994-230715DC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72FC9A-36DA-4F97-A940-04951A8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FA9FC3-2669-495B-A119-F1BD4411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0B366E-590C-4408-8F9F-E979D093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5ACFF33-08CE-495F-97CC-44181E0A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CC850D-22F6-412A-BA5F-5DFC3268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D23F16-7112-4AD9-931D-EF8F7FD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A8459EA-5AC8-41C6-9BEF-63A86FB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098E-6BC4-4DE2-87C7-93D65BF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92C7BE-42FC-4286-943F-10D4880C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3EC684-C477-44C8-9EB7-C7BA1F2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F1CD57-EBD9-4637-B914-D1A22EA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B21805-E2A6-4877-A690-88DAB0B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1953080-418E-4629-920E-1BCCD39F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E99B32-E730-4FD1-B1DB-CDBB6F56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24DF0-62D4-43C3-B007-685E717C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30309-5425-4720-B6BB-D39F1FD0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4CFB7-098E-4A71-91A2-4F36AABE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52C68B-9E0E-4736-A7F1-F0DE989D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C7FD14-1C86-4EE5-A55C-44E9BAF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0B9541-29FE-48BC-86EA-5A24A04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DCCD6-2895-4E23-92E1-9A01B51C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C2E691-5FC5-4062-8094-700CB829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1CDD28-B033-46BB-8C6A-7207F6E4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21652F-7D1E-407E-BD36-D8C02A21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C0AF81-FBD1-4230-BCDC-C532F66F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844A7B-4D53-4289-801D-22AAE495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8F3957-1139-4B4E-AA2B-BE023E72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CCFF30-F685-4D4A-A402-07436FB1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7E086A-A49A-4F1D-8DE0-43684E6E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9BA7-190A-4C1B-A0F5-6182826AF7D8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65444-BCB9-4DD5-858B-9A9FBC02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553BC-158A-4912-83E6-1E9CA654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719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5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95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4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36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F1365D-BFA6-4ECD-A513-C5F387F02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59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45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28A564-6CEE-4036-93C0-BED8FBE5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55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9189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90</Words>
  <Application>Microsoft Office PowerPoint</Application>
  <PresentationFormat>Breedbeeld</PresentationFormat>
  <Paragraphs>46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Rosa Maessen</dc:creator>
  <cp:lastModifiedBy>Rosa Maessen</cp:lastModifiedBy>
  <cp:revision>4</cp:revision>
  <dcterms:created xsi:type="dcterms:W3CDTF">2021-11-11T14:05:58Z</dcterms:created>
  <dcterms:modified xsi:type="dcterms:W3CDTF">2021-11-15T11:08:36Z</dcterms:modified>
</cp:coreProperties>
</file>