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39BB2-16D9-42C7-B92C-C57BE4C33A9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64D25-4637-464F-8BE1-0E9CBC91E2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8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BE0-38E3-40DF-8D76-7210459AE4E7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968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120C-0F3C-436D-A2FA-862443BAFF06}" type="datetime1">
              <a:rPr lang="tr-TR" smtClean="0"/>
              <a:t>25.05.2018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8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1FF-1854-4259-B76F-127D3345451D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481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340-27BE-4ACB-902C-8FA3F83DDC39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15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30A-8C9C-4B61-94A0-DE9788F81596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43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1AF-4D15-431E-9CFA-84355E2F8634}" type="datetime1">
              <a:rPr lang="tr-TR" smtClean="0"/>
              <a:t>25.05.2018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429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649E-059D-431E-9815-CE469A9728C9}" type="datetime1">
              <a:rPr lang="tr-TR" smtClean="0"/>
              <a:t>25.05.2018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26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BAD-F3D8-4C92-88F6-857BD8E957E4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06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59D4-6680-4B02-BAE0-EF6DA8B261A4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01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10A-E178-4698-9CAA-6986183C05BD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3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0BAB-C01F-4F83-993F-8927CC02890F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58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8EE2-079C-42E9-B540-57D89631B4D1}" type="datetime1">
              <a:rPr lang="tr-TR" smtClean="0"/>
              <a:t>25.05.2018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E60B-F318-495E-8AB3-269905B1C287}" type="datetime1">
              <a:rPr lang="tr-TR" smtClean="0"/>
              <a:t>25.05.2018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7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C3D1-CAF9-4200-90E8-424EC5B374FA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0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106F-7120-4F86-9A0C-CC2B88588234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65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C9F1-443C-4AE9-A23C-1C81F0B04E19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8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EFF5-11C4-4706-966B-0A0D73B32870}" type="datetime1">
              <a:rPr lang="tr-TR" smtClean="0"/>
              <a:t>25.05.2018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00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A79C51-6AB7-4464-BABE-F47E8C4C00B7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152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zgur_dolgun/bayes-aglari" TargetMode="External"/><Relationship Id="rId2" Type="http://schemas.openxmlformats.org/officeDocument/2006/relationships/hyperlink" Target="http://sia.webpopix.org/imageResto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YvdzJ9Brj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SAYISAL VİDEO İŞLEMENİN TEMELLERİ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130202079 FERHAT AYDIN</a:t>
            </a:r>
            <a:br>
              <a:rPr lang="tr-TR" dirty="0" smtClean="0"/>
            </a:br>
            <a:r>
              <a:rPr lang="tr-TR" dirty="0" smtClean="0"/>
              <a:t>130202081 RIZA TOKMAKOĞLU</a:t>
            </a:r>
            <a:br>
              <a:rPr lang="tr-TR" dirty="0" smtClean="0"/>
            </a:br>
            <a:r>
              <a:rPr lang="tr-TR" dirty="0" smtClean="0"/>
              <a:t>140202042 İSMAİL REŞAT AKCAN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70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br>
              <a:rPr lang="tr-TR" dirty="0" smtClean="0"/>
            </a:br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10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70" y="2245658"/>
            <a:ext cx="5048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br>
              <a:rPr lang="tr-TR" dirty="0" smtClean="0"/>
            </a:br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11</a:t>
            </a:fld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03" y="2373479"/>
            <a:ext cx="5067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br>
              <a:rPr lang="tr-TR" dirty="0" smtClean="0"/>
            </a:br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12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152" y="2399799"/>
            <a:ext cx="5019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br>
              <a:rPr lang="tr-TR" dirty="0" smtClean="0"/>
            </a:br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13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47" y="2259681"/>
            <a:ext cx="2762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br>
              <a:rPr lang="tr-TR" dirty="0" smtClean="0"/>
            </a:br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938" y="2565735"/>
            <a:ext cx="4895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7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sia.webpopix.org/imageRestoration.html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www.slideshare.net/ozgur_dolgun/bayes-aglari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www.youtube.com/watch?v=nYvdzJ9BrjY</a:t>
            </a:r>
            <a:endParaRPr lang="tr-TR" dirty="0" smtClean="0"/>
          </a:p>
          <a:p>
            <a:r>
              <a:rPr lang="tr-TR"/>
              <a:t>http://bilgisayarkavramlari.sadievrenseker.com/2008/12/21/bayes-aglari-bayesian-network/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885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76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bilimlerinde veri modelleme ve durum geçişi ifade etmek için kullanılan yöntemlerden birisidir. Literatürde </a:t>
            </a:r>
            <a:r>
              <a:rPr lang="tr-TR" dirty="0" err="1"/>
              <a:t>bayes</a:t>
            </a:r>
            <a:r>
              <a:rPr lang="tr-TR" dirty="0"/>
              <a:t> network veya </a:t>
            </a:r>
            <a:r>
              <a:rPr lang="tr-TR" dirty="0" err="1"/>
              <a:t>blief</a:t>
            </a:r>
            <a:r>
              <a:rPr lang="tr-TR" dirty="0"/>
              <a:t> network (inanç ağı) olarak da geçen ağların </a:t>
            </a:r>
            <a:r>
              <a:rPr lang="tr-TR" dirty="0" smtClean="0"/>
              <a:t>özelliği </a:t>
            </a:r>
            <a:r>
              <a:rPr lang="tr-TR" dirty="0"/>
              <a:t>istatistiksel ağlar olmaları ve düğümler (</a:t>
            </a:r>
            <a:r>
              <a:rPr lang="tr-TR" dirty="0" err="1"/>
              <a:t>nodes</a:t>
            </a:r>
            <a:r>
              <a:rPr lang="tr-TR" dirty="0"/>
              <a:t>) arası geçiş yapan kolların (</a:t>
            </a:r>
            <a:r>
              <a:rPr lang="tr-TR" dirty="0" err="1"/>
              <a:t>edges</a:t>
            </a:r>
            <a:r>
              <a:rPr lang="tr-TR" dirty="0"/>
              <a:t>) istatistiksel kararlara göre seçilmesidir.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63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ağları yönlü dönüşsüz ağlardır (</a:t>
            </a:r>
            <a:r>
              <a:rPr lang="tr-TR" dirty="0" err="1"/>
              <a:t>directed</a:t>
            </a:r>
            <a:r>
              <a:rPr lang="tr-TR" dirty="0"/>
              <a:t> </a:t>
            </a:r>
            <a:r>
              <a:rPr lang="tr-TR" dirty="0" err="1"/>
              <a:t>acyclic</a:t>
            </a:r>
            <a:r>
              <a:rPr lang="tr-TR" dirty="0"/>
              <a:t> network) ve her düğüm ayrı bir değişkeni ifade eder. Ayrıca bu değişkenler (rastgele değişkenler,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) arasındaki sıralama da </a:t>
            </a:r>
            <a:r>
              <a:rPr lang="tr-TR" dirty="0" err="1"/>
              <a:t>bayes</a:t>
            </a:r>
            <a:r>
              <a:rPr lang="tr-TR" dirty="0"/>
              <a:t> ağları ile gösterilebilir (basitçe bir düğümden diğer düğüme geçiş sırası</a:t>
            </a:r>
            <a:r>
              <a:rPr lang="tr-TR" dirty="0" smtClean="0"/>
              <a:t>).</a:t>
            </a:r>
          </a:p>
          <a:p>
            <a:r>
              <a:rPr lang="tr-TR" dirty="0" err="1"/>
              <a:t>Bayes</a:t>
            </a:r>
            <a:r>
              <a:rPr lang="tr-TR" dirty="0"/>
              <a:t> ağlarının daha geniş hali de belirsiz karar ağaçlarıdır ( </a:t>
            </a:r>
            <a:r>
              <a:rPr lang="tr-TR" dirty="0" err="1"/>
              <a:t>uncertain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).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77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Bayes</a:t>
            </a:r>
            <a:r>
              <a:rPr lang="tr-TR" dirty="0" smtClean="0"/>
              <a:t> Teoremi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5</a:t>
            </a:fld>
            <a:endParaRPr lang="tr-TR"/>
          </a:p>
        </p:txBody>
      </p:sp>
      <p:pic>
        <p:nvPicPr>
          <p:cNvPr id="1026" name="Picture 2" descr="http://www.bilgisayarkavramlari.com/wp-content/uploads/2008/12/bay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26" y="3266656"/>
            <a:ext cx="4711912" cy="106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2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402" y="2692692"/>
            <a:ext cx="7229475" cy="190500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5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7</a:t>
            </a:fld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03" y="3508207"/>
            <a:ext cx="7200900" cy="2705100"/>
          </a:xfrm>
          <a:prstGeom prst="rect">
            <a:avLst/>
          </a:prstGeom>
        </p:spPr>
      </p:pic>
      <p:pic>
        <p:nvPicPr>
          <p:cNvPr id="7" name="İçerik Yer Tutucusu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3416" y="1398670"/>
            <a:ext cx="72294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4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8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67" y="1495174"/>
            <a:ext cx="2101820" cy="178944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67" y="3994484"/>
            <a:ext cx="2101039" cy="184526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58" y="2496302"/>
            <a:ext cx="2514871" cy="22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br>
              <a:rPr lang="tr-TR" dirty="0" smtClean="0"/>
            </a:br>
            <a:r>
              <a:rPr lang="tr-TR" dirty="0" smtClean="0"/>
              <a:t>EXAMPLE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447" y="2238249"/>
            <a:ext cx="5048250" cy="3800475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782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185</Words>
  <Application>Microsoft Office PowerPoint</Application>
  <PresentationFormat>Geniş ekran</PresentationFormat>
  <Paragraphs>39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İyon</vt:lpstr>
      <vt:lpstr>SAYISAL VİDEO İŞLEMENİN TEMELLERİ</vt:lpstr>
      <vt:lpstr>BAYESIAN IMAGE RESTORATION</vt:lpstr>
      <vt:lpstr>BAYESIAN IMAGE RESTORATION</vt:lpstr>
      <vt:lpstr>BAYESIAN IMAGE RESTORATION</vt:lpstr>
      <vt:lpstr>BAYESIAN IMAGE RESTORATION</vt:lpstr>
      <vt:lpstr>BAYESIAN IMAGE RESTORATION</vt:lpstr>
      <vt:lpstr>BAYESIAN IMAGE RESTORATION</vt:lpstr>
      <vt:lpstr>BAYESIAN IMAGE RESTORATION</vt:lpstr>
      <vt:lpstr>BAYESIAN IMAGE RESTORATION EXAMPLE</vt:lpstr>
      <vt:lpstr>BAYESIAN IMAGE RESTORATION EXAMPLE</vt:lpstr>
      <vt:lpstr>BAYESIAN IMAGE RESTORATION EXAMPLE</vt:lpstr>
      <vt:lpstr>BAYESIAN IMAGE RESTORATION EXAMPLE</vt:lpstr>
      <vt:lpstr>BAYESIAN IMAGE RESTORATION EXAMPLE</vt:lpstr>
      <vt:lpstr>BAYESIAN IMAGE RESTORATION EXAMPLE</vt:lpstr>
      <vt:lpstr>REFERANSLAR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SAYISAL VİDEO İŞLEMENİN TEMELLERİ</dc:title>
  <dc:creator>İsmail Reşat AKCAN</dc:creator>
  <cp:lastModifiedBy>İsmail Reşat AKCAN</cp:lastModifiedBy>
  <cp:revision>36</cp:revision>
  <dcterms:created xsi:type="dcterms:W3CDTF">2018-05-25T12:36:09Z</dcterms:created>
  <dcterms:modified xsi:type="dcterms:W3CDTF">2018-05-25T13:29:26Z</dcterms:modified>
</cp:coreProperties>
</file>