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35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439BB2-16D9-42C7-B92C-C57BE4C33A94}" type="datetimeFigureOut">
              <a:rPr lang="tr-TR" smtClean="0"/>
              <a:t>25.05.2018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264D25-4637-464F-8BE1-0E9CBC91E27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51863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1CBE0-38E3-40DF-8D76-7210459AE4E7}" type="datetime1">
              <a:rPr lang="tr-TR" smtClean="0"/>
              <a:t>25.05.2018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48246-BD3F-495B-92A1-4F346ED3626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09689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7120C-0F3C-436D-A2FA-862443BAFF06}" type="datetime1">
              <a:rPr lang="tr-TR" smtClean="0"/>
              <a:t>25.05.2018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48246-BD3F-495B-92A1-4F346ED3626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32885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AF1FF-1854-4259-B76F-127D3345451D}" type="datetime1">
              <a:rPr lang="tr-TR" smtClean="0"/>
              <a:t>25.05.2018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48246-BD3F-495B-92A1-4F346ED3626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514812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tr-TR" smtClean="0"/>
              <a:t>Asıl metin stillerini düzenle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9C340-27BE-4ACB-902C-8FA3F83DDC39}" type="datetime1">
              <a:rPr lang="tr-TR" smtClean="0"/>
              <a:t>25.05.2018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48246-BD3F-495B-92A1-4F346ED36267}" type="slidenum">
              <a:rPr lang="tr-TR" smtClean="0"/>
              <a:t>‹#›</a:t>
            </a:fld>
            <a:endParaRPr lang="tr-TR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691526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B330A-8C9C-4B61-94A0-DE9788F81596}" type="datetime1">
              <a:rPr lang="tr-TR" smtClean="0"/>
              <a:t>25.05.2018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48246-BD3F-495B-92A1-4F346ED3626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04358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ütu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8D1AF-4D15-431E-9CFA-84355E2F8634}" type="datetime1">
              <a:rPr lang="tr-TR" smtClean="0"/>
              <a:t>25.05.2018</a:t>
            </a:fld>
            <a:endParaRPr lang="tr-T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48246-BD3F-495B-92A1-4F346ED3626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204294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Resim Sütu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7649E-059D-431E-9815-CE469A9728C9}" type="datetime1">
              <a:rPr lang="tr-TR" smtClean="0"/>
              <a:t>25.05.2018</a:t>
            </a:fld>
            <a:endParaRPr lang="tr-T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48246-BD3F-495B-92A1-4F346ED3626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712621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E8BAD-F3D8-4C92-88F6-857BD8E957E4}" type="datetime1">
              <a:rPr lang="tr-TR" smtClean="0"/>
              <a:t>25.05.2018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48246-BD3F-495B-92A1-4F346ED3626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32069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859D4-6680-4B02-BAE0-EF6DA8B261A4}" type="datetime1">
              <a:rPr lang="tr-TR" smtClean="0"/>
              <a:t>25.05.2018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48246-BD3F-495B-92A1-4F346ED3626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00019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EC10A-E178-4698-9CAA-6986183C05BD}" type="datetime1">
              <a:rPr lang="tr-TR" smtClean="0"/>
              <a:t>25.05.2018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48246-BD3F-495B-92A1-4F346ED3626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48353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D0BAB-C01F-4F83-993F-8927CC02890F}" type="datetime1">
              <a:rPr lang="tr-TR" smtClean="0"/>
              <a:t>25.05.2018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48246-BD3F-495B-92A1-4F346ED3626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06586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A8EE2-079C-42E9-B540-57D89631B4D1}" type="datetime1">
              <a:rPr lang="tr-TR" smtClean="0"/>
              <a:t>25.05.2018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48246-BD3F-495B-92A1-4F346ED3626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74490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EE60B-F318-495E-8AB3-269905B1C287}" type="datetime1">
              <a:rPr lang="tr-TR" smtClean="0"/>
              <a:t>25.05.2018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48246-BD3F-495B-92A1-4F346ED3626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19720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EC3D1-CAF9-4200-90E8-424EC5B374FA}" type="datetime1">
              <a:rPr lang="tr-TR" smtClean="0"/>
              <a:t>25.05.2018</a:t>
            </a:fld>
            <a:endParaRPr lang="tr-T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48246-BD3F-495B-92A1-4F346ED3626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86047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D106F-7120-4F86-9A0C-CC2B88588234}" type="datetime1">
              <a:rPr lang="tr-TR" smtClean="0"/>
              <a:t>25.05.2018</a:t>
            </a:fld>
            <a:endParaRPr lang="tr-T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48246-BD3F-495B-92A1-4F346ED3626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44657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5C9F1-443C-4AE9-A23C-1C81F0B04E19}" type="datetime1">
              <a:rPr lang="tr-TR" smtClean="0"/>
              <a:t>25.05.2018</a:t>
            </a:fld>
            <a:endParaRPr lang="tr-T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48246-BD3F-495B-92A1-4F346ED3626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7683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EFF5-11C4-4706-966B-0A0D73B32870}" type="datetime1">
              <a:rPr lang="tr-TR" smtClean="0"/>
              <a:t>25.05.2018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48246-BD3F-495B-92A1-4F346ED3626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67008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EA79C51-6AB7-4464-BABE-F47E8C4C00B7}" type="datetime1">
              <a:rPr lang="tr-TR" smtClean="0"/>
              <a:t>25.05.2018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E48246-BD3F-495B-92A1-4F346ED3626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61152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hare.net/ozgur_dolgun/bayes-aglari" TargetMode="External"/><Relationship Id="rId2" Type="http://schemas.openxmlformats.org/officeDocument/2006/relationships/hyperlink" Target="http://sia.webpopix.org/imageRestoration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nYvdzJ9BrjY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/>
              <a:t>SAYISAL VİDEO İŞLEMENİN TEMELLERİ</a:t>
            </a: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tr-TR" dirty="0" smtClean="0"/>
              <a:t>130202079 FERHAT AYDIN</a:t>
            </a:r>
            <a:br>
              <a:rPr lang="tr-TR" dirty="0" smtClean="0"/>
            </a:br>
            <a:r>
              <a:rPr lang="tr-TR" dirty="0" smtClean="0"/>
              <a:t>130202081 RIZA TOKMAKOĞLU</a:t>
            </a:r>
            <a:br>
              <a:rPr lang="tr-TR" dirty="0" smtClean="0"/>
            </a:br>
            <a:r>
              <a:rPr lang="tr-TR" dirty="0" smtClean="0"/>
              <a:t>140202042 İSMAİL REŞAT AKCAN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48246-BD3F-495B-92A1-4F346ED36267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23707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/>
              <a:t>BAYESIAN IMAGE RESTORATION</a:t>
            </a: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tr-TR" dirty="0" smtClean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48246-BD3F-495B-92A1-4F346ED36267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22769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BAYESIAN IMAGE RESTORATION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Bilgisayar bilimlerinde veri modelleme ve durum geçişi ifade etmek için kullanılan yöntemlerden birisidir. Literatürde </a:t>
            </a:r>
            <a:r>
              <a:rPr lang="tr-TR" dirty="0" err="1"/>
              <a:t>bayes</a:t>
            </a:r>
            <a:r>
              <a:rPr lang="tr-TR" dirty="0"/>
              <a:t> network veya </a:t>
            </a:r>
            <a:r>
              <a:rPr lang="tr-TR" dirty="0" err="1"/>
              <a:t>blief</a:t>
            </a:r>
            <a:r>
              <a:rPr lang="tr-TR" dirty="0"/>
              <a:t> network (inanç ağı) olarak da geçen ağların </a:t>
            </a:r>
            <a:r>
              <a:rPr lang="tr-TR" dirty="0" smtClean="0"/>
              <a:t>özelliği </a:t>
            </a:r>
            <a:r>
              <a:rPr lang="tr-TR" dirty="0"/>
              <a:t>istatistiksel ağlar olmaları ve düğümler (</a:t>
            </a:r>
            <a:r>
              <a:rPr lang="tr-TR" dirty="0" err="1"/>
              <a:t>nodes</a:t>
            </a:r>
            <a:r>
              <a:rPr lang="tr-TR" dirty="0"/>
              <a:t>) arası geçiş yapan kolların (</a:t>
            </a:r>
            <a:r>
              <a:rPr lang="tr-TR" dirty="0" err="1"/>
              <a:t>edges</a:t>
            </a:r>
            <a:r>
              <a:rPr lang="tr-TR" dirty="0"/>
              <a:t>) istatistiksel kararlara göre seçilmesidir.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48246-BD3F-495B-92A1-4F346ED36267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06632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BAYESIAN IMAGE RESTORATION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Bayes</a:t>
            </a:r>
            <a:r>
              <a:rPr lang="tr-TR" dirty="0"/>
              <a:t> ağları yönlü dönüşsüz ağlardır (</a:t>
            </a:r>
            <a:r>
              <a:rPr lang="tr-TR" dirty="0" err="1"/>
              <a:t>directed</a:t>
            </a:r>
            <a:r>
              <a:rPr lang="tr-TR" dirty="0"/>
              <a:t> </a:t>
            </a:r>
            <a:r>
              <a:rPr lang="tr-TR" dirty="0" err="1"/>
              <a:t>acyclic</a:t>
            </a:r>
            <a:r>
              <a:rPr lang="tr-TR" dirty="0"/>
              <a:t> network) ve her düğüm ayrı bir değişkeni ifade eder. Ayrıca bu değişkenler (rastgele değişkenler, </a:t>
            </a:r>
            <a:r>
              <a:rPr lang="tr-TR" dirty="0" err="1"/>
              <a:t>random</a:t>
            </a:r>
            <a:r>
              <a:rPr lang="tr-TR" dirty="0"/>
              <a:t> </a:t>
            </a:r>
            <a:r>
              <a:rPr lang="tr-TR" dirty="0" err="1"/>
              <a:t>variables</a:t>
            </a:r>
            <a:r>
              <a:rPr lang="tr-TR" dirty="0"/>
              <a:t>) arasındaki sıralama da </a:t>
            </a:r>
            <a:r>
              <a:rPr lang="tr-TR" dirty="0" err="1"/>
              <a:t>bayes</a:t>
            </a:r>
            <a:r>
              <a:rPr lang="tr-TR" dirty="0"/>
              <a:t> ağları ile gösterilebilir (basitçe bir düğümden diğer düğüme geçiş sırası</a:t>
            </a:r>
            <a:r>
              <a:rPr lang="tr-TR" dirty="0" smtClean="0"/>
              <a:t>).</a:t>
            </a:r>
          </a:p>
          <a:p>
            <a:r>
              <a:rPr lang="tr-TR" dirty="0" err="1"/>
              <a:t>Bayes</a:t>
            </a:r>
            <a:r>
              <a:rPr lang="tr-TR" dirty="0"/>
              <a:t> ağlarının daha geniş hali de belirsiz karar ağaçlarıdır ( </a:t>
            </a:r>
            <a:r>
              <a:rPr lang="tr-TR" dirty="0" err="1"/>
              <a:t>uncertain</a:t>
            </a:r>
            <a:r>
              <a:rPr lang="tr-TR" dirty="0"/>
              <a:t> </a:t>
            </a:r>
            <a:r>
              <a:rPr lang="tr-TR" dirty="0" err="1"/>
              <a:t>decision</a:t>
            </a:r>
            <a:r>
              <a:rPr lang="tr-TR" dirty="0"/>
              <a:t> </a:t>
            </a:r>
            <a:r>
              <a:rPr lang="tr-TR" dirty="0" err="1"/>
              <a:t>trees</a:t>
            </a:r>
            <a:r>
              <a:rPr lang="tr-TR" dirty="0"/>
              <a:t>).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48246-BD3F-495B-92A1-4F346ED36267}" type="slidenum">
              <a:rPr lang="tr-TR" smtClean="0"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9776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BAYESIAN IMAGE RESTORATION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 smtClean="0"/>
              <a:t>Bayes</a:t>
            </a:r>
            <a:r>
              <a:rPr lang="tr-TR" dirty="0" smtClean="0"/>
              <a:t> Teoremi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48246-BD3F-495B-92A1-4F346ED36267}" type="slidenum">
              <a:rPr lang="tr-TR" smtClean="0"/>
              <a:t>5</a:t>
            </a:fld>
            <a:endParaRPr lang="tr-TR"/>
          </a:p>
        </p:txBody>
      </p:sp>
      <p:pic>
        <p:nvPicPr>
          <p:cNvPr id="1026" name="Picture 2" descr="http://www.bilgisayarkavramlari.com/wp-content/uploads/2008/12/bay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0626" y="3266656"/>
            <a:ext cx="4711912" cy="1064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1526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BAYESIAN IMAGE RESTORATION</a:t>
            </a:r>
            <a:endParaRPr lang="tr-TR" dirty="0"/>
          </a:p>
        </p:txBody>
      </p:sp>
      <p:pic>
        <p:nvPicPr>
          <p:cNvPr id="9" name="İçerik Yer Tutucusu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8402" y="2692692"/>
            <a:ext cx="7229475" cy="1905000"/>
          </a:xfrm>
          <a:prstGeom prst="rect">
            <a:avLst/>
          </a:prstGeom>
        </p:spPr>
      </p:pic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48246-BD3F-495B-92A1-4F346ED36267}" type="slidenum">
              <a:rPr lang="tr-TR" smtClean="0"/>
              <a:t>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585989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BAYESIAN IMAGE RESTORATION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48246-BD3F-495B-92A1-4F346ED36267}" type="slidenum">
              <a:rPr lang="tr-TR" smtClean="0"/>
              <a:t>7</a:t>
            </a:fld>
            <a:endParaRPr lang="tr-TR"/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7703" y="3508207"/>
            <a:ext cx="7200900" cy="2705100"/>
          </a:xfrm>
          <a:prstGeom prst="rect">
            <a:avLst/>
          </a:prstGeom>
        </p:spPr>
      </p:pic>
      <p:pic>
        <p:nvPicPr>
          <p:cNvPr id="7" name="İçerik Yer Tutucusu 8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73416" y="1398670"/>
            <a:ext cx="7229475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1480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BAYESIAN IMAGE RESTORATION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48246-BD3F-495B-92A1-4F346ED36267}" type="slidenum">
              <a:rPr lang="tr-TR" smtClean="0"/>
              <a:t>8</a:t>
            </a:fld>
            <a:endParaRPr lang="tr-TR"/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467" y="1495174"/>
            <a:ext cx="2101820" cy="1789448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8467" y="3994484"/>
            <a:ext cx="2101039" cy="1845260"/>
          </a:xfrm>
          <a:prstGeom prst="rect">
            <a:avLst/>
          </a:prstGeom>
        </p:spPr>
      </p:pic>
      <p:pic>
        <p:nvPicPr>
          <p:cNvPr id="9" name="Resim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9758" y="2496302"/>
            <a:ext cx="2514871" cy="2208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0085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REFERANSLAR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>
                <a:hlinkClick r:id="rId2"/>
              </a:rPr>
              <a:t>http://</a:t>
            </a:r>
            <a:r>
              <a:rPr lang="tr-TR" dirty="0" smtClean="0">
                <a:hlinkClick r:id="rId2"/>
              </a:rPr>
              <a:t>sia.webpopix.org/imageRestoration.html</a:t>
            </a:r>
            <a:endParaRPr lang="tr-TR" dirty="0" smtClean="0"/>
          </a:p>
          <a:p>
            <a:r>
              <a:rPr lang="tr-TR" dirty="0">
                <a:hlinkClick r:id="rId3"/>
              </a:rPr>
              <a:t>https://</a:t>
            </a:r>
            <a:r>
              <a:rPr lang="tr-TR" dirty="0" smtClean="0">
                <a:hlinkClick r:id="rId3"/>
              </a:rPr>
              <a:t>www.slideshare.net/ozgur_dolgun/bayes-aglari</a:t>
            </a:r>
            <a:endParaRPr lang="tr-TR" dirty="0" smtClean="0"/>
          </a:p>
          <a:p>
            <a:r>
              <a:rPr lang="tr-TR" dirty="0">
                <a:hlinkClick r:id="rId4"/>
              </a:rPr>
              <a:t>https://</a:t>
            </a:r>
            <a:r>
              <a:rPr lang="tr-TR" dirty="0" smtClean="0">
                <a:hlinkClick r:id="rId4"/>
              </a:rPr>
              <a:t>www.youtube.com/watch?v=nYvdzJ9BrjY</a:t>
            </a:r>
            <a:endParaRPr lang="tr-TR" dirty="0" smtClean="0"/>
          </a:p>
          <a:p>
            <a:r>
              <a:rPr lang="tr-TR"/>
              <a:t>http://bilgisayarkavramlari.sadievrenseker.com/2008/12/21/bayes-aglari-bayesian-network/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48246-BD3F-495B-92A1-4F346ED36267}" type="slidenum">
              <a:rPr lang="tr-TR" smtClean="0"/>
              <a:t>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088520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İyon">
  <a:themeElements>
    <a:clrScheme name="İy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İy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İy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28</TotalTime>
  <Words>161</Words>
  <Application>Microsoft Office PowerPoint</Application>
  <PresentationFormat>Geniş ekran</PresentationFormat>
  <Paragraphs>27</Paragraphs>
  <Slides>9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9</vt:i4>
      </vt:variant>
    </vt:vector>
  </HeadingPairs>
  <TitlesOfParts>
    <vt:vector size="14" baseType="lpstr">
      <vt:lpstr>Arial</vt:lpstr>
      <vt:lpstr>Calibri</vt:lpstr>
      <vt:lpstr>Century Gothic</vt:lpstr>
      <vt:lpstr>Wingdings 3</vt:lpstr>
      <vt:lpstr>İyon</vt:lpstr>
      <vt:lpstr>SAYISAL VİDEO İŞLEMENİN TEMELLERİ</vt:lpstr>
      <vt:lpstr>BAYESIAN IMAGE RESTORATION</vt:lpstr>
      <vt:lpstr>BAYESIAN IMAGE RESTORATION</vt:lpstr>
      <vt:lpstr>BAYESIAN IMAGE RESTORATION</vt:lpstr>
      <vt:lpstr>BAYESIAN IMAGE RESTORATION</vt:lpstr>
      <vt:lpstr>BAYESIAN IMAGE RESTORATION</vt:lpstr>
      <vt:lpstr>BAYESIAN IMAGE RESTORATION</vt:lpstr>
      <vt:lpstr>BAYESIAN IMAGE RESTORATION</vt:lpstr>
      <vt:lpstr>REFERANSLAR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SAYISAL VİDEO İŞLEMENİN TEMELLERİ</dc:title>
  <dc:creator>İsmail Reşat AKCAN</dc:creator>
  <cp:lastModifiedBy>İsmail Reşat AKCAN</cp:lastModifiedBy>
  <cp:revision>29</cp:revision>
  <dcterms:created xsi:type="dcterms:W3CDTF">2018-05-25T12:36:09Z</dcterms:created>
  <dcterms:modified xsi:type="dcterms:W3CDTF">2018-05-25T13:05:06Z</dcterms:modified>
</cp:coreProperties>
</file>