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A036"/>
    <a:srgbClr val="F8D745"/>
    <a:srgbClr val="FF6E50"/>
    <a:srgbClr val="E75341"/>
    <a:srgbClr val="D7D360"/>
    <a:srgbClr val="BCD78B"/>
    <a:srgbClr val="21D5E1"/>
    <a:srgbClr val="4F45CE"/>
    <a:srgbClr val="3C484E"/>
    <a:srgbClr val="3B4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6" autoAdjust="0"/>
    <p:restoredTop sz="82967" autoAdjust="0"/>
  </p:normalViewPr>
  <p:slideViewPr>
    <p:cSldViewPr snapToGrid="0">
      <p:cViewPr>
        <p:scale>
          <a:sx n="132" d="100"/>
          <a:sy n="132" d="100"/>
        </p:scale>
        <p:origin x="116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B54A9F7-B612-470E-847F-4574E9C051F4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2362A37-3F5A-4208-ADAA-2BFE58E2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 Evaluations completed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 JEE’s have been published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 Evaluations planned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62A37-3F5A-4208-ADAA-2BFE58E2A2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58 Evaluations completed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41 JEE’s have been published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 Evaluations planned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62A37-3F5A-4208-ADAA-2BFE58E2A2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AC598-5A2E-4527-8F80-82E3EADA28F1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19C7-6060-4CB0-96BF-88126895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-637517" y="-390143"/>
            <a:ext cx="12838375" cy="6376415"/>
            <a:chOff x="-460" y="0"/>
            <a:chExt cx="9675" cy="5184"/>
          </a:xfrm>
          <a:solidFill>
            <a:srgbClr val="E3EAF0"/>
          </a:solidFill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" y="0"/>
              <a:ext cx="9214" cy="518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369" name="Freeform 5"/>
            <p:cNvSpPr>
              <a:spLocks/>
            </p:cNvSpPr>
            <p:nvPr/>
          </p:nvSpPr>
          <p:spPr bwMode="auto">
            <a:xfrm>
              <a:off x="5888" y="1774"/>
              <a:ext cx="390" cy="311"/>
            </a:xfrm>
            <a:custGeom>
              <a:avLst/>
              <a:gdLst>
                <a:gd name="T0" fmla="*/ 39 w 390"/>
                <a:gd name="T1" fmla="*/ 110 h 311"/>
                <a:gd name="T2" fmla="*/ 62 w 390"/>
                <a:gd name="T3" fmla="*/ 89 h 311"/>
                <a:gd name="T4" fmla="*/ 98 w 390"/>
                <a:gd name="T5" fmla="*/ 73 h 311"/>
                <a:gd name="T6" fmla="*/ 121 w 390"/>
                <a:gd name="T7" fmla="*/ 41 h 311"/>
                <a:gd name="T8" fmla="*/ 137 w 390"/>
                <a:gd name="T9" fmla="*/ 37 h 311"/>
                <a:gd name="T10" fmla="*/ 162 w 390"/>
                <a:gd name="T11" fmla="*/ 39 h 311"/>
                <a:gd name="T12" fmla="*/ 194 w 390"/>
                <a:gd name="T13" fmla="*/ 50 h 311"/>
                <a:gd name="T14" fmla="*/ 223 w 390"/>
                <a:gd name="T15" fmla="*/ 44 h 311"/>
                <a:gd name="T16" fmla="*/ 246 w 390"/>
                <a:gd name="T17" fmla="*/ 31 h 311"/>
                <a:gd name="T18" fmla="*/ 248 w 390"/>
                <a:gd name="T19" fmla="*/ 12 h 311"/>
                <a:gd name="T20" fmla="*/ 275 w 390"/>
                <a:gd name="T21" fmla="*/ 8 h 311"/>
                <a:gd name="T22" fmla="*/ 282 w 390"/>
                <a:gd name="T23" fmla="*/ 19 h 311"/>
                <a:gd name="T24" fmla="*/ 300 w 390"/>
                <a:gd name="T25" fmla="*/ 60 h 311"/>
                <a:gd name="T26" fmla="*/ 321 w 390"/>
                <a:gd name="T27" fmla="*/ 48 h 311"/>
                <a:gd name="T28" fmla="*/ 354 w 390"/>
                <a:gd name="T29" fmla="*/ 35 h 311"/>
                <a:gd name="T30" fmla="*/ 390 w 390"/>
                <a:gd name="T31" fmla="*/ 46 h 311"/>
                <a:gd name="T32" fmla="*/ 361 w 390"/>
                <a:gd name="T33" fmla="*/ 56 h 311"/>
                <a:gd name="T34" fmla="*/ 302 w 390"/>
                <a:gd name="T35" fmla="*/ 67 h 311"/>
                <a:gd name="T36" fmla="*/ 298 w 390"/>
                <a:gd name="T37" fmla="*/ 96 h 311"/>
                <a:gd name="T38" fmla="*/ 294 w 390"/>
                <a:gd name="T39" fmla="*/ 127 h 311"/>
                <a:gd name="T40" fmla="*/ 292 w 390"/>
                <a:gd name="T41" fmla="*/ 152 h 311"/>
                <a:gd name="T42" fmla="*/ 281 w 390"/>
                <a:gd name="T43" fmla="*/ 173 h 311"/>
                <a:gd name="T44" fmla="*/ 256 w 390"/>
                <a:gd name="T45" fmla="*/ 204 h 311"/>
                <a:gd name="T46" fmla="*/ 252 w 390"/>
                <a:gd name="T47" fmla="*/ 233 h 311"/>
                <a:gd name="T48" fmla="*/ 219 w 390"/>
                <a:gd name="T49" fmla="*/ 234 h 311"/>
                <a:gd name="T50" fmla="*/ 196 w 390"/>
                <a:gd name="T51" fmla="*/ 244 h 311"/>
                <a:gd name="T52" fmla="*/ 187 w 390"/>
                <a:gd name="T53" fmla="*/ 292 h 311"/>
                <a:gd name="T54" fmla="*/ 131 w 390"/>
                <a:gd name="T55" fmla="*/ 304 h 311"/>
                <a:gd name="T56" fmla="*/ 108 w 390"/>
                <a:gd name="T57" fmla="*/ 305 h 311"/>
                <a:gd name="T58" fmla="*/ 29 w 390"/>
                <a:gd name="T59" fmla="*/ 294 h 311"/>
                <a:gd name="T60" fmla="*/ 44 w 390"/>
                <a:gd name="T61" fmla="*/ 240 h 311"/>
                <a:gd name="T62" fmla="*/ 18 w 390"/>
                <a:gd name="T63" fmla="*/ 213 h 311"/>
                <a:gd name="T64" fmla="*/ 12 w 390"/>
                <a:gd name="T65" fmla="*/ 167 h 311"/>
                <a:gd name="T66" fmla="*/ 4 w 390"/>
                <a:gd name="T67" fmla="*/ 13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0" h="311">
                  <a:moveTo>
                    <a:pt x="8" y="96"/>
                  </a:moveTo>
                  <a:lnTo>
                    <a:pt x="39" y="110"/>
                  </a:lnTo>
                  <a:lnTo>
                    <a:pt x="60" y="104"/>
                  </a:lnTo>
                  <a:lnTo>
                    <a:pt x="62" y="89"/>
                  </a:lnTo>
                  <a:lnTo>
                    <a:pt x="83" y="83"/>
                  </a:lnTo>
                  <a:lnTo>
                    <a:pt x="98" y="73"/>
                  </a:lnTo>
                  <a:lnTo>
                    <a:pt x="98" y="46"/>
                  </a:lnTo>
                  <a:lnTo>
                    <a:pt x="121" y="41"/>
                  </a:lnTo>
                  <a:lnTo>
                    <a:pt x="123" y="27"/>
                  </a:lnTo>
                  <a:lnTo>
                    <a:pt x="137" y="37"/>
                  </a:lnTo>
                  <a:lnTo>
                    <a:pt x="146" y="39"/>
                  </a:lnTo>
                  <a:lnTo>
                    <a:pt x="162" y="39"/>
                  </a:lnTo>
                  <a:lnTo>
                    <a:pt x="185" y="44"/>
                  </a:lnTo>
                  <a:lnTo>
                    <a:pt x="194" y="50"/>
                  </a:lnTo>
                  <a:lnTo>
                    <a:pt x="211" y="39"/>
                  </a:lnTo>
                  <a:lnTo>
                    <a:pt x="223" y="44"/>
                  </a:lnTo>
                  <a:lnTo>
                    <a:pt x="229" y="29"/>
                  </a:lnTo>
                  <a:lnTo>
                    <a:pt x="246" y="31"/>
                  </a:lnTo>
                  <a:lnTo>
                    <a:pt x="248" y="25"/>
                  </a:lnTo>
                  <a:lnTo>
                    <a:pt x="248" y="12"/>
                  </a:lnTo>
                  <a:lnTo>
                    <a:pt x="258" y="0"/>
                  </a:lnTo>
                  <a:lnTo>
                    <a:pt x="275" y="8"/>
                  </a:lnTo>
                  <a:lnTo>
                    <a:pt x="275" y="17"/>
                  </a:lnTo>
                  <a:lnTo>
                    <a:pt x="282" y="19"/>
                  </a:lnTo>
                  <a:lnTo>
                    <a:pt x="286" y="48"/>
                  </a:lnTo>
                  <a:lnTo>
                    <a:pt x="300" y="60"/>
                  </a:lnTo>
                  <a:lnTo>
                    <a:pt x="307" y="52"/>
                  </a:lnTo>
                  <a:lnTo>
                    <a:pt x="321" y="48"/>
                  </a:lnTo>
                  <a:lnTo>
                    <a:pt x="334" y="33"/>
                  </a:lnTo>
                  <a:lnTo>
                    <a:pt x="354" y="35"/>
                  </a:lnTo>
                  <a:lnTo>
                    <a:pt x="382" y="37"/>
                  </a:lnTo>
                  <a:lnTo>
                    <a:pt x="390" y="46"/>
                  </a:lnTo>
                  <a:lnTo>
                    <a:pt x="375" y="50"/>
                  </a:lnTo>
                  <a:lnTo>
                    <a:pt x="361" y="56"/>
                  </a:lnTo>
                  <a:lnTo>
                    <a:pt x="330" y="60"/>
                  </a:lnTo>
                  <a:lnTo>
                    <a:pt x="302" y="67"/>
                  </a:lnTo>
                  <a:lnTo>
                    <a:pt x="288" y="81"/>
                  </a:lnTo>
                  <a:lnTo>
                    <a:pt x="298" y="96"/>
                  </a:lnTo>
                  <a:lnTo>
                    <a:pt x="306" y="113"/>
                  </a:lnTo>
                  <a:lnTo>
                    <a:pt x="294" y="127"/>
                  </a:lnTo>
                  <a:lnTo>
                    <a:pt x="298" y="140"/>
                  </a:lnTo>
                  <a:lnTo>
                    <a:pt x="292" y="152"/>
                  </a:lnTo>
                  <a:lnTo>
                    <a:pt x="265" y="152"/>
                  </a:lnTo>
                  <a:lnTo>
                    <a:pt x="281" y="173"/>
                  </a:lnTo>
                  <a:lnTo>
                    <a:pt x="263" y="183"/>
                  </a:lnTo>
                  <a:lnTo>
                    <a:pt x="256" y="204"/>
                  </a:lnTo>
                  <a:lnTo>
                    <a:pt x="261" y="223"/>
                  </a:lnTo>
                  <a:lnTo>
                    <a:pt x="252" y="233"/>
                  </a:lnTo>
                  <a:lnTo>
                    <a:pt x="240" y="231"/>
                  </a:lnTo>
                  <a:lnTo>
                    <a:pt x="219" y="234"/>
                  </a:lnTo>
                  <a:lnTo>
                    <a:pt x="217" y="244"/>
                  </a:lnTo>
                  <a:lnTo>
                    <a:pt x="196" y="244"/>
                  </a:lnTo>
                  <a:lnTo>
                    <a:pt x="183" y="263"/>
                  </a:lnTo>
                  <a:lnTo>
                    <a:pt x="187" y="292"/>
                  </a:lnTo>
                  <a:lnTo>
                    <a:pt x="150" y="305"/>
                  </a:lnTo>
                  <a:lnTo>
                    <a:pt x="131" y="304"/>
                  </a:lnTo>
                  <a:lnTo>
                    <a:pt x="125" y="311"/>
                  </a:lnTo>
                  <a:lnTo>
                    <a:pt x="108" y="305"/>
                  </a:lnTo>
                  <a:lnTo>
                    <a:pt x="79" y="311"/>
                  </a:lnTo>
                  <a:lnTo>
                    <a:pt x="29" y="294"/>
                  </a:lnTo>
                  <a:lnTo>
                    <a:pt x="50" y="263"/>
                  </a:lnTo>
                  <a:lnTo>
                    <a:pt x="44" y="240"/>
                  </a:lnTo>
                  <a:lnTo>
                    <a:pt x="23" y="234"/>
                  </a:lnTo>
                  <a:lnTo>
                    <a:pt x="18" y="213"/>
                  </a:lnTo>
                  <a:lnTo>
                    <a:pt x="4" y="186"/>
                  </a:lnTo>
                  <a:lnTo>
                    <a:pt x="12" y="167"/>
                  </a:lnTo>
                  <a:lnTo>
                    <a:pt x="0" y="163"/>
                  </a:lnTo>
                  <a:lnTo>
                    <a:pt x="4" y="138"/>
                  </a:lnTo>
                  <a:lnTo>
                    <a:pt x="8" y="9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0" name="Freeform 6"/>
            <p:cNvSpPr>
              <a:spLocks/>
            </p:cNvSpPr>
            <p:nvPr/>
          </p:nvSpPr>
          <p:spPr bwMode="auto">
            <a:xfrm>
              <a:off x="5374" y="1680"/>
              <a:ext cx="92" cy="85"/>
            </a:xfrm>
            <a:custGeom>
              <a:avLst/>
              <a:gdLst>
                <a:gd name="T0" fmla="*/ 0 w 92"/>
                <a:gd name="T1" fmla="*/ 6 h 85"/>
                <a:gd name="T2" fmla="*/ 38 w 92"/>
                <a:gd name="T3" fmla="*/ 0 h 85"/>
                <a:gd name="T4" fmla="*/ 44 w 92"/>
                <a:gd name="T5" fmla="*/ 10 h 85"/>
                <a:gd name="T6" fmla="*/ 56 w 92"/>
                <a:gd name="T7" fmla="*/ 15 h 85"/>
                <a:gd name="T8" fmla="*/ 52 w 92"/>
                <a:gd name="T9" fmla="*/ 23 h 85"/>
                <a:gd name="T10" fmla="*/ 69 w 92"/>
                <a:gd name="T11" fmla="*/ 35 h 85"/>
                <a:gd name="T12" fmla="*/ 61 w 92"/>
                <a:gd name="T13" fmla="*/ 46 h 85"/>
                <a:gd name="T14" fmla="*/ 75 w 92"/>
                <a:gd name="T15" fmla="*/ 56 h 85"/>
                <a:gd name="T16" fmla="*/ 88 w 92"/>
                <a:gd name="T17" fmla="*/ 60 h 85"/>
                <a:gd name="T18" fmla="*/ 92 w 92"/>
                <a:gd name="T19" fmla="*/ 85 h 85"/>
                <a:gd name="T20" fmla="*/ 82 w 92"/>
                <a:gd name="T21" fmla="*/ 85 h 85"/>
                <a:gd name="T22" fmla="*/ 69 w 92"/>
                <a:gd name="T23" fmla="*/ 65 h 85"/>
                <a:gd name="T24" fmla="*/ 67 w 92"/>
                <a:gd name="T25" fmla="*/ 60 h 85"/>
                <a:gd name="T26" fmla="*/ 56 w 92"/>
                <a:gd name="T27" fmla="*/ 60 h 85"/>
                <a:gd name="T28" fmla="*/ 46 w 92"/>
                <a:gd name="T29" fmla="*/ 52 h 85"/>
                <a:gd name="T30" fmla="*/ 40 w 92"/>
                <a:gd name="T31" fmla="*/ 52 h 85"/>
                <a:gd name="T32" fmla="*/ 29 w 92"/>
                <a:gd name="T33" fmla="*/ 42 h 85"/>
                <a:gd name="T34" fmla="*/ 6 w 92"/>
                <a:gd name="T35" fmla="*/ 35 h 85"/>
                <a:gd name="T36" fmla="*/ 8 w 92"/>
                <a:gd name="T37" fmla="*/ 17 h 85"/>
                <a:gd name="T38" fmla="*/ 0 w 92"/>
                <a:gd name="T39" fmla="*/ 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" h="85">
                  <a:moveTo>
                    <a:pt x="0" y="6"/>
                  </a:moveTo>
                  <a:lnTo>
                    <a:pt x="38" y="0"/>
                  </a:lnTo>
                  <a:lnTo>
                    <a:pt x="44" y="10"/>
                  </a:lnTo>
                  <a:lnTo>
                    <a:pt x="56" y="15"/>
                  </a:lnTo>
                  <a:lnTo>
                    <a:pt x="52" y="23"/>
                  </a:lnTo>
                  <a:lnTo>
                    <a:pt x="69" y="35"/>
                  </a:lnTo>
                  <a:lnTo>
                    <a:pt x="61" y="46"/>
                  </a:lnTo>
                  <a:lnTo>
                    <a:pt x="75" y="56"/>
                  </a:lnTo>
                  <a:lnTo>
                    <a:pt x="88" y="60"/>
                  </a:lnTo>
                  <a:lnTo>
                    <a:pt x="92" y="85"/>
                  </a:lnTo>
                  <a:lnTo>
                    <a:pt x="82" y="85"/>
                  </a:lnTo>
                  <a:lnTo>
                    <a:pt x="69" y="65"/>
                  </a:lnTo>
                  <a:lnTo>
                    <a:pt x="67" y="60"/>
                  </a:lnTo>
                  <a:lnTo>
                    <a:pt x="56" y="60"/>
                  </a:lnTo>
                  <a:lnTo>
                    <a:pt x="46" y="52"/>
                  </a:lnTo>
                  <a:lnTo>
                    <a:pt x="40" y="52"/>
                  </a:lnTo>
                  <a:lnTo>
                    <a:pt x="29" y="42"/>
                  </a:lnTo>
                  <a:lnTo>
                    <a:pt x="6" y="35"/>
                  </a:lnTo>
                  <a:lnTo>
                    <a:pt x="8" y="17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1" name="Freeform 7"/>
            <p:cNvSpPr>
              <a:spLocks noEditPoints="1"/>
            </p:cNvSpPr>
            <p:nvPr/>
          </p:nvSpPr>
          <p:spPr bwMode="auto">
            <a:xfrm>
              <a:off x="5412" y="1659"/>
              <a:ext cx="154" cy="121"/>
            </a:xfrm>
            <a:custGeom>
              <a:avLst/>
              <a:gdLst>
                <a:gd name="T0" fmla="*/ 8 w 154"/>
                <a:gd name="T1" fmla="*/ 73 h 121"/>
                <a:gd name="T2" fmla="*/ 18 w 154"/>
                <a:gd name="T3" fmla="*/ 81 h 121"/>
                <a:gd name="T4" fmla="*/ 29 w 154"/>
                <a:gd name="T5" fmla="*/ 81 h 121"/>
                <a:gd name="T6" fmla="*/ 31 w 154"/>
                <a:gd name="T7" fmla="*/ 86 h 121"/>
                <a:gd name="T8" fmla="*/ 44 w 154"/>
                <a:gd name="T9" fmla="*/ 106 h 121"/>
                <a:gd name="T10" fmla="*/ 25 w 154"/>
                <a:gd name="T11" fmla="*/ 102 h 121"/>
                <a:gd name="T12" fmla="*/ 8 w 154"/>
                <a:gd name="T13" fmla="*/ 86 h 121"/>
                <a:gd name="T14" fmla="*/ 2 w 154"/>
                <a:gd name="T15" fmla="*/ 73 h 121"/>
                <a:gd name="T16" fmla="*/ 8 w 154"/>
                <a:gd name="T17" fmla="*/ 73 h 121"/>
                <a:gd name="T18" fmla="*/ 66 w 154"/>
                <a:gd name="T19" fmla="*/ 23 h 121"/>
                <a:gd name="T20" fmla="*/ 79 w 154"/>
                <a:gd name="T21" fmla="*/ 25 h 121"/>
                <a:gd name="T22" fmla="*/ 83 w 154"/>
                <a:gd name="T23" fmla="*/ 15 h 121"/>
                <a:gd name="T24" fmla="*/ 96 w 154"/>
                <a:gd name="T25" fmla="*/ 2 h 121"/>
                <a:gd name="T26" fmla="*/ 114 w 154"/>
                <a:gd name="T27" fmla="*/ 19 h 121"/>
                <a:gd name="T28" fmla="*/ 131 w 154"/>
                <a:gd name="T29" fmla="*/ 44 h 121"/>
                <a:gd name="T30" fmla="*/ 144 w 154"/>
                <a:gd name="T31" fmla="*/ 46 h 121"/>
                <a:gd name="T32" fmla="*/ 154 w 154"/>
                <a:gd name="T33" fmla="*/ 54 h 121"/>
                <a:gd name="T34" fmla="*/ 133 w 154"/>
                <a:gd name="T35" fmla="*/ 58 h 121"/>
                <a:gd name="T36" fmla="*/ 131 w 154"/>
                <a:gd name="T37" fmla="*/ 84 h 121"/>
                <a:gd name="T38" fmla="*/ 129 w 154"/>
                <a:gd name="T39" fmla="*/ 96 h 121"/>
                <a:gd name="T40" fmla="*/ 119 w 154"/>
                <a:gd name="T41" fmla="*/ 104 h 121"/>
                <a:gd name="T42" fmla="*/ 123 w 154"/>
                <a:gd name="T43" fmla="*/ 121 h 121"/>
                <a:gd name="T44" fmla="*/ 115 w 154"/>
                <a:gd name="T45" fmla="*/ 121 h 121"/>
                <a:gd name="T46" fmla="*/ 96 w 154"/>
                <a:gd name="T47" fmla="*/ 104 h 121"/>
                <a:gd name="T48" fmla="*/ 104 w 154"/>
                <a:gd name="T49" fmla="*/ 88 h 121"/>
                <a:gd name="T50" fmla="*/ 94 w 154"/>
                <a:gd name="T51" fmla="*/ 77 h 121"/>
                <a:gd name="T52" fmla="*/ 83 w 154"/>
                <a:gd name="T53" fmla="*/ 81 h 121"/>
                <a:gd name="T54" fmla="*/ 54 w 154"/>
                <a:gd name="T55" fmla="*/ 106 h 121"/>
                <a:gd name="T56" fmla="*/ 50 w 154"/>
                <a:gd name="T57" fmla="*/ 81 h 121"/>
                <a:gd name="T58" fmla="*/ 37 w 154"/>
                <a:gd name="T59" fmla="*/ 77 h 121"/>
                <a:gd name="T60" fmla="*/ 23 w 154"/>
                <a:gd name="T61" fmla="*/ 67 h 121"/>
                <a:gd name="T62" fmla="*/ 31 w 154"/>
                <a:gd name="T63" fmla="*/ 56 h 121"/>
                <a:gd name="T64" fmla="*/ 14 w 154"/>
                <a:gd name="T65" fmla="*/ 44 h 121"/>
                <a:gd name="T66" fmla="*/ 18 w 154"/>
                <a:gd name="T67" fmla="*/ 36 h 121"/>
                <a:gd name="T68" fmla="*/ 6 w 154"/>
                <a:gd name="T69" fmla="*/ 31 h 121"/>
                <a:gd name="T70" fmla="*/ 0 w 154"/>
                <a:gd name="T71" fmla="*/ 21 h 121"/>
                <a:gd name="T72" fmla="*/ 6 w 154"/>
                <a:gd name="T73" fmla="*/ 15 h 121"/>
                <a:gd name="T74" fmla="*/ 27 w 154"/>
                <a:gd name="T75" fmla="*/ 25 h 121"/>
                <a:gd name="T76" fmla="*/ 42 w 154"/>
                <a:gd name="T77" fmla="*/ 27 h 121"/>
                <a:gd name="T78" fmla="*/ 46 w 154"/>
                <a:gd name="T79" fmla="*/ 23 h 121"/>
                <a:gd name="T80" fmla="*/ 29 w 154"/>
                <a:gd name="T81" fmla="*/ 6 h 121"/>
                <a:gd name="T82" fmla="*/ 37 w 154"/>
                <a:gd name="T83" fmla="*/ 0 h 121"/>
                <a:gd name="T84" fmla="*/ 44 w 154"/>
                <a:gd name="T85" fmla="*/ 2 h 121"/>
                <a:gd name="T86" fmla="*/ 66 w 154"/>
                <a:gd name="T87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4" h="121">
                  <a:moveTo>
                    <a:pt x="8" y="73"/>
                  </a:moveTo>
                  <a:lnTo>
                    <a:pt x="18" y="81"/>
                  </a:lnTo>
                  <a:lnTo>
                    <a:pt x="29" y="81"/>
                  </a:lnTo>
                  <a:lnTo>
                    <a:pt x="31" y="86"/>
                  </a:lnTo>
                  <a:lnTo>
                    <a:pt x="44" y="106"/>
                  </a:lnTo>
                  <a:lnTo>
                    <a:pt x="25" y="102"/>
                  </a:lnTo>
                  <a:lnTo>
                    <a:pt x="8" y="86"/>
                  </a:lnTo>
                  <a:lnTo>
                    <a:pt x="2" y="73"/>
                  </a:lnTo>
                  <a:lnTo>
                    <a:pt x="8" y="73"/>
                  </a:lnTo>
                  <a:close/>
                  <a:moveTo>
                    <a:pt x="66" y="23"/>
                  </a:moveTo>
                  <a:lnTo>
                    <a:pt x="79" y="25"/>
                  </a:lnTo>
                  <a:lnTo>
                    <a:pt x="83" y="15"/>
                  </a:lnTo>
                  <a:lnTo>
                    <a:pt x="96" y="2"/>
                  </a:lnTo>
                  <a:lnTo>
                    <a:pt x="114" y="19"/>
                  </a:lnTo>
                  <a:lnTo>
                    <a:pt x="131" y="44"/>
                  </a:lnTo>
                  <a:lnTo>
                    <a:pt x="144" y="46"/>
                  </a:lnTo>
                  <a:lnTo>
                    <a:pt x="154" y="54"/>
                  </a:lnTo>
                  <a:lnTo>
                    <a:pt x="133" y="58"/>
                  </a:lnTo>
                  <a:lnTo>
                    <a:pt x="131" y="84"/>
                  </a:lnTo>
                  <a:lnTo>
                    <a:pt x="129" y="96"/>
                  </a:lnTo>
                  <a:lnTo>
                    <a:pt x="119" y="104"/>
                  </a:lnTo>
                  <a:lnTo>
                    <a:pt x="123" y="121"/>
                  </a:lnTo>
                  <a:lnTo>
                    <a:pt x="115" y="121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94" y="77"/>
                  </a:lnTo>
                  <a:lnTo>
                    <a:pt x="83" y="81"/>
                  </a:lnTo>
                  <a:lnTo>
                    <a:pt x="54" y="106"/>
                  </a:lnTo>
                  <a:lnTo>
                    <a:pt x="50" y="81"/>
                  </a:lnTo>
                  <a:lnTo>
                    <a:pt x="37" y="77"/>
                  </a:lnTo>
                  <a:lnTo>
                    <a:pt x="23" y="67"/>
                  </a:lnTo>
                  <a:lnTo>
                    <a:pt x="31" y="56"/>
                  </a:lnTo>
                  <a:lnTo>
                    <a:pt x="14" y="44"/>
                  </a:lnTo>
                  <a:lnTo>
                    <a:pt x="18" y="36"/>
                  </a:lnTo>
                  <a:lnTo>
                    <a:pt x="6" y="31"/>
                  </a:lnTo>
                  <a:lnTo>
                    <a:pt x="0" y="21"/>
                  </a:lnTo>
                  <a:lnTo>
                    <a:pt x="6" y="15"/>
                  </a:lnTo>
                  <a:lnTo>
                    <a:pt x="27" y="25"/>
                  </a:lnTo>
                  <a:lnTo>
                    <a:pt x="42" y="27"/>
                  </a:lnTo>
                  <a:lnTo>
                    <a:pt x="46" y="23"/>
                  </a:lnTo>
                  <a:lnTo>
                    <a:pt x="29" y="6"/>
                  </a:lnTo>
                  <a:lnTo>
                    <a:pt x="37" y="0"/>
                  </a:lnTo>
                  <a:lnTo>
                    <a:pt x="44" y="2"/>
                  </a:lnTo>
                  <a:lnTo>
                    <a:pt x="66" y="2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2" name="Freeform 8"/>
            <p:cNvSpPr>
              <a:spLocks/>
            </p:cNvSpPr>
            <p:nvPr/>
          </p:nvSpPr>
          <p:spPr bwMode="auto">
            <a:xfrm>
              <a:off x="4170" y="2667"/>
              <a:ext cx="91" cy="207"/>
            </a:xfrm>
            <a:custGeom>
              <a:avLst/>
              <a:gdLst>
                <a:gd name="T0" fmla="*/ 58 w 91"/>
                <a:gd name="T1" fmla="*/ 204 h 207"/>
                <a:gd name="T2" fmla="*/ 33 w 91"/>
                <a:gd name="T3" fmla="*/ 207 h 207"/>
                <a:gd name="T4" fmla="*/ 25 w 91"/>
                <a:gd name="T5" fmla="*/ 184 h 207"/>
                <a:gd name="T6" fmla="*/ 27 w 91"/>
                <a:gd name="T7" fmla="*/ 106 h 207"/>
                <a:gd name="T8" fmla="*/ 21 w 91"/>
                <a:gd name="T9" fmla="*/ 98 h 207"/>
                <a:gd name="T10" fmla="*/ 19 w 91"/>
                <a:gd name="T11" fmla="*/ 83 h 207"/>
                <a:gd name="T12" fmla="*/ 10 w 91"/>
                <a:gd name="T13" fmla="*/ 69 h 207"/>
                <a:gd name="T14" fmla="*/ 0 w 91"/>
                <a:gd name="T15" fmla="*/ 60 h 207"/>
                <a:gd name="T16" fmla="*/ 4 w 91"/>
                <a:gd name="T17" fmla="*/ 42 h 207"/>
                <a:gd name="T18" fmla="*/ 16 w 91"/>
                <a:gd name="T19" fmla="*/ 38 h 207"/>
                <a:gd name="T20" fmla="*/ 21 w 91"/>
                <a:gd name="T21" fmla="*/ 23 h 207"/>
                <a:gd name="T22" fmla="*/ 37 w 91"/>
                <a:gd name="T23" fmla="*/ 19 h 207"/>
                <a:gd name="T24" fmla="*/ 43 w 91"/>
                <a:gd name="T25" fmla="*/ 10 h 207"/>
                <a:gd name="T26" fmla="*/ 52 w 91"/>
                <a:gd name="T27" fmla="*/ 0 h 207"/>
                <a:gd name="T28" fmla="*/ 64 w 91"/>
                <a:gd name="T29" fmla="*/ 0 h 207"/>
                <a:gd name="T30" fmla="*/ 87 w 91"/>
                <a:gd name="T31" fmla="*/ 19 h 207"/>
                <a:gd name="T32" fmla="*/ 85 w 91"/>
                <a:gd name="T33" fmla="*/ 31 h 207"/>
                <a:gd name="T34" fmla="*/ 91 w 91"/>
                <a:gd name="T35" fmla="*/ 50 h 207"/>
                <a:gd name="T36" fmla="*/ 85 w 91"/>
                <a:gd name="T37" fmla="*/ 65 h 207"/>
                <a:gd name="T38" fmla="*/ 89 w 91"/>
                <a:gd name="T39" fmla="*/ 73 h 207"/>
                <a:gd name="T40" fmla="*/ 73 w 91"/>
                <a:gd name="T41" fmla="*/ 94 h 207"/>
                <a:gd name="T42" fmla="*/ 66 w 91"/>
                <a:gd name="T43" fmla="*/ 106 h 207"/>
                <a:gd name="T44" fmla="*/ 60 w 91"/>
                <a:gd name="T45" fmla="*/ 127 h 207"/>
                <a:gd name="T46" fmla="*/ 60 w 91"/>
                <a:gd name="T47" fmla="*/ 148 h 207"/>
                <a:gd name="T48" fmla="*/ 58 w 91"/>
                <a:gd name="T4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207">
                  <a:moveTo>
                    <a:pt x="58" y="204"/>
                  </a:moveTo>
                  <a:lnTo>
                    <a:pt x="33" y="207"/>
                  </a:lnTo>
                  <a:lnTo>
                    <a:pt x="25" y="184"/>
                  </a:lnTo>
                  <a:lnTo>
                    <a:pt x="27" y="106"/>
                  </a:lnTo>
                  <a:lnTo>
                    <a:pt x="21" y="98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6" y="38"/>
                  </a:lnTo>
                  <a:lnTo>
                    <a:pt x="21" y="23"/>
                  </a:lnTo>
                  <a:lnTo>
                    <a:pt x="37" y="19"/>
                  </a:lnTo>
                  <a:lnTo>
                    <a:pt x="43" y="1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7" y="19"/>
                  </a:lnTo>
                  <a:lnTo>
                    <a:pt x="85" y="31"/>
                  </a:lnTo>
                  <a:lnTo>
                    <a:pt x="91" y="50"/>
                  </a:lnTo>
                  <a:lnTo>
                    <a:pt x="85" y="65"/>
                  </a:lnTo>
                  <a:lnTo>
                    <a:pt x="89" y="73"/>
                  </a:lnTo>
                  <a:lnTo>
                    <a:pt x="73" y="94"/>
                  </a:lnTo>
                  <a:lnTo>
                    <a:pt x="66" y="106"/>
                  </a:lnTo>
                  <a:lnTo>
                    <a:pt x="60" y="127"/>
                  </a:lnTo>
                  <a:lnTo>
                    <a:pt x="60" y="148"/>
                  </a:lnTo>
                  <a:lnTo>
                    <a:pt x="58" y="20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3" name="Freeform 9"/>
            <p:cNvSpPr>
              <a:spLocks/>
            </p:cNvSpPr>
            <p:nvPr/>
          </p:nvSpPr>
          <p:spPr bwMode="auto">
            <a:xfrm>
              <a:off x="3984" y="2569"/>
              <a:ext cx="230" cy="186"/>
            </a:xfrm>
            <a:custGeom>
              <a:avLst/>
              <a:gdLst>
                <a:gd name="T0" fmla="*/ 79 w 230"/>
                <a:gd name="T1" fmla="*/ 186 h 186"/>
                <a:gd name="T2" fmla="*/ 58 w 230"/>
                <a:gd name="T3" fmla="*/ 177 h 186"/>
                <a:gd name="T4" fmla="*/ 44 w 230"/>
                <a:gd name="T5" fmla="*/ 179 h 186"/>
                <a:gd name="T6" fmla="*/ 35 w 230"/>
                <a:gd name="T7" fmla="*/ 186 h 186"/>
                <a:gd name="T8" fmla="*/ 21 w 230"/>
                <a:gd name="T9" fmla="*/ 181 h 186"/>
                <a:gd name="T10" fmla="*/ 15 w 230"/>
                <a:gd name="T11" fmla="*/ 169 h 186"/>
                <a:gd name="T12" fmla="*/ 2 w 230"/>
                <a:gd name="T13" fmla="*/ 161 h 186"/>
                <a:gd name="T14" fmla="*/ 0 w 230"/>
                <a:gd name="T15" fmla="*/ 142 h 186"/>
                <a:gd name="T16" fmla="*/ 10 w 230"/>
                <a:gd name="T17" fmla="*/ 127 h 186"/>
                <a:gd name="T18" fmla="*/ 8 w 230"/>
                <a:gd name="T19" fmla="*/ 115 h 186"/>
                <a:gd name="T20" fmla="*/ 33 w 230"/>
                <a:gd name="T21" fmla="*/ 87 h 186"/>
                <a:gd name="T22" fmla="*/ 37 w 230"/>
                <a:gd name="T23" fmla="*/ 63 h 186"/>
                <a:gd name="T24" fmla="*/ 46 w 230"/>
                <a:gd name="T25" fmla="*/ 56 h 186"/>
                <a:gd name="T26" fmla="*/ 60 w 230"/>
                <a:gd name="T27" fmla="*/ 60 h 186"/>
                <a:gd name="T28" fmla="*/ 73 w 230"/>
                <a:gd name="T29" fmla="*/ 54 h 186"/>
                <a:gd name="T30" fmla="*/ 77 w 230"/>
                <a:gd name="T31" fmla="*/ 44 h 186"/>
                <a:gd name="T32" fmla="*/ 100 w 230"/>
                <a:gd name="T33" fmla="*/ 29 h 186"/>
                <a:gd name="T34" fmla="*/ 106 w 230"/>
                <a:gd name="T35" fmla="*/ 19 h 186"/>
                <a:gd name="T36" fmla="*/ 134 w 230"/>
                <a:gd name="T37" fmla="*/ 4 h 186"/>
                <a:gd name="T38" fmla="*/ 150 w 230"/>
                <a:gd name="T39" fmla="*/ 0 h 186"/>
                <a:gd name="T40" fmla="*/ 157 w 230"/>
                <a:gd name="T41" fmla="*/ 6 h 186"/>
                <a:gd name="T42" fmla="*/ 177 w 230"/>
                <a:gd name="T43" fmla="*/ 6 h 186"/>
                <a:gd name="T44" fmla="*/ 175 w 230"/>
                <a:gd name="T45" fmla="*/ 23 h 186"/>
                <a:gd name="T46" fmla="*/ 179 w 230"/>
                <a:gd name="T47" fmla="*/ 39 h 186"/>
                <a:gd name="T48" fmla="*/ 194 w 230"/>
                <a:gd name="T49" fmla="*/ 60 h 186"/>
                <a:gd name="T50" fmla="*/ 196 w 230"/>
                <a:gd name="T51" fmla="*/ 77 h 186"/>
                <a:gd name="T52" fmla="*/ 230 w 230"/>
                <a:gd name="T53" fmla="*/ 85 h 186"/>
                <a:gd name="T54" fmla="*/ 229 w 230"/>
                <a:gd name="T55" fmla="*/ 108 h 186"/>
                <a:gd name="T56" fmla="*/ 223 w 230"/>
                <a:gd name="T57" fmla="*/ 117 h 186"/>
                <a:gd name="T58" fmla="*/ 207 w 230"/>
                <a:gd name="T59" fmla="*/ 121 h 186"/>
                <a:gd name="T60" fmla="*/ 202 w 230"/>
                <a:gd name="T61" fmla="*/ 136 h 186"/>
                <a:gd name="T62" fmla="*/ 190 w 230"/>
                <a:gd name="T63" fmla="*/ 140 h 186"/>
                <a:gd name="T64" fmla="*/ 165 w 230"/>
                <a:gd name="T65" fmla="*/ 138 h 186"/>
                <a:gd name="T66" fmla="*/ 152 w 230"/>
                <a:gd name="T67" fmla="*/ 136 h 186"/>
                <a:gd name="T68" fmla="*/ 142 w 230"/>
                <a:gd name="T69" fmla="*/ 142 h 186"/>
                <a:gd name="T70" fmla="*/ 129 w 230"/>
                <a:gd name="T71" fmla="*/ 140 h 186"/>
                <a:gd name="T72" fmla="*/ 77 w 230"/>
                <a:gd name="T73" fmla="*/ 140 h 186"/>
                <a:gd name="T74" fmla="*/ 75 w 230"/>
                <a:gd name="T75" fmla="*/ 159 h 186"/>
                <a:gd name="T76" fmla="*/ 79 w 230"/>
                <a:gd name="T7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86">
                  <a:moveTo>
                    <a:pt x="79" y="186"/>
                  </a:moveTo>
                  <a:lnTo>
                    <a:pt x="58" y="177"/>
                  </a:lnTo>
                  <a:lnTo>
                    <a:pt x="44" y="179"/>
                  </a:lnTo>
                  <a:lnTo>
                    <a:pt x="35" y="186"/>
                  </a:lnTo>
                  <a:lnTo>
                    <a:pt x="21" y="181"/>
                  </a:lnTo>
                  <a:lnTo>
                    <a:pt x="15" y="169"/>
                  </a:lnTo>
                  <a:lnTo>
                    <a:pt x="2" y="161"/>
                  </a:lnTo>
                  <a:lnTo>
                    <a:pt x="0" y="142"/>
                  </a:lnTo>
                  <a:lnTo>
                    <a:pt x="10" y="127"/>
                  </a:lnTo>
                  <a:lnTo>
                    <a:pt x="8" y="115"/>
                  </a:lnTo>
                  <a:lnTo>
                    <a:pt x="33" y="87"/>
                  </a:lnTo>
                  <a:lnTo>
                    <a:pt x="37" y="63"/>
                  </a:lnTo>
                  <a:lnTo>
                    <a:pt x="46" y="56"/>
                  </a:lnTo>
                  <a:lnTo>
                    <a:pt x="60" y="60"/>
                  </a:lnTo>
                  <a:lnTo>
                    <a:pt x="73" y="54"/>
                  </a:lnTo>
                  <a:lnTo>
                    <a:pt x="77" y="44"/>
                  </a:lnTo>
                  <a:lnTo>
                    <a:pt x="100" y="29"/>
                  </a:lnTo>
                  <a:lnTo>
                    <a:pt x="106" y="19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57" y="6"/>
                  </a:lnTo>
                  <a:lnTo>
                    <a:pt x="177" y="6"/>
                  </a:lnTo>
                  <a:lnTo>
                    <a:pt x="175" y="23"/>
                  </a:lnTo>
                  <a:lnTo>
                    <a:pt x="179" y="39"/>
                  </a:lnTo>
                  <a:lnTo>
                    <a:pt x="194" y="60"/>
                  </a:lnTo>
                  <a:lnTo>
                    <a:pt x="196" y="77"/>
                  </a:lnTo>
                  <a:lnTo>
                    <a:pt x="230" y="85"/>
                  </a:lnTo>
                  <a:lnTo>
                    <a:pt x="229" y="108"/>
                  </a:lnTo>
                  <a:lnTo>
                    <a:pt x="223" y="117"/>
                  </a:lnTo>
                  <a:lnTo>
                    <a:pt x="207" y="121"/>
                  </a:lnTo>
                  <a:lnTo>
                    <a:pt x="202" y="136"/>
                  </a:lnTo>
                  <a:lnTo>
                    <a:pt x="190" y="140"/>
                  </a:lnTo>
                  <a:lnTo>
                    <a:pt x="165" y="138"/>
                  </a:lnTo>
                  <a:lnTo>
                    <a:pt x="152" y="136"/>
                  </a:lnTo>
                  <a:lnTo>
                    <a:pt x="142" y="142"/>
                  </a:lnTo>
                  <a:lnTo>
                    <a:pt x="129" y="140"/>
                  </a:lnTo>
                  <a:lnTo>
                    <a:pt x="77" y="140"/>
                  </a:lnTo>
                  <a:lnTo>
                    <a:pt x="75" y="159"/>
                  </a:lnTo>
                  <a:lnTo>
                    <a:pt x="79" y="18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374" name="Freeform 10"/>
            <p:cNvSpPr>
              <a:spLocks/>
            </p:cNvSpPr>
            <p:nvPr/>
          </p:nvSpPr>
          <p:spPr bwMode="auto">
            <a:xfrm>
              <a:off x="6731" y="2183"/>
              <a:ext cx="150" cy="196"/>
            </a:xfrm>
            <a:custGeom>
              <a:avLst/>
              <a:gdLst>
                <a:gd name="T0" fmla="*/ 148 w 150"/>
                <a:gd name="T1" fmla="*/ 150 h 196"/>
                <a:gd name="T2" fmla="*/ 150 w 150"/>
                <a:gd name="T3" fmla="*/ 175 h 196"/>
                <a:gd name="T4" fmla="*/ 140 w 150"/>
                <a:gd name="T5" fmla="*/ 169 h 196"/>
                <a:gd name="T6" fmla="*/ 146 w 150"/>
                <a:gd name="T7" fmla="*/ 196 h 196"/>
                <a:gd name="T8" fmla="*/ 134 w 150"/>
                <a:gd name="T9" fmla="*/ 179 h 196"/>
                <a:gd name="T10" fmla="*/ 131 w 150"/>
                <a:gd name="T11" fmla="*/ 161 h 196"/>
                <a:gd name="T12" fmla="*/ 123 w 150"/>
                <a:gd name="T13" fmla="*/ 144 h 196"/>
                <a:gd name="T14" fmla="*/ 107 w 150"/>
                <a:gd name="T15" fmla="*/ 125 h 196"/>
                <a:gd name="T16" fmla="*/ 81 w 150"/>
                <a:gd name="T17" fmla="*/ 123 h 196"/>
                <a:gd name="T18" fmla="*/ 84 w 150"/>
                <a:gd name="T19" fmla="*/ 138 h 196"/>
                <a:gd name="T20" fmla="*/ 79 w 150"/>
                <a:gd name="T21" fmla="*/ 158 h 196"/>
                <a:gd name="T22" fmla="*/ 65 w 150"/>
                <a:gd name="T23" fmla="*/ 150 h 196"/>
                <a:gd name="T24" fmla="*/ 61 w 150"/>
                <a:gd name="T25" fmla="*/ 156 h 196"/>
                <a:gd name="T26" fmla="*/ 52 w 150"/>
                <a:gd name="T27" fmla="*/ 152 h 196"/>
                <a:gd name="T28" fmla="*/ 40 w 150"/>
                <a:gd name="T29" fmla="*/ 150 h 196"/>
                <a:gd name="T30" fmla="*/ 33 w 150"/>
                <a:gd name="T31" fmla="*/ 121 h 196"/>
                <a:gd name="T32" fmla="*/ 19 w 150"/>
                <a:gd name="T33" fmla="*/ 96 h 196"/>
                <a:gd name="T34" fmla="*/ 21 w 150"/>
                <a:gd name="T35" fmla="*/ 75 h 196"/>
                <a:gd name="T36" fmla="*/ 2 w 150"/>
                <a:gd name="T37" fmla="*/ 65 h 196"/>
                <a:gd name="T38" fmla="*/ 8 w 150"/>
                <a:gd name="T39" fmla="*/ 54 h 196"/>
                <a:gd name="T40" fmla="*/ 23 w 150"/>
                <a:gd name="T41" fmla="*/ 40 h 196"/>
                <a:gd name="T42" fmla="*/ 0 w 150"/>
                <a:gd name="T43" fmla="*/ 23 h 196"/>
                <a:gd name="T44" fmla="*/ 6 w 150"/>
                <a:gd name="T45" fmla="*/ 0 h 196"/>
                <a:gd name="T46" fmla="*/ 33 w 150"/>
                <a:gd name="T47" fmla="*/ 16 h 196"/>
                <a:gd name="T48" fmla="*/ 46 w 150"/>
                <a:gd name="T49" fmla="*/ 16 h 196"/>
                <a:gd name="T50" fmla="*/ 52 w 150"/>
                <a:gd name="T51" fmla="*/ 40 h 196"/>
                <a:gd name="T52" fmla="*/ 81 w 150"/>
                <a:gd name="T53" fmla="*/ 44 h 196"/>
                <a:gd name="T54" fmla="*/ 107 w 150"/>
                <a:gd name="T55" fmla="*/ 44 h 196"/>
                <a:gd name="T56" fmla="*/ 125 w 150"/>
                <a:gd name="T57" fmla="*/ 50 h 196"/>
                <a:gd name="T58" fmla="*/ 117 w 150"/>
                <a:gd name="T59" fmla="*/ 79 h 196"/>
                <a:gd name="T60" fmla="*/ 104 w 150"/>
                <a:gd name="T61" fmla="*/ 81 h 196"/>
                <a:gd name="T62" fmla="*/ 98 w 150"/>
                <a:gd name="T63" fmla="*/ 100 h 196"/>
                <a:gd name="T64" fmla="*/ 115 w 150"/>
                <a:gd name="T65" fmla="*/ 117 h 196"/>
                <a:gd name="T66" fmla="*/ 117 w 150"/>
                <a:gd name="T67" fmla="*/ 96 h 196"/>
                <a:gd name="T68" fmla="*/ 125 w 150"/>
                <a:gd name="T69" fmla="*/ 96 h 196"/>
                <a:gd name="T70" fmla="*/ 148 w 150"/>
                <a:gd name="T71" fmla="*/ 15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0" h="196">
                  <a:moveTo>
                    <a:pt x="148" y="150"/>
                  </a:moveTo>
                  <a:lnTo>
                    <a:pt x="150" y="175"/>
                  </a:lnTo>
                  <a:lnTo>
                    <a:pt x="140" y="169"/>
                  </a:lnTo>
                  <a:lnTo>
                    <a:pt x="146" y="196"/>
                  </a:lnTo>
                  <a:lnTo>
                    <a:pt x="134" y="179"/>
                  </a:lnTo>
                  <a:lnTo>
                    <a:pt x="131" y="161"/>
                  </a:lnTo>
                  <a:lnTo>
                    <a:pt x="123" y="144"/>
                  </a:lnTo>
                  <a:lnTo>
                    <a:pt x="107" y="125"/>
                  </a:lnTo>
                  <a:lnTo>
                    <a:pt x="81" y="123"/>
                  </a:lnTo>
                  <a:lnTo>
                    <a:pt x="84" y="138"/>
                  </a:lnTo>
                  <a:lnTo>
                    <a:pt x="79" y="158"/>
                  </a:lnTo>
                  <a:lnTo>
                    <a:pt x="65" y="150"/>
                  </a:lnTo>
                  <a:lnTo>
                    <a:pt x="61" y="156"/>
                  </a:lnTo>
                  <a:lnTo>
                    <a:pt x="52" y="152"/>
                  </a:lnTo>
                  <a:lnTo>
                    <a:pt x="40" y="150"/>
                  </a:lnTo>
                  <a:lnTo>
                    <a:pt x="33" y="121"/>
                  </a:lnTo>
                  <a:lnTo>
                    <a:pt x="19" y="96"/>
                  </a:lnTo>
                  <a:lnTo>
                    <a:pt x="21" y="75"/>
                  </a:lnTo>
                  <a:lnTo>
                    <a:pt x="2" y="65"/>
                  </a:lnTo>
                  <a:lnTo>
                    <a:pt x="8" y="54"/>
                  </a:lnTo>
                  <a:lnTo>
                    <a:pt x="23" y="40"/>
                  </a:lnTo>
                  <a:lnTo>
                    <a:pt x="0" y="23"/>
                  </a:lnTo>
                  <a:lnTo>
                    <a:pt x="6" y="0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40"/>
                  </a:lnTo>
                  <a:lnTo>
                    <a:pt x="81" y="44"/>
                  </a:lnTo>
                  <a:lnTo>
                    <a:pt x="107" y="44"/>
                  </a:lnTo>
                  <a:lnTo>
                    <a:pt x="125" y="50"/>
                  </a:lnTo>
                  <a:lnTo>
                    <a:pt x="117" y="79"/>
                  </a:lnTo>
                  <a:lnTo>
                    <a:pt x="104" y="81"/>
                  </a:lnTo>
                  <a:lnTo>
                    <a:pt x="98" y="100"/>
                  </a:lnTo>
                  <a:lnTo>
                    <a:pt x="115" y="117"/>
                  </a:lnTo>
                  <a:lnTo>
                    <a:pt x="117" y="96"/>
                  </a:lnTo>
                  <a:lnTo>
                    <a:pt x="125" y="96"/>
                  </a:lnTo>
                  <a:lnTo>
                    <a:pt x="148" y="150"/>
                  </a:lnTo>
                  <a:close/>
                </a:path>
              </a:pathLst>
            </a:custGeom>
            <a:solidFill>
              <a:srgbClr val="FF6E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5" name="Freeform 11"/>
            <p:cNvSpPr>
              <a:spLocks/>
            </p:cNvSpPr>
            <p:nvPr/>
          </p:nvSpPr>
          <p:spPr bwMode="auto">
            <a:xfrm>
              <a:off x="1498" y="2454"/>
              <a:ext cx="44" cy="88"/>
            </a:xfrm>
            <a:custGeom>
              <a:avLst/>
              <a:gdLst>
                <a:gd name="T0" fmla="*/ 12 w 44"/>
                <a:gd name="T1" fmla="*/ 23 h 88"/>
                <a:gd name="T2" fmla="*/ 12 w 44"/>
                <a:gd name="T3" fmla="*/ 17 h 88"/>
                <a:gd name="T4" fmla="*/ 16 w 44"/>
                <a:gd name="T5" fmla="*/ 17 h 88"/>
                <a:gd name="T6" fmla="*/ 21 w 44"/>
                <a:gd name="T7" fmla="*/ 21 h 88"/>
                <a:gd name="T8" fmla="*/ 35 w 44"/>
                <a:gd name="T9" fmla="*/ 0 h 88"/>
                <a:gd name="T10" fmla="*/ 41 w 44"/>
                <a:gd name="T11" fmla="*/ 0 h 88"/>
                <a:gd name="T12" fmla="*/ 39 w 44"/>
                <a:gd name="T13" fmla="*/ 4 h 88"/>
                <a:gd name="T14" fmla="*/ 44 w 44"/>
                <a:gd name="T15" fmla="*/ 4 h 88"/>
                <a:gd name="T16" fmla="*/ 42 w 44"/>
                <a:gd name="T17" fmla="*/ 13 h 88"/>
                <a:gd name="T18" fmla="*/ 37 w 44"/>
                <a:gd name="T19" fmla="*/ 29 h 88"/>
                <a:gd name="T20" fmla="*/ 39 w 44"/>
                <a:gd name="T21" fmla="*/ 34 h 88"/>
                <a:gd name="T22" fmla="*/ 33 w 44"/>
                <a:gd name="T23" fmla="*/ 46 h 88"/>
                <a:gd name="T24" fmla="*/ 35 w 44"/>
                <a:gd name="T25" fmla="*/ 50 h 88"/>
                <a:gd name="T26" fmla="*/ 29 w 44"/>
                <a:gd name="T27" fmla="*/ 67 h 88"/>
                <a:gd name="T28" fmla="*/ 21 w 44"/>
                <a:gd name="T29" fmla="*/ 75 h 88"/>
                <a:gd name="T30" fmla="*/ 16 w 44"/>
                <a:gd name="T31" fmla="*/ 77 h 88"/>
                <a:gd name="T32" fmla="*/ 10 w 44"/>
                <a:gd name="T33" fmla="*/ 88 h 88"/>
                <a:gd name="T34" fmla="*/ 0 w 44"/>
                <a:gd name="T35" fmla="*/ 88 h 88"/>
                <a:gd name="T36" fmla="*/ 8 w 44"/>
                <a:gd name="T37" fmla="*/ 50 h 88"/>
                <a:gd name="T38" fmla="*/ 12 w 44"/>
                <a:gd name="T39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88">
                  <a:moveTo>
                    <a:pt x="12" y="23"/>
                  </a:moveTo>
                  <a:lnTo>
                    <a:pt x="12" y="17"/>
                  </a:lnTo>
                  <a:lnTo>
                    <a:pt x="16" y="17"/>
                  </a:lnTo>
                  <a:lnTo>
                    <a:pt x="21" y="21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9" y="4"/>
                  </a:lnTo>
                  <a:lnTo>
                    <a:pt x="44" y="4"/>
                  </a:lnTo>
                  <a:lnTo>
                    <a:pt x="42" y="13"/>
                  </a:lnTo>
                  <a:lnTo>
                    <a:pt x="37" y="29"/>
                  </a:lnTo>
                  <a:lnTo>
                    <a:pt x="39" y="34"/>
                  </a:lnTo>
                  <a:lnTo>
                    <a:pt x="33" y="46"/>
                  </a:lnTo>
                  <a:lnTo>
                    <a:pt x="35" y="50"/>
                  </a:lnTo>
                  <a:lnTo>
                    <a:pt x="29" y="67"/>
                  </a:lnTo>
                  <a:lnTo>
                    <a:pt x="21" y="75"/>
                  </a:lnTo>
                  <a:lnTo>
                    <a:pt x="16" y="77"/>
                  </a:lnTo>
                  <a:lnTo>
                    <a:pt x="10" y="88"/>
                  </a:lnTo>
                  <a:lnTo>
                    <a:pt x="0" y="88"/>
                  </a:lnTo>
                  <a:lnTo>
                    <a:pt x="8" y="50"/>
                  </a:lnTo>
                  <a:lnTo>
                    <a:pt x="12" y="2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6" name="Freeform 12"/>
            <p:cNvSpPr>
              <a:spLocks/>
            </p:cNvSpPr>
            <p:nvPr/>
          </p:nvSpPr>
          <p:spPr bwMode="auto">
            <a:xfrm>
              <a:off x="1930" y="2905"/>
              <a:ext cx="1177" cy="1327"/>
            </a:xfrm>
            <a:custGeom>
              <a:avLst/>
              <a:gdLst>
                <a:gd name="T0" fmla="*/ 643 w 1177"/>
                <a:gd name="T1" fmla="*/ 1114 h 1327"/>
                <a:gd name="T2" fmla="*/ 632 w 1177"/>
                <a:gd name="T3" fmla="*/ 1054 h 1327"/>
                <a:gd name="T4" fmla="*/ 622 w 1177"/>
                <a:gd name="T5" fmla="*/ 989 h 1327"/>
                <a:gd name="T6" fmla="*/ 589 w 1177"/>
                <a:gd name="T7" fmla="*/ 949 h 1327"/>
                <a:gd name="T8" fmla="*/ 518 w 1177"/>
                <a:gd name="T9" fmla="*/ 929 h 1327"/>
                <a:gd name="T10" fmla="*/ 509 w 1177"/>
                <a:gd name="T11" fmla="*/ 839 h 1327"/>
                <a:gd name="T12" fmla="*/ 492 w 1177"/>
                <a:gd name="T13" fmla="*/ 766 h 1327"/>
                <a:gd name="T14" fmla="*/ 419 w 1177"/>
                <a:gd name="T15" fmla="*/ 691 h 1327"/>
                <a:gd name="T16" fmla="*/ 417 w 1177"/>
                <a:gd name="T17" fmla="*/ 647 h 1327"/>
                <a:gd name="T18" fmla="*/ 346 w 1177"/>
                <a:gd name="T19" fmla="*/ 620 h 1327"/>
                <a:gd name="T20" fmla="*/ 265 w 1177"/>
                <a:gd name="T21" fmla="*/ 549 h 1327"/>
                <a:gd name="T22" fmla="*/ 209 w 1177"/>
                <a:gd name="T23" fmla="*/ 528 h 1327"/>
                <a:gd name="T24" fmla="*/ 140 w 1177"/>
                <a:gd name="T25" fmla="*/ 551 h 1327"/>
                <a:gd name="T26" fmla="*/ 85 w 1177"/>
                <a:gd name="T27" fmla="*/ 520 h 1327"/>
                <a:gd name="T28" fmla="*/ 31 w 1177"/>
                <a:gd name="T29" fmla="*/ 486 h 1327"/>
                <a:gd name="T30" fmla="*/ 6 w 1177"/>
                <a:gd name="T31" fmla="*/ 413 h 1327"/>
                <a:gd name="T32" fmla="*/ 29 w 1177"/>
                <a:gd name="T33" fmla="*/ 357 h 1327"/>
                <a:gd name="T34" fmla="*/ 117 w 1177"/>
                <a:gd name="T35" fmla="*/ 325 h 1327"/>
                <a:gd name="T36" fmla="*/ 111 w 1177"/>
                <a:gd name="T37" fmla="*/ 184 h 1327"/>
                <a:gd name="T38" fmla="*/ 136 w 1177"/>
                <a:gd name="T39" fmla="*/ 144 h 1327"/>
                <a:gd name="T40" fmla="*/ 186 w 1177"/>
                <a:gd name="T41" fmla="*/ 110 h 1327"/>
                <a:gd name="T42" fmla="*/ 223 w 1177"/>
                <a:gd name="T43" fmla="*/ 154 h 1327"/>
                <a:gd name="T44" fmla="*/ 286 w 1177"/>
                <a:gd name="T45" fmla="*/ 127 h 1327"/>
                <a:gd name="T46" fmla="*/ 286 w 1177"/>
                <a:gd name="T47" fmla="*/ 92 h 1327"/>
                <a:gd name="T48" fmla="*/ 277 w 1177"/>
                <a:gd name="T49" fmla="*/ 37 h 1327"/>
                <a:gd name="T50" fmla="*/ 351 w 1177"/>
                <a:gd name="T51" fmla="*/ 37 h 1327"/>
                <a:gd name="T52" fmla="*/ 409 w 1177"/>
                <a:gd name="T53" fmla="*/ 0 h 1327"/>
                <a:gd name="T54" fmla="*/ 428 w 1177"/>
                <a:gd name="T55" fmla="*/ 44 h 1327"/>
                <a:gd name="T56" fmla="*/ 424 w 1177"/>
                <a:gd name="T57" fmla="*/ 117 h 1327"/>
                <a:gd name="T58" fmla="*/ 470 w 1177"/>
                <a:gd name="T59" fmla="*/ 127 h 1327"/>
                <a:gd name="T60" fmla="*/ 517 w 1177"/>
                <a:gd name="T61" fmla="*/ 113 h 1327"/>
                <a:gd name="T62" fmla="*/ 534 w 1177"/>
                <a:gd name="T63" fmla="*/ 92 h 1327"/>
                <a:gd name="T64" fmla="*/ 591 w 1177"/>
                <a:gd name="T65" fmla="*/ 106 h 1327"/>
                <a:gd name="T66" fmla="*/ 626 w 1177"/>
                <a:gd name="T67" fmla="*/ 106 h 1327"/>
                <a:gd name="T68" fmla="*/ 676 w 1177"/>
                <a:gd name="T69" fmla="*/ 35 h 1327"/>
                <a:gd name="T70" fmla="*/ 714 w 1177"/>
                <a:gd name="T71" fmla="*/ 142 h 1327"/>
                <a:gd name="T72" fmla="*/ 756 w 1177"/>
                <a:gd name="T73" fmla="*/ 221 h 1327"/>
                <a:gd name="T74" fmla="*/ 881 w 1177"/>
                <a:gd name="T75" fmla="*/ 252 h 1327"/>
                <a:gd name="T76" fmla="*/ 1016 w 1177"/>
                <a:gd name="T77" fmla="*/ 277 h 1327"/>
                <a:gd name="T78" fmla="*/ 1148 w 1177"/>
                <a:gd name="T79" fmla="*/ 353 h 1327"/>
                <a:gd name="T80" fmla="*/ 1165 w 1177"/>
                <a:gd name="T81" fmla="*/ 484 h 1327"/>
                <a:gd name="T82" fmla="*/ 1073 w 1177"/>
                <a:gd name="T83" fmla="*/ 622 h 1327"/>
                <a:gd name="T84" fmla="*/ 1060 w 1177"/>
                <a:gd name="T85" fmla="*/ 764 h 1327"/>
                <a:gd name="T86" fmla="*/ 1021 w 1177"/>
                <a:gd name="T87" fmla="*/ 889 h 1327"/>
                <a:gd name="T88" fmla="*/ 960 w 1177"/>
                <a:gd name="T89" fmla="*/ 960 h 1327"/>
                <a:gd name="T90" fmla="*/ 831 w 1177"/>
                <a:gd name="T91" fmla="*/ 1025 h 1327"/>
                <a:gd name="T92" fmla="*/ 816 w 1177"/>
                <a:gd name="T93" fmla="*/ 1137 h 1327"/>
                <a:gd name="T94" fmla="*/ 753 w 1177"/>
                <a:gd name="T95" fmla="*/ 1260 h 1327"/>
                <a:gd name="T96" fmla="*/ 703 w 1177"/>
                <a:gd name="T97" fmla="*/ 1308 h 1327"/>
                <a:gd name="T98" fmla="*/ 630 w 1177"/>
                <a:gd name="T99" fmla="*/ 122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7" h="1327">
                  <a:moveTo>
                    <a:pt x="568" y="1206"/>
                  </a:moveTo>
                  <a:lnTo>
                    <a:pt x="599" y="1160"/>
                  </a:lnTo>
                  <a:lnTo>
                    <a:pt x="626" y="1127"/>
                  </a:lnTo>
                  <a:lnTo>
                    <a:pt x="643" y="1114"/>
                  </a:lnTo>
                  <a:lnTo>
                    <a:pt x="664" y="1095"/>
                  </a:lnTo>
                  <a:lnTo>
                    <a:pt x="662" y="1068"/>
                  </a:lnTo>
                  <a:lnTo>
                    <a:pt x="645" y="1049"/>
                  </a:lnTo>
                  <a:lnTo>
                    <a:pt x="632" y="1054"/>
                  </a:lnTo>
                  <a:lnTo>
                    <a:pt x="634" y="1035"/>
                  </a:lnTo>
                  <a:lnTo>
                    <a:pt x="636" y="1014"/>
                  </a:lnTo>
                  <a:lnTo>
                    <a:pt x="634" y="995"/>
                  </a:lnTo>
                  <a:lnTo>
                    <a:pt x="622" y="989"/>
                  </a:lnTo>
                  <a:lnTo>
                    <a:pt x="613" y="995"/>
                  </a:lnTo>
                  <a:lnTo>
                    <a:pt x="601" y="993"/>
                  </a:lnTo>
                  <a:lnTo>
                    <a:pt x="595" y="981"/>
                  </a:lnTo>
                  <a:lnTo>
                    <a:pt x="589" y="949"/>
                  </a:lnTo>
                  <a:lnTo>
                    <a:pt x="584" y="939"/>
                  </a:lnTo>
                  <a:lnTo>
                    <a:pt x="563" y="929"/>
                  </a:lnTo>
                  <a:lnTo>
                    <a:pt x="551" y="937"/>
                  </a:lnTo>
                  <a:lnTo>
                    <a:pt x="518" y="929"/>
                  </a:lnTo>
                  <a:lnTo>
                    <a:pt x="517" y="883"/>
                  </a:lnTo>
                  <a:lnTo>
                    <a:pt x="505" y="864"/>
                  </a:lnTo>
                  <a:lnTo>
                    <a:pt x="515" y="858"/>
                  </a:lnTo>
                  <a:lnTo>
                    <a:pt x="509" y="839"/>
                  </a:lnTo>
                  <a:lnTo>
                    <a:pt x="517" y="824"/>
                  </a:lnTo>
                  <a:lnTo>
                    <a:pt x="518" y="797"/>
                  </a:lnTo>
                  <a:lnTo>
                    <a:pt x="509" y="776"/>
                  </a:lnTo>
                  <a:lnTo>
                    <a:pt x="492" y="766"/>
                  </a:lnTo>
                  <a:lnTo>
                    <a:pt x="488" y="753"/>
                  </a:lnTo>
                  <a:lnTo>
                    <a:pt x="490" y="734"/>
                  </a:lnTo>
                  <a:lnTo>
                    <a:pt x="434" y="732"/>
                  </a:lnTo>
                  <a:lnTo>
                    <a:pt x="419" y="691"/>
                  </a:lnTo>
                  <a:lnTo>
                    <a:pt x="426" y="691"/>
                  </a:lnTo>
                  <a:lnTo>
                    <a:pt x="426" y="676"/>
                  </a:lnTo>
                  <a:lnTo>
                    <a:pt x="419" y="666"/>
                  </a:lnTo>
                  <a:lnTo>
                    <a:pt x="417" y="647"/>
                  </a:lnTo>
                  <a:lnTo>
                    <a:pt x="398" y="638"/>
                  </a:lnTo>
                  <a:lnTo>
                    <a:pt x="378" y="638"/>
                  </a:lnTo>
                  <a:lnTo>
                    <a:pt x="367" y="628"/>
                  </a:lnTo>
                  <a:lnTo>
                    <a:pt x="346" y="620"/>
                  </a:lnTo>
                  <a:lnTo>
                    <a:pt x="332" y="609"/>
                  </a:lnTo>
                  <a:lnTo>
                    <a:pt x="300" y="603"/>
                  </a:lnTo>
                  <a:lnTo>
                    <a:pt x="265" y="572"/>
                  </a:lnTo>
                  <a:lnTo>
                    <a:pt x="265" y="549"/>
                  </a:lnTo>
                  <a:lnTo>
                    <a:pt x="261" y="536"/>
                  </a:lnTo>
                  <a:lnTo>
                    <a:pt x="263" y="511"/>
                  </a:lnTo>
                  <a:lnTo>
                    <a:pt x="223" y="517"/>
                  </a:lnTo>
                  <a:lnTo>
                    <a:pt x="209" y="528"/>
                  </a:lnTo>
                  <a:lnTo>
                    <a:pt x="183" y="544"/>
                  </a:lnTo>
                  <a:lnTo>
                    <a:pt x="177" y="553"/>
                  </a:lnTo>
                  <a:lnTo>
                    <a:pt x="161" y="553"/>
                  </a:lnTo>
                  <a:lnTo>
                    <a:pt x="140" y="551"/>
                  </a:lnTo>
                  <a:lnTo>
                    <a:pt x="123" y="557"/>
                  </a:lnTo>
                  <a:lnTo>
                    <a:pt x="110" y="553"/>
                  </a:lnTo>
                  <a:lnTo>
                    <a:pt x="108" y="501"/>
                  </a:lnTo>
                  <a:lnTo>
                    <a:pt x="85" y="520"/>
                  </a:lnTo>
                  <a:lnTo>
                    <a:pt x="58" y="520"/>
                  </a:lnTo>
                  <a:lnTo>
                    <a:pt x="46" y="501"/>
                  </a:lnTo>
                  <a:lnTo>
                    <a:pt x="25" y="499"/>
                  </a:lnTo>
                  <a:lnTo>
                    <a:pt x="31" y="486"/>
                  </a:lnTo>
                  <a:lnTo>
                    <a:pt x="14" y="465"/>
                  </a:lnTo>
                  <a:lnTo>
                    <a:pt x="0" y="434"/>
                  </a:lnTo>
                  <a:lnTo>
                    <a:pt x="8" y="428"/>
                  </a:lnTo>
                  <a:lnTo>
                    <a:pt x="6" y="413"/>
                  </a:lnTo>
                  <a:lnTo>
                    <a:pt x="25" y="403"/>
                  </a:lnTo>
                  <a:lnTo>
                    <a:pt x="21" y="386"/>
                  </a:lnTo>
                  <a:lnTo>
                    <a:pt x="27" y="373"/>
                  </a:lnTo>
                  <a:lnTo>
                    <a:pt x="29" y="357"/>
                  </a:lnTo>
                  <a:lnTo>
                    <a:pt x="64" y="334"/>
                  </a:lnTo>
                  <a:lnTo>
                    <a:pt x="87" y="328"/>
                  </a:lnTo>
                  <a:lnTo>
                    <a:pt x="90" y="323"/>
                  </a:lnTo>
                  <a:lnTo>
                    <a:pt x="117" y="325"/>
                  </a:lnTo>
                  <a:lnTo>
                    <a:pt x="129" y="231"/>
                  </a:lnTo>
                  <a:lnTo>
                    <a:pt x="131" y="217"/>
                  </a:lnTo>
                  <a:lnTo>
                    <a:pt x="125" y="196"/>
                  </a:lnTo>
                  <a:lnTo>
                    <a:pt x="111" y="184"/>
                  </a:lnTo>
                  <a:lnTo>
                    <a:pt x="111" y="160"/>
                  </a:lnTo>
                  <a:lnTo>
                    <a:pt x="129" y="154"/>
                  </a:lnTo>
                  <a:lnTo>
                    <a:pt x="135" y="158"/>
                  </a:lnTo>
                  <a:lnTo>
                    <a:pt x="136" y="144"/>
                  </a:lnTo>
                  <a:lnTo>
                    <a:pt x="119" y="140"/>
                  </a:lnTo>
                  <a:lnTo>
                    <a:pt x="117" y="119"/>
                  </a:lnTo>
                  <a:lnTo>
                    <a:pt x="177" y="121"/>
                  </a:lnTo>
                  <a:lnTo>
                    <a:pt x="186" y="110"/>
                  </a:lnTo>
                  <a:lnTo>
                    <a:pt x="196" y="119"/>
                  </a:lnTo>
                  <a:lnTo>
                    <a:pt x="200" y="140"/>
                  </a:lnTo>
                  <a:lnTo>
                    <a:pt x="206" y="135"/>
                  </a:lnTo>
                  <a:lnTo>
                    <a:pt x="223" y="154"/>
                  </a:lnTo>
                  <a:lnTo>
                    <a:pt x="246" y="152"/>
                  </a:lnTo>
                  <a:lnTo>
                    <a:pt x="252" y="140"/>
                  </a:lnTo>
                  <a:lnTo>
                    <a:pt x="275" y="133"/>
                  </a:lnTo>
                  <a:lnTo>
                    <a:pt x="286" y="127"/>
                  </a:lnTo>
                  <a:lnTo>
                    <a:pt x="290" y="113"/>
                  </a:lnTo>
                  <a:lnTo>
                    <a:pt x="313" y="104"/>
                  </a:lnTo>
                  <a:lnTo>
                    <a:pt x="311" y="96"/>
                  </a:lnTo>
                  <a:lnTo>
                    <a:pt x="286" y="92"/>
                  </a:lnTo>
                  <a:lnTo>
                    <a:pt x="282" y="71"/>
                  </a:lnTo>
                  <a:lnTo>
                    <a:pt x="284" y="48"/>
                  </a:lnTo>
                  <a:lnTo>
                    <a:pt x="271" y="40"/>
                  </a:lnTo>
                  <a:lnTo>
                    <a:pt x="277" y="37"/>
                  </a:lnTo>
                  <a:lnTo>
                    <a:pt x="298" y="40"/>
                  </a:lnTo>
                  <a:lnTo>
                    <a:pt x="321" y="50"/>
                  </a:lnTo>
                  <a:lnTo>
                    <a:pt x="330" y="42"/>
                  </a:lnTo>
                  <a:lnTo>
                    <a:pt x="351" y="37"/>
                  </a:lnTo>
                  <a:lnTo>
                    <a:pt x="386" y="23"/>
                  </a:lnTo>
                  <a:lnTo>
                    <a:pt x="398" y="12"/>
                  </a:lnTo>
                  <a:lnTo>
                    <a:pt x="394" y="2"/>
                  </a:lnTo>
                  <a:lnTo>
                    <a:pt x="409" y="0"/>
                  </a:lnTo>
                  <a:lnTo>
                    <a:pt x="417" y="8"/>
                  </a:lnTo>
                  <a:lnTo>
                    <a:pt x="413" y="23"/>
                  </a:lnTo>
                  <a:lnTo>
                    <a:pt x="422" y="27"/>
                  </a:lnTo>
                  <a:lnTo>
                    <a:pt x="428" y="44"/>
                  </a:lnTo>
                  <a:lnTo>
                    <a:pt x="421" y="56"/>
                  </a:lnTo>
                  <a:lnTo>
                    <a:pt x="415" y="85"/>
                  </a:lnTo>
                  <a:lnTo>
                    <a:pt x="422" y="102"/>
                  </a:lnTo>
                  <a:lnTo>
                    <a:pt x="424" y="117"/>
                  </a:lnTo>
                  <a:lnTo>
                    <a:pt x="442" y="133"/>
                  </a:lnTo>
                  <a:lnTo>
                    <a:pt x="457" y="135"/>
                  </a:lnTo>
                  <a:lnTo>
                    <a:pt x="461" y="129"/>
                  </a:lnTo>
                  <a:lnTo>
                    <a:pt x="470" y="127"/>
                  </a:lnTo>
                  <a:lnTo>
                    <a:pt x="484" y="121"/>
                  </a:lnTo>
                  <a:lnTo>
                    <a:pt x="493" y="112"/>
                  </a:lnTo>
                  <a:lnTo>
                    <a:pt x="511" y="115"/>
                  </a:lnTo>
                  <a:lnTo>
                    <a:pt x="517" y="113"/>
                  </a:lnTo>
                  <a:lnTo>
                    <a:pt x="534" y="115"/>
                  </a:lnTo>
                  <a:lnTo>
                    <a:pt x="536" y="110"/>
                  </a:lnTo>
                  <a:lnTo>
                    <a:pt x="532" y="102"/>
                  </a:lnTo>
                  <a:lnTo>
                    <a:pt x="534" y="92"/>
                  </a:lnTo>
                  <a:lnTo>
                    <a:pt x="547" y="96"/>
                  </a:lnTo>
                  <a:lnTo>
                    <a:pt x="561" y="92"/>
                  </a:lnTo>
                  <a:lnTo>
                    <a:pt x="578" y="100"/>
                  </a:lnTo>
                  <a:lnTo>
                    <a:pt x="591" y="106"/>
                  </a:lnTo>
                  <a:lnTo>
                    <a:pt x="601" y="98"/>
                  </a:lnTo>
                  <a:lnTo>
                    <a:pt x="607" y="98"/>
                  </a:lnTo>
                  <a:lnTo>
                    <a:pt x="611" y="108"/>
                  </a:lnTo>
                  <a:lnTo>
                    <a:pt x="626" y="106"/>
                  </a:lnTo>
                  <a:lnTo>
                    <a:pt x="637" y="92"/>
                  </a:lnTo>
                  <a:lnTo>
                    <a:pt x="647" y="67"/>
                  </a:lnTo>
                  <a:lnTo>
                    <a:pt x="666" y="37"/>
                  </a:lnTo>
                  <a:lnTo>
                    <a:pt x="676" y="35"/>
                  </a:lnTo>
                  <a:lnTo>
                    <a:pt x="684" y="54"/>
                  </a:lnTo>
                  <a:lnTo>
                    <a:pt x="699" y="113"/>
                  </a:lnTo>
                  <a:lnTo>
                    <a:pt x="714" y="119"/>
                  </a:lnTo>
                  <a:lnTo>
                    <a:pt x="714" y="142"/>
                  </a:lnTo>
                  <a:lnTo>
                    <a:pt x="693" y="171"/>
                  </a:lnTo>
                  <a:lnTo>
                    <a:pt x="701" y="181"/>
                  </a:lnTo>
                  <a:lnTo>
                    <a:pt x="755" y="186"/>
                  </a:lnTo>
                  <a:lnTo>
                    <a:pt x="756" y="221"/>
                  </a:lnTo>
                  <a:lnTo>
                    <a:pt x="780" y="198"/>
                  </a:lnTo>
                  <a:lnTo>
                    <a:pt x="816" y="209"/>
                  </a:lnTo>
                  <a:lnTo>
                    <a:pt x="866" y="231"/>
                  </a:lnTo>
                  <a:lnTo>
                    <a:pt x="881" y="252"/>
                  </a:lnTo>
                  <a:lnTo>
                    <a:pt x="877" y="269"/>
                  </a:lnTo>
                  <a:lnTo>
                    <a:pt x="912" y="259"/>
                  </a:lnTo>
                  <a:lnTo>
                    <a:pt x="970" y="277"/>
                  </a:lnTo>
                  <a:lnTo>
                    <a:pt x="1016" y="277"/>
                  </a:lnTo>
                  <a:lnTo>
                    <a:pt x="1060" y="304"/>
                  </a:lnTo>
                  <a:lnTo>
                    <a:pt x="1100" y="342"/>
                  </a:lnTo>
                  <a:lnTo>
                    <a:pt x="1123" y="352"/>
                  </a:lnTo>
                  <a:lnTo>
                    <a:pt x="1148" y="353"/>
                  </a:lnTo>
                  <a:lnTo>
                    <a:pt x="1160" y="365"/>
                  </a:lnTo>
                  <a:lnTo>
                    <a:pt x="1171" y="407"/>
                  </a:lnTo>
                  <a:lnTo>
                    <a:pt x="1177" y="428"/>
                  </a:lnTo>
                  <a:lnTo>
                    <a:pt x="1165" y="484"/>
                  </a:lnTo>
                  <a:lnTo>
                    <a:pt x="1152" y="507"/>
                  </a:lnTo>
                  <a:lnTo>
                    <a:pt x="1112" y="553"/>
                  </a:lnTo>
                  <a:lnTo>
                    <a:pt x="1092" y="592"/>
                  </a:lnTo>
                  <a:lnTo>
                    <a:pt x="1073" y="622"/>
                  </a:lnTo>
                  <a:lnTo>
                    <a:pt x="1066" y="622"/>
                  </a:lnTo>
                  <a:lnTo>
                    <a:pt x="1058" y="647"/>
                  </a:lnTo>
                  <a:lnTo>
                    <a:pt x="1064" y="711"/>
                  </a:lnTo>
                  <a:lnTo>
                    <a:pt x="1060" y="764"/>
                  </a:lnTo>
                  <a:lnTo>
                    <a:pt x="1058" y="785"/>
                  </a:lnTo>
                  <a:lnTo>
                    <a:pt x="1048" y="799"/>
                  </a:lnTo>
                  <a:lnTo>
                    <a:pt x="1046" y="845"/>
                  </a:lnTo>
                  <a:lnTo>
                    <a:pt x="1021" y="889"/>
                  </a:lnTo>
                  <a:lnTo>
                    <a:pt x="1019" y="926"/>
                  </a:lnTo>
                  <a:lnTo>
                    <a:pt x="996" y="939"/>
                  </a:lnTo>
                  <a:lnTo>
                    <a:pt x="991" y="960"/>
                  </a:lnTo>
                  <a:lnTo>
                    <a:pt x="960" y="960"/>
                  </a:lnTo>
                  <a:lnTo>
                    <a:pt x="914" y="974"/>
                  </a:lnTo>
                  <a:lnTo>
                    <a:pt x="895" y="989"/>
                  </a:lnTo>
                  <a:lnTo>
                    <a:pt x="864" y="999"/>
                  </a:lnTo>
                  <a:lnTo>
                    <a:pt x="831" y="1025"/>
                  </a:lnTo>
                  <a:lnTo>
                    <a:pt x="810" y="1058"/>
                  </a:lnTo>
                  <a:lnTo>
                    <a:pt x="810" y="1085"/>
                  </a:lnTo>
                  <a:lnTo>
                    <a:pt x="816" y="1102"/>
                  </a:lnTo>
                  <a:lnTo>
                    <a:pt x="816" y="1137"/>
                  </a:lnTo>
                  <a:lnTo>
                    <a:pt x="812" y="1154"/>
                  </a:lnTo>
                  <a:lnTo>
                    <a:pt x="795" y="1173"/>
                  </a:lnTo>
                  <a:lnTo>
                    <a:pt x="772" y="1233"/>
                  </a:lnTo>
                  <a:lnTo>
                    <a:pt x="753" y="1260"/>
                  </a:lnTo>
                  <a:lnTo>
                    <a:pt x="735" y="1275"/>
                  </a:lnTo>
                  <a:lnTo>
                    <a:pt x="730" y="1308"/>
                  </a:lnTo>
                  <a:lnTo>
                    <a:pt x="714" y="1327"/>
                  </a:lnTo>
                  <a:lnTo>
                    <a:pt x="703" y="1308"/>
                  </a:lnTo>
                  <a:lnTo>
                    <a:pt x="710" y="1292"/>
                  </a:lnTo>
                  <a:lnTo>
                    <a:pt x="689" y="1269"/>
                  </a:lnTo>
                  <a:lnTo>
                    <a:pt x="664" y="1250"/>
                  </a:lnTo>
                  <a:lnTo>
                    <a:pt x="630" y="1229"/>
                  </a:lnTo>
                  <a:lnTo>
                    <a:pt x="620" y="1229"/>
                  </a:lnTo>
                  <a:lnTo>
                    <a:pt x="586" y="1202"/>
                  </a:lnTo>
                  <a:lnTo>
                    <a:pt x="568" y="1206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377" name="Freeform 13"/>
            <p:cNvSpPr>
              <a:spLocks/>
            </p:cNvSpPr>
            <p:nvPr/>
          </p:nvSpPr>
          <p:spPr bwMode="auto">
            <a:xfrm>
              <a:off x="4737" y="3685"/>
              <a:ext cx="282" cy="311"/>
            </a:xfrm>
            <a:custGeom>
              <a:avLst/>
              <a:gdLst>
                <a:gd name="T0" fmla="*/ 174 w 282"/>
                <a:gd name="T1" fmla="*/ 29 h 311"/>
                <a:gd name="T2" fmla="*/ 180 w 282"/>
                <a:gd name="T3" fmla="*/ 34 h 311"/>
                <a:gd name="T4" fmla="*/ 188 w 282"/>
                <a:gd name="T5" fmla="*/ 55 h 311"/>
                <a:gd name="T6" fmla="*/ 220 w 282"/>
                <a:gd name="T7" fmla="*/ 92 h 311"/>
                <a:gd name="T8" fmla="*/ 234 w 282"/>
                <a:gd name="T9" fmla="*/ 96 h 311"/>
                <a:gd name="T10" fmla="*/ 234 w 282"/>
                <a:gd name="T11" fmla="*/ 107 h 311"/>
                <a:gd name="T12" fmla="*/ 241 w 282"/>
                <a:gd name="T13" fmla="*/ 130 h 311"/>
                <a:gd name="T14" fmla="*/ 264 w 282"/>
                <a:gd name="T15" fmla="*/ 134 h 311"/>
                <a:gd name="T16" fmla="*/ 282 w 282"/>
                <a:gd name="T17" fmla="*/ 149 h 311"/>
                <a:gd name="T18" fmla="*/ 240 w 282"/>
                <a:gd name="T19" fmla="*/ 174 h 311"/>
                <a:gd name="T20" fmla="*/ 213 w 282"/>
                <a:gd name="T21" fmla="*/ 201 h 311"/>
                <a:gd name="T22" fmla="*/ 203 w 282"/>
                <a:gd name="T23" fmla="*/ 222 h 311"/>
                <a:gd name="T24" fmla="*/ 193 w 282"/>
                <a:gd name="T25" fmla="*/ 236 h 311"/>
                <a:gd name="T26" fmla="*/ 176 w 282"/>
                <a:gd name="T27" fmla="*/ 238 h 311"/>
                <a:gd name="T28" fmla="*/ 172 w 282"/>
                <a:gd name="T29" fmla="*/ 255 h 311"/>
                <a:gd name="T30" fmla="*/ 168 w 282"/>
                <a:gd name="T31" fmla="*/ 265 h 311"/>
                <a:gd name="T32" fmla="*/ 149 w 282"/>
                <a:gd name="T33" fmla="*/ 274 h 311"/>
                <a:gd name="T34" fmla="*/ 126 w 282"/>
                <a:gd name="T35" fmla="*/ 272 h 311"/>
                <a:gd name="T36" fmla="*/ 111 w 282"/>
                <a:gd name="T37" fmla="*/ 263 h 311"/>
                <a:gd name="T38" fmla="*/ 99 w 282"/>
                <a:gd name="T39" fmla="*/ 259 h 311"/>
                <a:gd name="T40" fmla="*/ 86 w 282"/>
                <a:gd name="T41" fmla="*/ 267 h 311"/>
                <a:gd name="T42" fmla="*/ 78 w 282"/>
                <a:gd name="T43" fmla="*/ 282 h 311"/>
                <a:gd name="T44" fmla="*/ 63 w 282"/>
                <a:gd name="T45" fmla="*/ 293 h 311"/>
                <a:gd name="T46" fmla="*/ 49 w 282"/>
                <a:gd name="T47" fmla="*/ 307 h 311"/>
                <a:gd name="T48" fmla="*/ 28 w 282"/>
                <a:gd name="T49" fmla="*/ 311 h 311"/>
                <a:gd name="T50" fmla="*/ 21 w 282"/>
                <a:gd name="T51" fmla="*/ 299 h 311"/>
                <a:gd name="T52" fmla="*/ 25 w 282"/>
                <a:gd name="T53" fmla="*/ 278 h 311"/>
                <a:gd name="T54" fmla="*/ 7 w 282"/>
                <a:gd name="T55" fmla="*/ 245 h 311"/>
                <a:gd name="T56" fmla="*/ 0 w 282"/>
                <a:gd name="T57" fmla="*/ 242 h 311"/>
                <a:gd name="T58" fmla="*/ 1 w 282"/>
                <a:gd name="T59" fmla="*/ 142 h 311"/>
                <a:gd name="T60" fmla="*/ 30 w 282"/>
                <a:gd name="T61" fmla="*/ 140 h 311"/>
                <a:gd name="T62" fmla="*/ 34 w 282"/>
                <a:gd name="T63" fmla="*/ 19 h 311"/>
                <a:gd name="T64" fmla="*/ 55 w 282"/>
                <a:gd name="T65" fmla="*/ 19 h 311"/>
                <a:gd name="T66" fmla="*/ 101 w 282"/>
                <a:gd name="T67" fmla="*/ 5 h 311"/>
                <a:gd name="T68" fmla="*/ 113 w 282"/>
                <a:gd name="T69" fmla="*/ 21 h 311"/>
                <a:gd name="T70" fmla="*/ 132 w 282"/>
                <a:gd name="T71" fmla="*/ 7 h 311"/>
                <a:gd name="T72" fmla="*/ 140 w 282"/>
                <a:gd name="T73" fmla="*/ 7 h 311"/>
                <a:gd name="T74" fmla="*/ 157 w 282"/>
                <a:gd name="T75" fmla="*/ 0 h 311"/>
                <a:gd name="T76" fmla="*/ 163 w 282"/>
                <a:gd name="T77" fmla="*/ 2 h 311"/>
                <a:gd name="T78" fmla="*/ 174 w 282"/>
                <a:gd name="T79" fmla="*/ 2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11">
                  <a:moveTo>
                    <a:pt x="174" y="29"/>
                  </a:moveTo>
                  <a:lnTo>
                    <a:pt x="180" y="34"/>
                  </a:lnTo>
                  <a:lnTo>
                    <a:pt x="188" y="55"/>
                  </a:lnTo>
                  <a:lnTo>
                    <a:pt x="220" y="92"/>
                  </a:lnTo>
                  <a:lnTo>
                    <a:pt x="234" y="96"/>
                  </a:lnTo>
                  <a:lnTo>
                    <a:pt x="234" y="107"/>
                  </a:lnTo>
                  <a:lnTo>
                    <a:pt x="241" y="130"/>
                  </a:lnTo>
                  <a:lnTo>
                    <a:pt x="264" y="134"/>
                  </a:lnTo>
                  <a:lnTo>
                    <a:pt x="282" y="149"/>
                  </a:lnTo>
                  <a:lnTo>
                    <a:pt x="240" y="174"/>
                  </a:lnTo>
                  <a:lnTo>
                    <a:pt x="213" y="201"/>
                  </a:lnTo>
                  <a:lnTo>
                    <a:pt x="203" y="222"/>
                  </a:lnTo>
                  <a:lnTo>
                    <a:pt x="193" y="236"/>
                  </a:lnTo>
                  <a:lnTo>
                    <a:pt x="176" y="238"/>
                  </a:lnTo>
                  <a:lnTo>
                    <a:pt x="172" y="255"/>
                  </a:lnTo>
                  <a:lnTo>
                    <a:pt x="168" y="265"/>
                  </a:lnTo>
                  <a:lnTo>
                    <a:pt x="149" y="274"/>
                  </a:lnTo>
                  <a:lnTo>
                    <a:pt x="126" y="272"/>
                  </a:lnTo>
                  <a:lnTo>
                    <a:pt x="111" y="263"/>
                  </a:lnTo>
                  <a:lnTo>
                    <a:pt x="99" y="259"/>
                  </a:lnTo>
                  <a:lnTo>
                    <a:pt x="86" y="267"/>
                  </a:lnTo>
                  <a:lnTo>
                    <a:pt x="78" y="282"/>
                  </a:lnTo>
                  <a:lnTo>
                    <a:pt x="63" y="293"/>
                  </a:lnTo>
                  <a:lnTo>
                    <a:pt x="49" y="307"/>
                  </a:lnTo>
                  <a:lnTo>
                    <a:pt x="28" y="311"/>
                  </a:lnTo>
                  <a:lnTo>
                    <a:pt x="21" y="299"/>
                  </a:lnTo>
                  <a:lnTo>
                    <a:pt x="25" y="278"/>
                  </a:lnTo>
                  <a:lnTo>
                    <a:pt x="7" y="245"/>
                  </a:lnTo>
                  <a:lnTo>
                    <a:pt x="0" y="242"/>
                  </a:lnTo>
                  <a:lnTo>
                    <a:pt x="1" y="142"/>
                  </a:lnTo>
                  <a:lnTo>
                    <a:pt x="30" y="140"/>
                  </a:lnTo>
                  <a:lnTo>
                    <a:pt x="34" y="19"/>
                  </a:lnTo>
                  <a:lnTo>
                    <a:pt x="55" y="19"/>
                  </a:lnTo>
                  <a:lnTo>
                    <a:pt x="101" y="5"/>
                  </a:lnTo>
                  <a:lnTo>
                    <a:pt x="113" y="21"/>
                  </a:lnTo>
                  <a:lnTo>
                    <a:pt x="132" y="7"/>
                  </a:lnTo>
                  <a:lnTo>
                    <a:pt x="140" y="7"/>
                  </a:lnTo>
                  <a:lnTo>
                    <a:pt x="157" y="0"/>
                  </a:lnTo>
                  <a:lnTo>
                    <a:pt x="163" y="2"/>
                  </a:lnTo>
                  <a:lnTo>
                    <a:pt x="174" y="2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8" name="Freeform 14"/>
            <p:cNvSpPr>
              <a:spLocks/>
            </p:cNvSpPr>
            <p:nvPr/>
          </p:nvSpPr>
          <p:spPr bwMode="auto">
            <a:xfrm>
              <a:off x="4581" y="2704"/>
              <a:ext cx="388" cy="303"/>
            </a:xfrm>
            <a:custGeom>
              <a:avLst/>
              <a:gdLst>
                <a:gd name="T0" fmla="*/ 23 w 388"/>
                <a:gd name="T1" fmla="*/ 126 h 303"/>
                <a:gd name="T2" fmla="*/ 48 w 388"/>
                <a:gd name="T3" fmla="*/ 124 h 303"/>
                <a:gd name="T4" fmla="*/ 54 w 388"/>
                <a:gd name="T5" fmla="*/ 115 h 303"/>
                <a:gd name="T6" fmla="*/ 60 w 388"/>
                <a:gd name="T7" fmla="*/ 117 h 303"/>
                <a:gd name="T8" fmla="*/ 67 w 388"/>
                <a:gd name="T9" fmla="*/ 124 h 303"/>
                <a:gd name="T10" fmla="*/ 104 w 388"/>
                <a:gd name="T11" fmla="*/ 111 h 303"/>
                <a:gd name="T12" fmla="*/ 117 w 388"/>
                <a:gd name="T13" fmla="*/ 97 h 303"/>
                <a:gd name="T14" fmla="*/ 133 w 388"/>
                <a:gd name="T15" fmla="*/ 86 h 303"/>
                <a:gd name="T16" fmla="*/ 131 w 388"/>
                <a:gd name="T17" fmla="*/ 72 h 303"/>
                <a:gd name="T18" fmla="*/ 138 w 388"/>
                <a:gd name="T19" fmla="*/ 71 h 303"/>
                <a:gd name="T20" fmla="*/ 167 w 388"/>
                <a:gd name="T21" fmla="*/ 72 h 303"/>
                <a:gd name="T22" fmla="*/ 196 w 388"/>
                <a:gd name="T23" fmla="*/ 57 h 303"/>
                <a:gd name="T24" fmla="*/ 217 w 388"/>
                <a:gd name="T25" fmla="*/ 19 h 303"/>
                <a:gd name="T26" fmla="*/ 232 w 388"/>
                <a:gd name="T27" fmla="*/ 5 h 303"/>
                <a:gd name="T28" fmla="*/ 250 w 388"/>
                <a:gd name="T29" fmla="*/ 0 h 303"/>
                <a:gd name="T30" fmla="*/ 253 w 388"/>
                <a:gd name="T31" fmla="*/ 15 h 303"/>
                <a:gd name="T32" fmla="*/ 271 w 388"/>
                <a:gd name="T33" fmla="*/ 36 h 303"/>
                <a:gd name="T34" fmla="*/ 271 w 388"/>
                <a:gd name="T35" fmla="*/ 49 h 303"/>
                <a:gd name="T36" fmla="*/ 267 w 388"/>
                <a:gd name="T37" fmla="*/ 63 h 303"/>
                <a:gd name="T38" fmla="*/ 269 w 388"/>
                <a:gd name="T39" fmla="*/ 74 h 303"/>
                <a:gd name="T40" fmla="*/ 278 w 388"/>
                <a:gd name="T41" fmla="*/ 84 h 303"/>
                <a:gd name="T42" fmla="*/ 301 w 388"/>
                <a:gd name="T43" fmla="*/ 99 h 303"/>
                <a:gd name="T44" fmla="*/ 319 w 388"/>
                <a:gd name="T45" fmla="*/ 113 h 303"/>
                <a:gd name="T46" fmla="*/ 319 w 388"/>
                <a:gd name="T47" fmla="*/ 124 h 303"/>
                <a:gd name="T48" fmla="*/ 340 w 388"/>
                <a:gd name="T49" fmla="*/ 142 h 303"/>
                <a:gd name="T50" fmla="*/ 351 w 388"/>
                <a:gd name="T51" fmla="*/ 157 h 303"/>
                <a:gd name="T52" fmla="*/ 359 w 388"/>
                <a:gd name="T53" fmla="*/ 176 h 303"/>
                <a:gd name="T54" fmla="*/ 382 w 388"/>
                <a:gd name="T55" fmla="*/ 190 h 303"/>
                <a:gd name="T56" fmla="*/ 388 w 388"/>
                <a:gd name="T57" fmla="*/ 201 h 303"/>
                <a:gd name="T58" fmla="*/ 378 w 388"/>
                <a:gd name="T59" fmla="*/ 205 h 303"/>
                <a:gd name="T60" fmla="*/ 357 w 388"/>
                <a:gd name="T61" fmla="*/ 203 h 303"/>
                <a:gd name="T62" fmla="*/ 336 w 388"/>
                <a:gd name="T63" fmla="*/ 201 h 303"/>
                <a:gd name="T64" fmla="*/ 324 w 388"/>
                <a:gd name="T65" fmla="*/ 203 h 303"/>
                <a:gd name="T66" fmla="*/ 321 w 388"/>
                <a:gd name="T67" fmla="*/ 211 h 303"/>
                <a:gd name="T68" fmla="*/ 311 w 388"/>
                <a:gd name="T69" fmla="*/ 213 h 303"/>
                <a:gd name="T70" fmla="*/ 298 w 388"/>
                <a:gd name="T71" fmla="*/ 205 h 303"/>
                <a:gd name="T72" fmla="*/ 265 w 388"/>
                <a:gd name="T73" fmla="*/ 222 h 303"/>
                <a:gd name="T74" fmla="*/ 252 w 388"/>
                <a:gd name="T75" fmla="*/ 218 h 303"/>
                <a:gd name="T76" fmla="*/ 248 w 388"/>
                <a:gd name="T77" fmla="*/ 222 h 303"/>
                <a:gd name="T78" fmla="*/ 238 w 388"/>
                <a:gd name="T79" fmla="*/ 241 h 303"/>
                <a:gd name="T80" fmla="*/ 215 w 388"/>
                <a:gd name="T81" fmla="*/ 236 h 303"/>
                <a:gd name="T82" fmla="*/ 194 w 388"/>
                <a:gd name="T83" fmla="*/ 232 h 303"/>
                <a:gd name="T84" fmla="*/ 175 w 388"/>
                <a:gd name="T85" fmla="*/ 220 h 303"/>
                <a:gd name="T86" fmla="*/ 150 w 388"/>
                <a:gd name="T87" fmla="*/ 209 h 303"/>
                <a:gd name="T88" fmla="*/ 134 w 388"/>
                <a:gd name="T89" fmla="*/ 218 h 303"/>
                <a:gd name="T90" fmla="*/ 123 w 388"/>
                <a:gd name="T91" fmla="*/ 236 h 303"/>
                <a:gd name="T92" fmla="*/ 119 w 388"/>
                <a:gd name="T93" fmla="*/ 261 h 303"/>
                <a:gd name="T94" fmla="*/ 100 w 388"/>
                <a:gd name="T95" fmla="*/ 259 h 303"/>
                <a:gd name="T96" fmla="*/ 81 w 388"/>
                <a:gd name="T97" fmla="*/ 253 h 303"/>
                <a:gd name="T98" fmla="*/ 62 w 388"/>
                <a:gd name="T99" fmla="*/ 270 h 303"/>
                <a:gd name="T100" fmla="*/ 46 w 388"/>
                <a:gd name="T101" fmla="*/ 303 h 303"/>
                <a:gd name="T102" fmla="*/ 42 w 388"/>
                <a:gd name="T103" fmla="*/ 291 h 303"/>
                <a:gd name="T104" fmla="*/ 42 w 388"/>
                <a:gd name="T105" fmla="*/ 276 h 303"/>
                <a:gd name="T106" fmla="*/ 29 w 388"/>
                <a:gd name="T107" fmla="*/ 266 h 303"/>
                <a:gd name="T108" fmla="*/ 17 w 388"/>
                <a:gd name="T109" fmla="*/ 247 h 303"/>
                <a:gd name="T110" fmla="*/ 14 w 388"/>
                <a:gd name="T111" fmla="*/ 236 h 303"/>
                <a:gd name="T112" fmla="*/ 0 w 388"/>
                <a:gd name="T113" fmla="*/ 218 h 303"/>
                <a:gd name="T114" fmla="*/ 2 w 388"/>
                <a:gd name="T115" fmla="*/ 209 h 303"/>
                <a:gd name="T116" fmla="*/ 0 w 388"/>
                <a:gd name="T117" fmla="*/ 193 h 303"/>
                <a:gd name="T118" fmla="*/ 2 w 388"/>
                <a:gd name="T119" fmla="*/ 167 h 303"/>
                <a:gd name="T120" fmla="*/ 10 w 388"/>
                <a:gd name="T121" fmla="*/ 161 h 303"/>
                <a:gd name="T122" fmla="*/ 23 w 388"/>
                <a:gd name="T123" fmla="*/ 12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303">
                  <a:moveTo>
                    <a:pt x="23" y="126"/>
                  </a:moveTo>
                  <a:lnTo>
                    <a:pt x="48" y="124"/>
                  </a:lnTo>
                  <a:lnTo>
                    <a:pt x="54" y="115"/>
                  </a:lnTo>
                  <a:lnTo>
                    <a:pt x="60" y="117"/>
                  </a:lnTo>
                  <a:lnTo>
                    <a:pt x="67" y="124"/>
                  </a:lnTo>
                  <a:lnTo>
                    <a:pt x="104" y="111"/>
                  </a:lnTo>
                  <a:lnTo>
                    <a:pt x="117" y="97"/>
                  </a:lnTo>
                  <a:lnTo>
                    <a:pt x="133" y="86"/>
                  </a:lnTo>
                  <a:lnTo>
                    <a:pt x="131" y="72"/>
                  </a:lnTo>
                  <a:lnTo>
                    <a:pt x="138" y="71"/>
                  </a:lnTo>
                  <a:lnTo>
                    <a:pt x="167" y="72"/>
                  </a:lnTo>
                  <a:lnTo>
                    <a:pt x="196" y="57"/>
                  </a:lnTo>
                  <a:lnTo>
                    <a:pt x="217" y="19"/>
                  </a:lnTo>
                  <a:lnTo>
                    <a:pt x="232" y="5"/>
                  </a:lnTo>
                  <a:lnTo>
                    <a:pt x="250" y="0"/>
                  </a:lnTo>
                  <a:lnTo>
                    <a:pt x="253" y="15"/>
                  </a:lnTo>
                  <a:lnTo>
                    <a:pt x="271" y="36"/>
                  </a:lnTo>
                  <a:lnTo>
                    <a:pt x="271" y="49"/>
                  </a:lnTo>
                  <a:lnTo>
                    <a:pt x="267" y="63"/>
                  </a:lnTo>
                  <a:lnTo>
                    <a:pt x="269" y="74"/>
                  </a:lnTo>
                  <a:lnTo>
                    <a:pt x="278" y="84"/>
                  </a:lnTo>
                  <a:lnTo>
                    <a:pt x="301" y="99"/>
                  </a:lnTo>
                  <a:lnTo>
                    <a:pt x="319" y="113"/>
                  </a:lnTo>
                  <a:lnTo>
                    <a:pt x="319" y="124"/>
                  </a:lnTo>
                  <a:lnTo>
                    <a:pt x="340" y="142"/>
                  </a:lnTo>
                  <a:lnTo>
                    <a:pt x="351" y="157"/>
                  </a:lnTo>
                  <a:lnTo>
                    <a:pt x="359" y="176"/>
                  </a:lnTo>
                  <a:lnTo>
                    <a:pt x="382" y="190"/>
                  </a:lnTo>
                  <a:lnTo>
                    <a:pt x="388" y="201"/>
                  </a:lnTo>
                  <a:lnTo>
                    <a:pt x="378" y="205"/>
                  </a:lnTo>
                  <a:lnTo>
                    <a:pt x="357" y="203"/>
                  </a:lnTo>
                  <a:lnTo>
                    <a:pt x="336" y="201"/>
                  </a:lnTo>
                  <a:lnTo>
                    <a:pt x="324" y="203"/>
                  </a:lnTo>
                  <a:lnTo>
                    <a:pt x="321" y="211"/>
                  </a:lnTo>
                  <a:lnTo>
                    <a:pt x="311" y="213"/>
                  </a:lnTo>
                  <a:lnTo>
                    <a:pt x="298" y="205"/>
                  </a:lnTo>
                  <a:lnTo>
                    <a:pt x="265" y="222"/>
                  </a:lnTo>
                  <a:lnTo>
                    <a:pt x="252" y="218"/>
                  </a:lnTo>
                  <a:lnTo>
                    <a:pt x="248" y="222"/>
                  </a:lnTo>
                  <a:lnTo>
                    <a:pt x="238" y="241"/>
                  </a:lnTo>
                  <a:lnTo>
                    <a:pt x="215" y="236"/>
                  </a:lnTo>
                  <a:lnTo>
                    <a:pt x="194" y="232"/>
                  </a:lnTo>
                  <a:lnTo>
                    <a:pt x="175" y="220"/>
                  </a:lnTo>
                  <a:lnTo>
                    <a:pt x="150" y="209"/>
                  </a:lnTo>
                  <a:lnTo>
                    <a:pt x="134" y="218"/>
                  </a:lnTo>
                  <a:lnTo>
                    <a:pt x="123" y="236"/>
                  </a:lnTo>
                  <a:lnTo>
                    <a:pt x="119" y="261"/>
                  </a:lnTo>
                  <a:lnTo>
                    <a:pt x="100" y="259"/>
                  </a:lnTo>
                  <a:lnTo>
                    <a:pt x="81" y="253"/>
                  </a:lnTo>
                  <a:lnTo>
                    <a:pt x="62" y="270"/>
                  </a:lnTo>
                  <a:lnTo>
                    <a:pt x="46" y="303"/>
                  </a:lnTo>
                  <a:lnTo>
                    <a:pt x="42" y="291"/>
                  </a:lnTo>
                  <a:lnTo>
                    <a:pt x="42" y="276"/>
                  </a:lnTo>
                  <a:lnTo>
                    <a:pt x="29" y="266"/>
                  </a:lnTo>
                  <a:lnTo>
                    <a:pt x="17" y="247"/>
                  </a:lnTo>
                  <a:lnTo>
                    <a:pt x="14" y="236"/>
                  </a:lnTo>
                  <a:lnTo>
                    <a:pt x="0" y="218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2" y="167"/>
                  </a:lnTo>
                  <a:lnTo>
                    <a:pt x="10" y="161"/>
                  </a:lnTo>
                  <a:lnTo>
                    <a:pt x="23" y="1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9" name="Freeform 15"/>
            <p:cNvSpPr>
              <a:spLocks noEditPoints="1"/>
            </p:cNvSpPr>
            <p:nvPr/>
          </p:nvSpPr>
          <p:spPr bwMode="auto">
            <a:xfrm>
              <a:off x="6218" y="1275"/>
              <a:ext cx="1544" cy="1189"/>
            </a:xfrm>
            <a:custGeom>
              <a:avLst/>
              <a:gdLst>
                <a:gd name="T0" fmla="*/ 1145 w 1544"/>
                <a:gd name="T1" fmla="*/ 1148 h 1189"/>
                <a:gd name="T2" fmla="*/ 1214 w 1544"/>
                <a:gd name="T3" fmla="*/ 1139 h 1189"/>
                <a:gd name="T4" fmla="*/ 1360 w 1544"/>
                <a:gd name="T5" fmla="*/ 131 h 1189"/>
                <a:gd name="T6" fmla="*/ 1490 w 1544"/>
                <a:gd name="T7" fmla="*/ 173 h 1189"/>
                <a:gd name="T8" fmla="*/ 1544 w 1544"/>
                <a:gd name="T9" fmla="*/ 242 h 1189"/>
                <a:gd name="T10" fmla="*/ 1517 w 1544"/>
                <a:gd name="T11" fmla="*/ 309 h 1189"/>
                <a:gd name="T12" fmla="*/ 1502 w 1544"/>
                <a:gd name="T13" fmla="*/ 347 h 1189"/>
                <a:gd name="T14" fmla="*/ 1455 w 1544"/>
                <a:gd name="T15" fmla="*/ 397 h 1189"/>
                <a:gd name="T16" fmla="*/ 1398 w 1544"/>
                <a:gd name="T17" fmla="*/ 449 h 1189"/>
                <a:gd name="T18" fmla="*/ 1331 w 1544"/>
                <a:gd name="T19" fmla="*/ 468 h 1189"/>
                <a:gd name="T20" fmla="*/ 1290 w 1544"/>
                <a:gd name="T21" fmla="*/ 428 h 1189"/>
                <a:gd name="T22" fmla="*/ 1227 w 1544"/>
                <a:gd name="T23" fmla="*/ 490 h 1189"/>
                <a:gd name="T24" fmla="*/ 1310 w 1544"/>
                <a:gd name="T25" fmla="*/ 543 h 1189"/>
                <a:gd name="T26" fmla="*/ 1392 w 1544"/>
                <a:gd name="T27" fmla="*/ 551 h 1189"/>
                <a:gd name="T28" fmla="*/ 1325 w 1544"/>
                <a:gd name="T29" fmla="*/ 620 h 1189"/>
                <a:gd name="T30" fmla="*/ 1440 w 1544"/>
                <a:gd name="T31" fmla="*/ 730 h 1189"/>
                <a:gd name="T32" fmla="*/ 1465 w 1544"/>
                <a:gd name="T33" fmla="*/ 793 h 1189"/>
                <a:gd name="T34" fmla="*/ 1442 w 1544"/>
                <a:gd name="T35" fmla="*/ 887 h 1189"/>
                <a:gd name="T36" fmla="*/ 1340 w 1544"/>
                <a:gd name="T37" fmla="*/ 1033 h 1189"/>
                <a:gd name="T38" fmla="*/ 1265 w 1544"/>
                <a:gd name="T39" fmla="*/ 1058 h 1189"/>
                <a:gd name="T40" fmla="*/ 1177 w 1544"/>
                <a:gd name="T41" fmla="*/ 1117 h 1189"/>
                <a:gd name="T42" fmla="*/ 1116 w 1544"/>
                <a:gd name="T43" fmla="*/ 1075 h 1189"/>
                <a:gd name="T44" fmla="*/ 1043 w 1544"/>
                <a:gd name="T45" fmla="*/ 1025 h 1189"/>
                <a:gd name="T46" fmla="*/ 953 w 1544"/>
                <a:gd name="T47" fmla="*/ 1035 h 1189"/>
                <a:gd name="T48" fmla="*/ 918 w 1544"/>
                <a:gd name="T49" fmla="*/ 1087 h 1189"/>
                <a:gd name="T50" fmla="*/ 878 w 1544"/>
                <a:gd name="T51" fmla="*/ 1068 h 1189"/>
                <a:gd name="T52" fmla="*/ 828 w 1544"/>
                <a:gd name="T53" fmla="*/ 989 h 1189"/>
                <a:gd name="T54" fmla="*/ 812 w 1544"/>
                <a:gd name="T55" fmla="*/ 899 h 1189"/>
                <a:gd name="T56" fmla="*/ 763 w 1544"/>
                <a:gd name="T57" fmla="*/ 847 h 1189"/>
                <a:gd name="T58" fmla="*/ 701 w 1544"/>
                <a:gd name="T59" fmla="*/ 820 h 1189"/>
                <a:gd name="T60" fmla="*/ 603 w 1544"/>
                <a:gd name="T61" fmla="*/ 862 h 1189"/>
                <a:gd name="T62" fmla="*/ 536 w 1544"/>
                <a:gd name="T63" fmla="*/ 854 h 1189"/>
                <a:gd name="T64" fmla="*/ 463 w 1544"/>
                <a:gd name="T65" fmla="*/ 856 h 1189"/>
                <a:gd name="T66" fmla="*/ 367 w 1544"/>
                <a:gd name="T67" fmla="*/ 810 h 1189"/>
                <a:gd name="T68" fmla="*/ 281 w 1544"/>
                <a:gd name="T69" fmla="*/ 781 h 1189"/>
                <a:gd name="T70" fmla="*/ 210 w 1544"/>
                <a:gd name="T71" fmla="*/ 703 h 1189"/>
                <a:gd name="T72" fmla="*/ 148 w 1544"/>
                <a:gd name="T73" fmla="*/ 601 h 1189"/>
                <a:gd name="T74" fmla="*/ 52 w 1544"/>
                <a:gd name="T75" fmla="*/ 536 h 1189"/>
                <a:gd name="T76" fmla="*/ 14 w 1544"/>
                <a:gd name="T77" fmla="*/ 497 h 1189"/>
                <a:gd name="T78" fmla="*/ 22 w 1544"/>
                <a:gd name="T79" fmla="*/ 436 h 1189"/>
                <a:gd name="T80" fmla="*/ 108 w 1544"/>
                <a:gd name="T81" fmla="*/ 407 h 1189"/>
                <a:gd name="T82" fmla="*/ 144 w 1544"/>
                <a:gd name="T83" fmla="*/ 349 h 1189"/>
                <a:gd name="T84" fmla="*/ 177 w 1544"/>
                <a:gd name="T85" fmla="*/ 261 h 1189"/>
                <a:gd name="T86" fmla="*/ 229 w 1544"/>
                <a:gd name="T87" fmla="*/ 163 h 1189"/>
                <a:gd name="T88" fmla="*/ 286 w 1544"/>
                <a:gd name="T89" fmla="*/ 159 h 1189"/>
                <a:gd name="T90" fmla="*/ 394 w 1544"/>
                <a:gd name="T91" fmla="*/ 255 h 1189"/>
                <a:gd name="T92" fmla="*/ 523 w 1544"/>
                <a:gd name="T93" fmla="*/ 301 h 1189"/>
                <a:gd name="T94" fmla="*/ 619 w 1544"/>
                <a:gd name="T95" fmla="*/ 355 h 1189"/>
                <a:gd name="T96" fmla="*/ 789 w 1544"/>
                <a:gd name="T97" fmla="*/ 382 h 1189"/>
                <a:gd name="T98" fmla="*/ 903 w 1544"/>
                <a:gd name="T99" fmla="*/ 363 h 1189"/>
                <a:gd name="T100" fmla="*/ 995 w 1544"/>
                <a:gd name="T101" fmla="*/ 321 h 1189"/>
                <a:gd name="T102" fmla="*/ 991 w 1544"/>
                <a:gd name="T103" fmla="*/ 278 h 1189"/>
                <a:gd name="T104" fmla="*/ 1083 w 1544"/>
                <a:gd name="T105" fmla="*/ 232 h 1189"/>
                <a:gd name="T106" fmla="*/ 1152 w 1544"/>
                <a:gd name="T107" fmla="*/ 211 h 1189"/>
                <a:gd name="T108" fmla="*/ 1045 w 1544"/>
                <a:gd name="T109" fmla="*/ 184 h 1189"/>
                <a:gd name="T110" fmla="*/ 1018 w 1544"/>
                <a:gd name="T111" fmla="*/ 117 h 1189"/>
                <a:gd name="T112" fmla="*/ 1074 w 1544"/>
                <a:gd name="T113" fmla="*/ 59 h 1189"/>
                <a:gd name="T114" fmla="*/ 1060 w 1544"/>
                <a:gd name="T115" fmla="*/ 8 h 1189"/>
                <a:gd name="T116" fmla="*/ 1196 w 1544"/>
                <a:gd name="T117" fmla="*/ 21 h 1189"/>
                <a:gd name="T118" fmla="*/ 1308 w 1544"/>
                <a:gd name="T119" fmla="*/ 121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44" h="1189">
                  <a:moveTo>
                    <a:pt x="1198" y="1173"/>
                  </a:moveTo>
                  <a:lnTo>
                    <a:pt x="1175" y="1189"/>
                  </a:lnTo>
                  <a:lnTo>
                    <a:pt x="1148" y="1179"/>
                  </a:lnTo>
                  <a:lnTo>
                    <a:pt x="1145" y="1148"/>
                  </a:lnTo>
                  <a:lnTo>
                    <a:pt x="1156" y="1133"/>
                  </a:lnTo>
                  <a:lnTo>
                    <a:pt x="1187" y="1123"/>
                  </a:lnTo>
                  <a:lnTo>
                    <a:pt x="1204" y="1125"/>
                  </a:lnTo>
                  <a:lnTo>
                    <a:pt x="1214" y="1139"/>
                  </a:lnTo>
                  <a:lnTo>
                    <a:pt x="1202" y="1152"/>
                  </a:lnTo>
                  <a:lnTo>
                    <a:pt x="1198" y="1173"/>
                  </a:lnTo>
                  <a:close/>
                  <a:moveTo>
                    <a:pt x="1308" y="121"/>
                  </a:moveTo>
                  <a:lnTo>
                    <a:pt x="1360" y="131"/>
                  </a:lnTo>
                  <a:lnTo>
                    <a:pt x="1406" y="155"/>
                  </a:lnTo>
                  <a:lnTo>
                    <a:pt x="1434" y="186"/>
                  </a:lnTo>
                  <a:lnTo>
                    <a:pt x="1475" y="186"/>
                  </a:lnTo>
                  <a:lnTo>
                    <a:pt x="1490" y="173"/>
                  </a:lnTo>
                  <a:lnTo>
                    <a:pt x="1527" y="163"/>
                  </a:lnTo>
                  <a:lnTo>
                    <a:pt x="1532" y="194"/>
                  </a:lnTo>
                  <a:lnTo>
                    <a:pt x="1530" y="205"/>
                  </a:lnTo>
                  <a:lnTo>
                    <a:pt x="1544" y="242"/>
                  </a:lnTo>
                  <a:lnTo>
                    <a:pt x="1544" y="275"/>
                  </a:lnTo>
                  <a:lnTo>
                    <a:pt x="1509" y="269"/>
                  </a:lnTo>
                  <a:lnTo>
                    <a:pt x="1492" y="280"/>
                  </a:lnTo>
                  <a:lnTo>
                    <a:pt x="1517" y="309"/>
                  </a:lnTo>
                  <a:lnTo>
                    <a:pt x="1534" y="349"/>
                  </a:lnTo>
                  <a:lnTo>
                    <a:pt x="1521" y="349"/>
                  </a:lnTo>
                  <a:lnTo>
                    <a:pt x="1530" y="367"/>
                  </a:lnTo>
                  <a:lnTo>
                    <a:pt x="1502" y="347"/>
                  </a:lnTo>
                  <a:lnTo>
                    <a:pt x="1502" y="365"/>
                  </a:lnTo>
                  <a:lnTo>
                    <a:pt x="1467" y="380"/>
                  </a:lnTo>
                  <a:lnTo>
                    <a:pt x="1480" y="397"/>
                  </a:lnTo>
                  <a:lnTo>
                    <a:pt x="1455" y="397"/>
                  </a:lnTo>
                  <a:lnTo>
                    <a:pt x="1438" y="386"/>
                  </a:lnTo>
                  <a:lnTo>
                    <a:pt x="1431" y="411"/>
                  </a:lnTo>
                  <a:lnTo>
                    <a:pt x="1409" y="428"/>
                  </a:lnTo>
                  <a:lnTo>
                    <a:pt x="1398" y="449"/>
                  </a:lnTo>
                  <a:lnTo>
                    <a:pt x="1363" y="459"/>
                  </a:lnTo>
                  <a:lnTo>
                    <a:pt x="1350" y="476"/>
                  </a:lnTo>
                  <a:lnTo>
                    <a:pt x="1323" y="484"/>
                  </a:lnTo>
                  <a:lnTo>
                    <a:pt x="1331" y="468"/>
                  </a:lnTo>
                  <a:lnTo>
                    <a:pt x="1319" y="455"/>
                  </a:lnTo>
                  <a:lnTo>
                    <a:pt x="1331" y="434"/>
                  </a:lnTo>
                  <a:lnTo>
                    <a:pt x="1308" y="415"/>
                  </a:lnTo>
                  <a:lnTo>
                    <a:pt x="1290" y="428"/>
                  </a:lnTo>
                  <a:lnTo>
                    <a:pt x="1269" y="451"/>
                  </a:lnTo>
                  <a:lnTo>
                    <a:pt x="1262" y="472"/>
                  </a:lnTo>
                  <a:lnTo>
                    <a:pt x="1235" y="474"/>
                  </a:lnTo>
                  <a:lnTo>
                    <a:pt x="1227" y="490"/>
                  </a:lnTo>
                  <a:lnTo>
                    <a:pt x="1252" y="513"/>
                  </a:lnTo>
                  <a:lnTo>
                    <a:pt x="1277" y="518"/>
                  </a:lnTo>
                  <a:lnTo>
                    <a:pt x="1285" y="534"/>
                  </a:lnTo>
                  <a:lnTo>
                    <a:pt x="1310" y="543"/>
                  </a:lnTo>
                  <a:lnTo>
                    <a:pt x="1333" y="520"/>
                  </a:lnTo>
                  <a:lnTo>
                    <a:pt x="1361" y="532"/>
                  </a:lnTo>
                  <a:lnTo>
                    <a:pt x="1381" y="534"/>
                  </a:lnTo>
                  <a:lnTo>
                    <a:pt x="1392" y="551"/>
                  </a:lnTo>
                  <a:lnTo>
                    <a:pt x="1358" y="561"/>
                  </a:lnTo>
                  <a:lnTo>
                    <a:pt x="1350" y="580"/>
                  </a:lnTo>
                  <a:lnTo>
                    <a:pt x="1331" y="597"/>
                  </a:lnTo>
                  <a:lnTo>
                    <a:pt x="1325" y="620"/>
                  </a:lnTo>
                  <a:lnTo>
                    <a:pt x="1361" y="639"/>
                  </a:lnTo>
                  <a:lnTo>
                    <a:pt x="1384" y="672"/>
                  </a:lnTo>
                  <a:lnTo>
                    <a:pt x="1413" y="703"/>
                  </a:lnTo>
                  <a:lnTo>
                    <a:pt x="1440" y="730"/>
                  </a:lnTo>
                  <a:lnTo>
                    <a:pt x="1448" y="755"/>
                  </a:lnTo>
                  <a:lnTo>
                    <a:pt x="1432" y="764"/>
                  </a:lnTo>
                  <a:lnTo>
                    <a:pt x="1446" y="781"/>
                  </a:lnTo>
                  <a:lnTo>
                    <a:pt x="1465" y="793"/>
                  </a:lnTo>
                  <a:lnTo>
                    <a:pt x="1469" y="820"/>
                  </a:lnTo>
                  <a:lnTo>
                    <a:pt x="1469" y="847"/>
                  </a:lnTo>
                  <a:lnTo>
                    <a:pt x="1454" y="851"/>
                  </a:lnTo>
                  <a:lnTo>
                    <a:pt x="1442" y="887"/>
                  </a:lnTo>
                  <a:lnTo>
                    <a:pt x="1429" y="931"/>
                  </a:lnTo>
                  <a:lnTo>
                    <a:pt x="1409" y="973"/>
                  </a:lnTo>
                  <a:lnTo>
                    <a:pt x="1375" y="1004"/>
                  </a:lnTo>
                  <a:lnTo>
                    <a:pt x="1340" y="1033"/>
                  </a:lnTo>
                  <a:lnTo>
                    <a:pt x="1308" y="1037"/>
                  </a:lnTo>
                  <a:lnTo>
                    <a:pt x="1292" y="1052"/>
                  </a:lnTo>
                  <a:lnTo>
                    <a:pt x="1279" y="1041"/>
                  </a:lnTo>
                  <a:lnTo>
                    <a:pt x="1265" y="1058"/>
                  </a:lnTo>
                  <a:lnTo>
                    <a:pt x="1227" y="1075"/>
                  </a:lnTo>
                  <a:lnTo>
                    <a:pt x="1196" y="1079"/>
                  </a:lnTo>
                  <a:lnTo>
                    <a:pt x="1193" y="1116"/>
                  </a:lnTo>
                  <a:lnTo>
                    <a:pt x="1177" y="1117"/>
                  </a:lnTo>
                  <a:lnTo>
                    <a:pt x="1166" y="1093"/>
                  </a:lnTo>
                  <a:lnTo>
                    <a:pt x="1169" y="1079"/>
                  </a:lnTo>
                  <a:lnTo>
                    <a:pt x="1129" y="1069"/>
                  </a:lnTo>
                  <a:lnTo>
                    <a:pt x="1116" y="1075"/>
                  </a:lnTo>
                  <a:lnTo>
                    <a:pt x="1085" y="1066"/>
                  </a:lnTo>
                  <a:lnTo>
                    <a:pt x="1070" y="1052"/>
                  </a:lnTo>
                  <a:lnTo>
                    <a:pt x="1070" y="1033"/>
                  </a:lnTo>
                  <a:lnTo>
                    <a:pt x="1043" y="1025"/>
                  </a:lnTo>
                  <a:lnTo>
                    <a:pt x="1026" y="1014"/>
                  </a:lnTo>
                  <a:lnTo>
                    <a:pt x="1004" y="1031"/>
                  </a:lnTo>
                  <a:lnTo>
                    <a:pt x="976" y="1035"/>
                  </a:lnTo>
                  <a:lnTo>
                    <a:pt x="953" y="1035"/>
                  </a:lnTo>
                  <a:lnTo>
                    <a:pt x="939" y="1045"/>
                  </a:lnTo>
                  <a:lnTo>
                    <a:pt x="924" y="1048"/>
                  </a:lnTo>
                  <a:lnTo>
                    <a:pt x="933" y="1087"/>
                  </a:lnTo>
                  <a:lnTo>
                    <a:pt x="918" y="1087"/>
                  </a:lnTo>
                  <a:lnTo>
                    <a:pt x="914" y="1079"/>
                  </a:lnTo>
                  <a:lnTo>
                    <a:pt x="910" y="1064"/>
                  </a:lnTo>
                  <a:lnTo>
                    <a:pt x="891" y="1075"/>
                  </a:lnTo>
                  <a:lnTo>
                    <a:pt x="878" y="1068"/>
                  </a:lnTo>
                  <a:lnTo>
                    <a:pt x="855" y="1056"/>
                  </a:lnTo>
                  <a:lnTo>
                    <a:pt x="859" y="1027"/>
                  </a:lnTo>
                  <a:lnTo>
                    <a:pt x="839" y="1020"/>
                  </a:lnTo>
                  <a:lnTo>
                    <a:pt x="828" y="989"/>
                  </a:lnTo>
                  <a:lnTo>
                    <a:pt x="797" y="995"/>
                  </a:lnTo>
                  <a:lnTo>
                    <a:pt x="795" y="954"/>
                  </a:lnTo>
                  <a:lnTo>
                    <a:pt x="816" y="925"/>
                  </a:lnTo>
                  <a:lnTo>
                    <a:pt x="812" y="899"/>
                  </a:lnTo>
                  <a:lnTo>
                    <a:pt x="807" y="872"/>
                  </a:lnTo>
                  <a:lnTo>
                    <a:pt x="793" y="864"/>
                  </a:lnTo>
                  <a:lnTo>
                    <a:pt x="780" y="843"/>
                  </a:lnTo>
                  <a:lnTo>
                    <a:pt x="763" y="847"/>
                  </a:lnTo>
                  <a:lnTo>
                    <a:pt x="730" y="841"/>
                  </a:lnTo>
                  <a:lnTo>
                    <a:pt x="738" y="828"/>
                  </a:lnTo>
                  <a:lnTo>
                    <a:pt x="718" y="806"/>
                  </a:lnTo>
                  <a:lnTo>
                    <a:pt x="701" y="820"/>
                  </a:lnTo>
                  <a:lnTo>
                    <a:pt x="676" y="812"/>
                  </a:lnTo>
                  <a:lnTo>
                    <a:pt x="645" y="833"/>
                  </a:lnTo>
                  <a:lnTo>
                    <a:pt x="624" y="858"/>
                  </a:lnTo>
                  <a:lnTo>
                    <a:pt x="603" y="862"/>
                  </a:lnTo>
                  <a:lnTo>
                    <a:pt x="588" y="854"/>
                  </a:lnTo>
                  <a:lnTo>
                    <a:pt x="572" y="852"/>
                  </a:lnTo>
                  <a:lnTo>
                    <a:pt x="549" y="845"/>
                  </a:lnTo>
                  <a:lnTo>
                    <a:pt x="536" y="854"/>
                  </a:lnTo>
                  <a:lnTo>
                    <a:pt x="521" y="879"/>
                  </a:lnTo>
                  <a:lnTo>
                    <a:pt x="515" y="852"/>
                  </a:lnTo>
                  <a:lnTo>
                    <a:pt x="498" y="860"/>
                  </a:lnTo>
                  <a:lnTo>
                    <a:pt x="463" y="856"/>
                  </a:lnTo>
                  <a:lnTo>
                    <a:pt x="429" y="849"/>
                  </a:lnTo>
                  <a:lnTo>
                    <a:pt x="404" y="833"/>
                  </a:lnTo>
                  <a:lnTo>
                    <a:pt x="379" y="826"/>
                  </a:lnTo>
                  <a:lnTo>
                    <a:pt x="367" y="810"/>
                  </a:lnTo>
                  <a:lnTo>
                    <a:pt x="350" y="804"/>
                  </a:lnTo>
                  <a:lnTo>
                    <a:pt x="315" y="783"/>
                  </a:lnTo>
                  <a:lnTo>
                    <a:pt x="290" y="772"/>
                  </a:lnTo>
                  <a:lnTo>
                    <a:pt x="281" y="781"/>
                  </a:lnTo>
                  <a:lnTo>
                    <a:pt x="237" y="756"/>
                  </a:lnTo>
                  <a:lnTo>
                    <a:pt x="204" y="735"/>
                  </a:lnTo>
                  <a:lnTo>
                    <a:pt x="189" y="699"/>
                  </a:lnTo>
                  <a:lnTo>
                    <a:pt x="210" y="703"/>
                  </a:lnTo>
                  <a:lnTo>
                    <a:pt x="206" y="685"/>
                  </a:lnTo>
                  <a:lnTo>
                    <a:pt x="192" y="668"/>
                  </a:lnTo>
                  <a:lnTo>
                    <a:pt x="189" y="639"/>
                  </a:lnTo>
                  <a:lnTo>
                    <a:pt x="148" y="601"/>
                  </a:lnTo>
                  <a:lnTo>
                    <a:pt x="98" y="586"/>
                  </a:lnTo>
                  <a:lnTo>
                    <a:pt x="85" y="561"/>
                  </a:lnTo>
                  <a:lnTo>
                    <a:pt x="60" y="545"/>
                  </a:lnTo>
                  <a:lnTo>
                    <a:pt x="52" y="536"/>
                  </a:lnTo>
                  <a:lnTo>
                    <a:pt x="45" y="515"/>
                  </a:lnTo>
                  <a:lnTo>
                    <a:pt x="41" y="503"/>
                  </a:lnTo>
                  <a:lnTo>
                    <a:pt x="24" y="495"/>
                  </a:lnTo>
                  <a:lnTo>
                    <a:pt x="14" y="497"/>
                  </a:lnTo>
                  <a:lnTo>
                    <a:pt x="0" y="467"/>
                  </a:lnTo>
                  <a:lnTo>
                    <a:pt x="6" y="459"/>
                  </a:lnTo>
                  <a:lnTo>
                    <a:pt x="0" y="451"/>
                  </a:lnTo>
                  <a:lnTo>
                    <a:pt x="22" y="436"/>
                  </a:lnTo>
                  <a:lnTo>
                    <a:pt x="39" y="428"/>
                  </a:lnTo>
                  <a:lnTo>
                    <a:pt x="70" y="432"/>
                  </a:lnTo>
                  <a:lnTo>
                    <a:pt x="73" y="411"/>
                  </a:lnTo>
                  <a:lnTo>
                    <a:pt x="108" y="407"/>
                  </a:lnTo>
                  <a:lnTo>
                    <a:pt x="114" y="394"/>
                  </a:lnTo>
                  <a:lnTo>
                    <a:pt x="152" y="376"/>
                  </a:lnTo>
                  <a:lnTo>
                    <a:pt x="154" y="369"/>
                  </a:lnTo>
                  <a:lnTo>
                    <a:pt x="144" y="349"/>
                  </a:lnTo>
                  <a:lnTo>
                    <a:pt x="162" y="340"/>
                  </a:lnTo>
                  <a:lnTo>
                    <a:pt x="118" y="282"/>
                  </a:lnTo>
                  <a:lnTo>
                    <a:pt x="166" y="269"/>
                  </a:lnTo>
                  <a:lnTo>
                    <a:pt x="177" y="261"/>
                  </a:lnTo>
                  <a:lnTo>
                    <a:pt x="175" y="202"/>
                  </a:lnTo>
                  <a:lnTo>
                    <a:pt x="233" y="213"/>
                  </a:lnTo>
                  <a:lnTo>
                    <a:pt x="240" y="198"/>
                  </a:lnTo>
                  <a:lnTo>
                    <a:pt x="229" y="163"/>
                  </a:lnTo>
                  <a:lnTo>
                    <a:pt x="250" y="161"/>
                  </a:lnTo>
                  <a:lnTo>
                    <a:pt x="262" y="138"/>
                  </a:lnTo>
                  <a:lnTo>
                    <a:pt x="271" y="136"/>
                  </a:lnTo>
                  <a:lnTo>
                    <a:pt x="286" y="159"/>
                  </a:lnTo>
                  <a:lnTo>
                    <a:pt x="315" y="177"/>
                  </a:lnTo>
                  <a:lnTo>
                    <a:pt x="359" y="190"/>
                  </a:lnTo>
                  <a:lnTo>
                    <a:pt x="388" y="217"/>
                  </a:lnTo>
                  <a:lnTo>
                    <a:pt x="394" y="255"/>
                  </a:lnTo>
                  <a:lnTo>
                    <a:pt x="409" y="269"/>
                  </a:lnTo>
                  <a:lnTo>
                    <a:pt x="442" y="275"/>
                  </a:lnTo>
                  <a:lnTo>
                    <a:pt x="480" y="280"/>
                  </a:lnTo>
                  <a:lnTo>
                    <a:pt x="523" y="301"/>
                  </a:lnTo>
                  <a:lnTo>
                    <a:pt x="540" y="305"/>
                  </a:lnTo>
                  <a:lnTo>
                    <a:pt x="565" y="336"/>
                  </a:lnTo>
                  <a:lnTo>
                    <a:pt x="588" y="355"/>
                  </a:lnTo>
                  <a:lnTo>
                    <a:pt x="619" y="355"/>
                  </a:lnTo>
                  <a:lnTo>
                    <a:pt x="678" y="363"/>
                  </a:lnTo>
                  <a:lnTo>
                    <a:pt x="713" y="357"/>
                  </a:lnTo>
                  <a:lnTo>
                    <a:pt x="741" y="363"/>
                  </a:lnTo>
                  <a:lnTo>
                    <a:pt x="789" y="382"/>
                  </a:lnTo>
                  <a:lnTo>
                    <a:pt x="824" y="382"/>
                  </a:lnTo>
                  <a:lnTo>
                    <a:pt x="839" y="394"/>
                  </a:lnTo>
                  <a:lnTo>
                    <a:pt x="864" y="374"/>
                  </a:lnTo>
                  <a:lnTo>
                    <a:pt x="903" y="363"/>
                  </a:lnTo>
                  <a:lnTo>
                    <a:pt x="943" y="363"/>
                  </a:lnTo>
                  <a:lnTo>
                    <a:pt x="970" y="351"/>
                  </a:lnTo>
                  <a:lnTo>
                    <a:pt x="981" y="332"/>
                  </a:lnTo>
                  <a:lnTo>
                    <a:pt x="995" y="321"/>
                  </a:lnTo>
                  <a:lnTo>
                    <a:pt x="985" y="311"/>
                  </a:lnTo>
                  <a:lnTo>
                    <a:pt x="970" y="298"/>
                  </a:lnTo>
                  <a:lnTo>
                    <a:pt x="974" y="276"/>
                  </a:lnTo>
                  <a:lnTo>
                    <a:pt x="991" y="278"/>
                  </a:lnTo>
                  <a:lnTo>
                    <a:pt x="1022" y="286"/>
                  </a:lnTo>
                  <a:lnTo>
                    <a:pt x="1039" y="267"/>
                  </a:lnTo>
                  <a:lnTo>
                    <a:pt x="1074" y="255"/>
                  </a:lnTo>
                  <a:lnTo>
                    <a:pt x="1083" y="232"/>
                  </a:lnTo>
                  <a:lnTo>
                    <a:pt x="1097" y="223"/>
                  </a:lnTo>
                  <a:lnTo>
                    <a:pt x="1133" y="219"/>
                  </a:lnTo>
                  <a:lnTo>
                    <a:pt x="1156" y="223"/>
                  </a:lnTo>
                  <a:lnTo>
                    <a:pt x="1152" y="211"/>
                  </a:lnTo>
                  <a:lnTo>
                    <a:pt x="1116" y="188"/>
                  </a:lnTo>
                  <a:lnTo>
                    <a:pt x="1087" y="177"/>
                  </a:lnTo>
                  <a:lnTo>
                    <a:pt x="1074" y="190"/>
                  </a:lnTo>
                  <a:lnTo>
                    <a:pt x="1045" y="184"/>
                  </a:lnTo>
                  <a:lnTo>
                    <a:pt x="1033" y="188"/>
                  </a:lnTo>
                  <a:lnTo>
                    <a:pt x="1018" y="175"/>
                  </a:lnTo>
                  <a:lnTo>
                    <a:pt x="1020" y="142"/>
                  </a:lnTo>
                  <a:lnTo>
                    <a:pt x="1018" y="117"/>
                  </a:lnTo>
                  <a:lnTo>
                    <a:pt x="1056" y="129"/>
                  </a:lnTo>
                  <a:lnTo>
                    <a:pt x="1081" y="107"/>
                  </a:lnTo>
                  <a:lnTo>
                    <a:pt x="1072" y="94"/>
                  </a:lnTo>
                  <a:lnTo>
                    <a:pt x="1074" y="59"/>
                  </a:lnTo>
                  <a:lnTo>
                    <a:pt x="1081" y="48"/>
                  </a:lnTo>
                  <a:lnTo>
                    <a:pt x="1068" y="31"/>
                  </a:lnTo>
                  <a:lnTo>
                    <a:pt x="1049" y="23"/>
                  </a:lnTo>
                  <a:lnTo>
                    <a:pt x="1060" y="8"/>
                  </a:lnTo>
                  <a:lnTo>
                    <a:pt x="1087" y="0"/>
                  </a:lnTo>
                  <a:lnTo>
                    <a:pt x="1120" y="0"/>
                  </a:lnTo>
                  <a:lnTo>
                    <a:pt x="1166" y="10"/>
                  </a:lnTo>
                  <a:lnTo>
                    <a:pt x="1196" y="21"/>
                  </a:lnTo>
                  <a:lnTo>
                    <a:pt x="1235" y="54"/>
                  </a:lnTo>
                  <a:lnTo>
                    <a:pt x="1254" y="69"/>
                  </a:lnTo>
                  <a:lnTo>
                    <a:pt x="1277" y="88"/>
                  </a:lnTo>
                  <a:lnTo>
                    <a:pt x="1308" y="121"/>
                  </a:lnTo>
                  <a:close/>
                </a:path>
              </a:pathLst>
            </a:custGeom>
            <a:solidFill>
              <a:srgbClr val="FF6E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380" name="Freeform 16"/>
            <p:cNvSpPr>
              <a:spLocks/>
            </p:cNvSpPr>
            <p:nvPr/>
          </p:nvSpPr>
          <p:spPr bwMode="auto">
            <a:xfrm>
              <a:off x="3888" y="2725"/>
              <a:ext cx="182" cy="211"/>
            </a:xfrm>
            <a:custGeom>
              <a:avLst/>
              <a:gdLst>
                <a:gd name="T0" fmla="*/ 173 w 182"/>
                <a:gd name="T1" fmla="*/ 188 h 211"/>
                <a:gd name="T2" fmla="*/ 159 w 182"/>
                <a:gd name="T3" fmla="*/ 188 h 211"/>
                <a:gd name="T4" fmla="*/ 138 w 182"/>
                <a:gd name="T5" fmla="*/ 182 h 211"/>
                <a:gd name="T6" fmla="*/ 119 w 182"/>
                <a:gd name="T7" fmla="*/ 182 h 211"/>
                <a:gd name="T8" fmla="*/ 83 w 182"/>
                <a:gd name="T9" fmla="*/ 188 h 211"/>
                <a:gd name="T10" fmla="*/ 63 w 182"/>
                <a:gd name="T11" fmla="*/ 197 h 211"/>
                <a:gd name="T12" fmla="*/ 33 w 182"/>
                <a:gd name="T13" fmla="*/ 211 h 211"/>
                <a:gd name="T14" fmla="*/ 27 w 182"/>
                <a:gd name="T15" fmla="*/ 209 h 211"/>
                <a:gd name="T16" fmla="*/ 29 w 182"/>
                <a:gd name="T17" fmla="*/ 182 h 211"/>
                <a:gd name="T18" fmla="*/ 33 w 182"/>
                <a:gd name="T19" fmla="*/ 178 h 211"/>
                <a:gd name="T20" fmla="*/ 31 w 182"/>
                <a:gd name="T21" fmla="*/ 165 h 211"/>
                <a:gd name="T22" fmla="*/ 19 w 182"/>
                <a:gd name="T23" fmla="*/ 149 h 211"/>
                <a:gd name="T24" fmla="*/ 10 w 182"/>
                <a:gd name="T25" fmla="*/ 147 h 211"/>
                <a:gd name="T26" fmla="*/ 0 w 182"/>
                <a:gd name="T27" fmla="*/ 138 h 211"/>
                <a:gd name="T28" fmla="*/ 8 w 182"/>
                <a:gd name="T29" fmla="*/ 123 h 211"/>
                <a:gd name="T30" fmla="*/ 4 w 182"/>
                <a:gd name="T31" fmla="*/ 107 h 211"/>
                <a:gd name="T32" fmla="*/ 6 w 182"/>
                <a:gd name="T33" fmla="*/ 96 h 211"/>
                <a:gd name="T34" fmla="*/ 12 w 182"/>
                <a:gd name="T35" fmla="*/ 96 h 211"/>
                <a:gd name="T36" fmla="*/ 14 w 182"/>
                <a:gd name="T37" fmla="*/ 82 h 211"/>
                <a:gd name="T38" fmla="*/ 12 w 182"/>
                <a:gd name="T39" fmla="*/ 75 h 211"/>
                <a:gd name="T40" fmla="*/ 14 w 182"/>
                <a:gd name="T41" fmla="*/ 71 h 211"/>
                <a:gd name="T42" fmla="*/ 25 w 182"/>
                <a:gd name="T43" fmla="*/ 67 h 211"/>
                <a:gd name="T44" fmla="*/ 17 w 182"/>
                <a:gd name="T45" fmla="*/ 38 h 211"/>
                <a:gd name="T46" fmla="*/ 12 w 182"/>
                <a:gd name="T47" fmla="*/ 25 h 211"/>
                <a:gd name="T48" fmla="*/ 14 w 182"/>
                <a:gd name="T49" fmla="*/ 13 h 211"/>
                <a:gd name="T50" fmla="*/ 19 w 182"/>
                <a:gd name="T51" fmla="*/ 11 h 211"/>
                <a:gd name="T52" fmla="*/ 23 w 182"/>
                <a:gd name="T53" fmla="*/ 7 h 211"/>
                <a:gd name="T54" fmla="*/ 31 w 182"/>
                <a:gd name="T55" fmla="*/ 13 h 211"/>
                <a:gd name="T56" fmla="*/ 54 w 182"/>
                <a:gd name="T57" fmla="*/ 13 h 211"/>
                <a:gd name="T58" fmla="*/ 60 w 182"/>
                <a:gd name="T59" fmla="*/ 3 h 211"/>
                <a:gd name="T60" fmla="*/ 65 w 182"/>
                <a:gd name="T61" fmla="*/ 3 h 211"/>
                <a:gd name="T62" fmla="*/ 75 w 182"/>
                <a:gd name="T63" fmla="*/ 0 h 211"/>
                <a:gd name="T64" fmla="*/ 79 w 182"/>
                <a:gd name="T65" fmla="*/ 15 h 211"/>
                <a:gd name="T66" fmla="*/ 86 w 182"/>
                <a:gd name="T67" fmla="*/ 9 h 211"/>
                <a:gd name="T68" fmla="*/ 98 w 182"/>
                <a:gd name="T69" fmla="*/ 5 h 211"/>
                <a:gd name="T70" fmla="*/ 111 w 182"/>
                <a:gd name="T71" fmla="*/ 13 h 211"/>
                <a:gd name="T72" fmla="*/ 117 w 182"/>
                <a:gd name="T73" fmla="*/ 25 h 211"/>
                <a:gd name="T74" fmla="*/ 131 w 182"/>
                <a:gd name="T75" fmla="*/ 30 h 211"/>
                <a:gd name="T76" fmla="*/ 140 w 182"/>
                <a:gd name="T77" fmla="*/ 23 h 211"/>
                <a:gd name="T78" fmla="*/ 154 w 182"/>
                <a:gd name="T79" fmla="*/ 21 h 211"/>
                <a:gd name="T80" fmla="*/ 175 w 182"/>
                <a:gd name="T81" fmla="*/ 30 h 211"/>
                <a:gd name="T82" fmla="*/ 182 w 182"/>
                <a:gd name="T83" fmla="*/ 78 h 211"/>
                <a:gd name="T84" fmla="*/ 169 w 182"/>
                <a:gd name="T85" fmla="*/ 107 h 211"/>
                <a:gd name="T86" fmla="*/ 161 w 182"/>
                <a:gd name="T87" fmla="*/ 146 h 211"/>
                <a:gd name="T88" fmla="*/ 175 w 182"/>
                <a:gd name="T89" fmla="*/ 174 h 211"/>
                <a:gd name="T90" fmla="*/ 173 w 182"/>
                <a:gd name="T91" fmla="*/ 18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11">
                  <a:moveTo>
                    <a:pt x="173" y="188"/>
                  </a:moveTo>
                  <a:lnTo>
                    <a:pt x="159" y="188"/>
                  </a:lnTo>
                  <a:lnTo>
                    <a:pt x="138" y="182"/>
                  </a:lnTo>
                  <a:lnTo>
                    <a:pt x="119" y="182"/>
                  </a:lnTo>
                  <a:lnTo>
                    <a:pt x="83" y="188"/>
                  </a:lnTo>
                  <a:lnTo>
                    <a:pt x="63" y="197"/>
                  </a:lnTo>
                  <a:lnTo>
                    <a:pt x="33" y="211"/>
                  </a:lnTo>
                  <a:lnTo>
                    <a:pt x="27" y="209"/>
                  </a:lnTo>
                  <a:lnTo>
                    <a:pt x="29" y="182"/>
                  </a:lnTo>
                  <a:lnTo>
                    <a:pt x="33" y="178"/>
                  </a:lnTo>
                  <a:lnTo>
                    <a:pt x="31" y="165"/>
                  </a:lnTo>
                  <a:lnTo>
                    <a:pt x="19" y="149"/>
                  </a:lnTo>
                  <a:lnTo>
                    <a:pt x="10" y="147"/>
                  </a:lnTo>
                  <a:lnTo>
                    <a:pt x="0" y="138"/>
                  </a:lnTo>
                  <a:lnTo>
                    <a:pt x="8" y="123"/>
                  </a:lnTo>
                  <a:lnTo>
                    <a:pt x="4" y="107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4" y="82"/>
                  </a:lnTo>
                  <a:lnTo>
                    <a:pt x="12" y="75"/>
                  </a:lnTo>
                  <a:lnTo>
                    <a:pt x="14" y="71"/>
                  </a:lnTo>
                  <a:lnTo>
                    <a:pt x="25" y="67"/>
                  </a:lnTo>
                  <a:lnTo>
                    <a:pt x="17" y="38"/>
                  </a:lnTo>
                  <a:lnTo>
                    <a:pt x="12" y="25"/>
                  </a:lnTo>
                  <a:lnTo>
                    <a:pt x="14" y="13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31" y="13"/>
                  </a:lnTo>
                  <a:lnTo>
                    <a:pt x="54" y="1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5" y="0"/>
                  </a:lnTo>
                  <a:lnTo>
                    <a:pt x="79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1" y="13"/>
                  </a:lnTo>
                  <a:lnTo>
                    <a:pt x="117" y="25"/>
                  </a:lnTo>
                  <a:lnTo>
                    <a:pt x="131" y="30"/>
                  </a:lnTo>
                  <a:lnTo>
                    <a:pt x="140" y="23"/>
                  </a:lnTo>
                  <a:lnTo>
                    <a:pt x="154" y="21"/>
                  </a:lnTo>
                  <a:lnTo>
                    <a:pt x="175" y="30"/>
                  </a:lnTo>
                  <a:lnTo>
                    <a:pt x="182" y="78"/>
                  </a:lnTo>
                  <a:lnTo>
                    <a:pt x="169" y="107"/>
                  </a:lnTo>
                  <a:lnTo>
                    <a:pt x="161" y="146"/>
                  </a:lnTo>
                  <a:lnTo>
                    <a:pt x="175" y="174"/>
                  </a:lnTo>
                  <a:lnTo>
                    <a:pt x="173" y="1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1" name="Freeform 17"/>
            <p:cNvSpPr>
              <a:spLocks/>
            </p:cNvSpPr>
            <p:nvPr/>
          </p:nvSpPr>
          <p:spPr bwMode="auto">
            <a:xfrm>
              <a:off x="4401" y="2646"/>
              <a:ext cx="226" cy="378"/>
            </a:xfrm>
            <a:custGeom>
              <a:avLst/>
              <a:gdLst>
                <a:gd name="T0" fmla="*/ 138 w 226"/>
                <a:gd name="T1" fmla="*/ 361 h 378"/>
                <a:gd name="T2" fmla="*/ 134 w 226"/>
                <a:gd name="T3" fmla="*/ 359 h 378"/>
                <a:gd name="T4" fmla="*/ 117 w 226"/>
                <a:gd name="T5" fmla="*/ 363 h 378"/>
                <a:gd name="T6" fmla="*/ 98 w 226"/>
                <a:gd name="T7" fmla="*/ 357 h 378"/>
                <a:gd name="T8" fmla="*/ 84 w 226"/>
                <a:gd name="T9" fmla="*/ 361 h 378"/>
                <a:gd name="T10" fmla="*/ 36 w 226"/>
                <a:gd name="T11" fmla="*/ 359 h 378"/>
                <a:gd name="T12" fmla="*/ 40 w 226"/>
                <a:gd name="T13" fmla="*/ 332 h 378"/>
                <a:gd name="T14" fmla="*/ 28 w 226"/>
                <a:gd name="T15" fmla="*/ 311 h 378"/>
                <a:gd name="T16" fmla="*/ 15 w 226"/>
                <a:gd name="T17" fmla="*/ 303 h 378"/>
                <a:gd name="T18" fmla="*/ 7 w 226"/>
                <a:gd name="T19" fmla="*/ 290 h 378"/>
                <a:gd name="T20" fmla="*/ 0 w 226"/>
                <a:gd name="T21" fmla="*/ 284 h 378"/>
                <a:gd name="T22" fmla="*/ 2 w 226"/>
                <a:gd name="T23" fmla="*/ 274 h 378"/>
                <a:gd name="T24" fmla="*/ 9 w 226"/>
                <a:gd name="T25" fmla="*/ 251 h 378"/>
                <a:gd name="T26" fmla="*/ 23 w 226"/>
                <a:gd name="T27" fmla="*/ 217 h 378"/>
                <a:gd name="T28" fmla="*/ 32 w 226"/>
                <a:gd name="T29" fmla="*/ 217 h 378"/>
                <a:gd name="T30" fmla="*/ 50 w 226"/>
                <a:gd name="T31" fmla="*/ 198 h 378"/>
                <a:gd name="T32" fmla="*/ 61 w 226"/>
                <a:gd name="T33" fmla="*/ 198 h 378"/>
                <a:gd name="T34" fmla="*/ 78 w 226"/>
                <a:gd name="T35" fmla="*/ 211 h 378"/>
                <a:gd name="T36" fmla="*/ 98 w 226"/>
                <a:gd name="T37" fmla="*/ 200 h 378"/>
                <a:gd name="T38" fmla="*/ 101 w 226"/>
                <a:gd name="T39" fmla="*/ 186 h 378"/>
                <a:gd name="T40" fmla="*/ 107 w 226"/>
                <a:gd name="T41" fmla="*/ 171 h 378"/>
                <a:gd name="T42" fmla="*/ 113 w 226"/>
                <a:gd name="T43" fmla="*/ 154 h 378"/>
                <a:gd name="T44" fmla="*/ 128 w 226"/>
                <a:gd name="T45" fmla="*/ 140 h 378"/>
                <a:gd name="T46" fmla="*/ 134 w 226"/>
                <a:gd name="T47" fmla="*/ 117 h 378"/>
                <a:gd name="T48" fmla="*/ 140 w 226"/>
                <a:gd name="T49" fmla="*/ 109 h 378"/>
                <a:gd name="T50" fmla="*/ 146 w 226"/>
                <a:gd name="T51" fmla="*/ 92 h 378"/>
                <a:gd name="T52" fmla="*/ 153 w 226"/>
                <a:gd name="T53" fmla="*/ 69 h 378"/>
                <a:gd name="T54" fmla="*/ 178 w 226"/>
                <a:gd name="T55" fmla="*/ 44 h 378"/>
                <a:gd name="T56" fmla="*/ 180 w 226"/>
                <a:gd name="T57" fmla="*/ 33 h 378"/>
                <a:gd name="T58" fmla="*/ 182 w 226"/>
                <a:gd name="T59" fmla="*/ 25 h 378"/>
                <a:gd name="T60" fmla="*/ 170 w 226"/>
                <a:gd name="T61" fmla="*/ 11 h 378"/>
                <a:gd name="T62" fmla="*/ 172 w 226"/>
                <a:gd name="T63" fmla="*/ 2 h 378"/>
                <a:gd name="T64" fmla="*/ 180 w 226"/>
                <a:gd name="T65" fmla="*/ 0 h 378"/>
                <a:gd name="T66" fmla="*/ 192 w 226"/>
                <a:gd name="T67" fmla="*/ 21 h 378"/>
                <a:gd name="T68" fmla="*/ 194 w 226"/>
                <a:gd name="T69" fmla="*/ 44 h 378"/>
                <a:gd name="T70" fmla="*/ 194 w 226"/>
                <a:gd name="T71" fmla="*/ 67 h 378"/>
                <a:gd name="T72" fmla="*/ 209 w 226"/>
                <a:gd name="T73" fmla="*/ 98 h 378"/>
                <a:gd name="T74" fmla="*/ 194 w 226"/>
                <a:gd name="T75" fmla="*/ 98 h 378"/>
                <a:gd name="T76" fmla="*/ 184 w 226"/>
                <a:gd name="T77" fmla="*/ 100 h 378"/>
                <a:gd name="T78" fmla="*/ 170 w 226"/>
                <a:gd name="T79" fmla="*/ 96 h 378"/>
                <a:gd name="T80" fmla="*/ 165 w 226"/>
                <a:gd name="T81" fmla="*/ 111 h 378"/>
                <a:gd name="T82" fmla="*/ 182 w 226"/>
                <a:gd name="T83" fmla="*/ 132 h 378"/>
                <a:gd name="T84" fmla="*/ 195 w 226"/>
                <a:gd name="T85" fmla="*/ 138 h 378"/>
                <a:gd name="T86" fmla="*/ 199 w 226"/>
                <a:gd name="T87" fmla="*/ 152 h 378"/>
                <a:gd name="T88" fmla="*/ 209 w 226"/>
                <a:gd name="T89" fmla="*/ 175 h 378"/>
                <a:gd name="T90" fmla="*/ 203 w 226"/>
                <a:gd name="T91" fmla="*/ 184 h 378"/>
                <a:gd name="T92" fmla="*/ 190 w 226"/>
                <a:gd name="T93" fmla="*/ 219 h 378"/>
                <a:gd name="T94" fmla="*/ 182 w 226"/>
                <a:gd name="T95" fmla="*/ 225 h 378"/>
                <a:gd name="T96" fmla="*/ 180 w 226"/>
                <a:gd name="T97" fmla="*/ 251 h 378"/>
                <a:gd name="T98" fmla="*/ 182 w 226"/>
                <a:gd name="T99" fmla="*/ 267 h 378"/>
                <a:gd name="T100" fmla="*/ 180 w 226"/>
                <a:gd name="T101" fmla="*/ 276 h 378"/>
                <a:gd name="T102" fmla="*/ 194 w 226"/>
                <a:gd name="T103" fmla="*/ 294 h 378"/>
                <a:gd name="T104" fmla="*/ 197 w 226"/>
                <a:gd name="T105" fmla="*/ 305 h 378"/>
                <a:gd name="T106" fmla="*/ 209 w 226"/>
                <a:gd name="T107" fmla="*/ 324 h 378"/>
                <a:gd name="T108" fmla="*/ 222 w 226"/>
                <a:gd name="T109" fmla="*/ 334 h 378"/>
                <a:gd name="T110" fmla="*/ 222 w 226"/>
                <a:gd name="T111" fmla="*/ 349 h 378"/>
                <a:gd name="T112" fmla="*/ 226 w 226"/>
                <a:gd name="T113" fmla="*/ 361 h 378"/>
                <a:gd name="T114" fmla="*/ 224 w 226"/>
                <a:gd name="T115" fmla="*/ 378 h 378"/>
                <a:gd name="T116" fmla="*/ 201 w 226"/>
                <a:gd name="T117" fmla="*/ 371 h 378"/>
                <a:gd name="T118" fmla="*/ 176 w 226"/>
                <a:gd name="T119" fmla="*/ 361 h 378"/>
                <a:gd name="T120" fmla="*/ 138 w 226"/>
                <a:gd name="T121" fmla="*/ 36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" h="378">
                  <a:moveTo>
                    <a:pt x="138" y="361"/>
                  </a:moveTo>
                  <a:lnTo>
                    <a:pt x="134" y="359"/>
                  </a:lnTo>
                  <a:lnTo>
                    <a:pt x="117" y="363"/>
                  </a:lnTo>
                  <a:lnTo>
                    <a:pt x="98" y="357"/>
                  </a:lnTo>
                  <a:lnTo>
                    <a:pt x="84" y="361"/>
                  </a:lnTo>
                  <a:lnTo>
                    <a:pt x="36" y="359"/>
                  </a:lnTo>
                  <a:lnTo>
                    <a:pt x="40" y="332"/>
                  </a:lnTo>
                  <a:lnTo>
                    <a:pt x="28" y="311"/>
                  </a:lnTo>
                  <a:lnTo>
                    <a:pt x="15" y="303"/>
                  </a:lnTo>
                  <a:lnTo>
                    <a:pt x="7" y="290"/>
                  </a:lnTo>
                  <a:lnTo>
                    <a:pt x="0" y="284"/>
                  </a:lnTo>
                  <a:lnTo>
                    <a:pt x="2" y="274"/>
                  </a:lnTo>
                  <a:lnTo>
                    <a:pt x="9" y="251"/>
                  </a:lnTo>
                  <a:lnTo>
                    <a:pt x="23" y="217"/>
                  </a:lnTo>
                  <a:lnTo>
                    <a:pt x="32" y="217"/>
                  </a:lnTo>
                  <a:lnTo>
                    <a:pt x="50" y="198"/>
                  </a:lnTo>
                  <a:lnTo>
                    <a:pt x="61" y="198"/>
                  </a:lnTo>
                  <a:lnTo>
                    <a:pt x="78" y="211"/>
                  </a:lnTo>
                  <a:lnTo>
                    <a:pt x="98" y="200"/>
                  </a:lnTo>
                  <a:lnTo>
                    <a:pt x="101" y="186"/>
                  </a:lnTo>
                  <a:lnTo>
                    <a:pt x="107" y="171"/>
                  </a:lnTo>
                  <a:lnTo>
                    <a:pt x="113" y="154"/>
                  </a:lnTo>
                  <a:lnTo>
                    <a:pt x="128" y="140"/>
                  </a:lnTo>
                  <a:lnTo>
                    <a:pt x="134" y="117"/>
                  </a:lnTo>
                  <a:lnTo>
                    <a:pt x="140" y="109"/>
                  </a:lnTo>
                  <a:lnTo>
                    <a:pt x="146" y="92"/>
                  </a:lnTo>
                  <a:lnTo>
                    <a:pt x="153" y="69"/>
                  </a:lnTo>
                  <a:lnTo>
                    <a:pt x="178" y="44"/>
                  </a:lnTo>
                  <a:lnTo>
                    <a:pt x="180" y="33"/>
                  </a:lnTo>
                  <a:lnTo>
                    <a:pt x="182" y="25"/>
                  </a:lnTo>
                  <a:lnTo>
                    <a:pt x="170" y="11"/>
                  </a:lnTo>
                  <a:lnTo>
                    <a:pt x="172" y="2"/>
                  </a:lnTo>
                  <a:lnTo>
                    <a:pt x="180" y="0"/>
                  </a:lnTo>
                  <a:lnTo>
                    <a:pt x="192" y="21"/>
                  </a:lnTo>
                  <a:lnTo>
                    <a:pt x="194" y="44"/>
                  </a:lnTo>
                  <a:lnTo>
                    <a:pt x="194" y="67"/>
                  </a:lnTo>
                  <a:lnTo>
                    <a:pt x="209" y="98"/>
                  </a:lnTo>
                  <a:lnTo>
                    <a:pt x="194" y="98"/>
                  </a:lnTo>
                  <a:lnTo>
                    <a:pt x="184" y="100"/>
                  </a:lnTo>
                  <a:lnTo>
                    <a:pt x="170" y="96"/>
                  </a:lnTo>
                  <a:lnTo>
                    <a:pt x="165" y="111"/>
                  </a:lnTo>
                  <a:lnTo>
                    <a:pt x="182" y="132"/>
                  </a:lnTo>
                  <a:lnTo>
                    <a:pt x="195" y="138"/>
                  </a:lnTo>
                  <a:lnTo>
                    <a:pt x="199" y="152"/>
                  </a:lnTo>
                  <a:lnTo>
                    <a:pt x="209" y="175"/>
                  </a:lnTo>
                  <a:lnTo>
                    <a:pt x="203" y="184"/>
                  </a:lnTo>
                  <a:lnTo>
                    <a:pt x="190" y="219"/>
                  </a:lnTo>
                  <a:lnTo>
                    <a:pt x="182" y="225"/>
                  </a:lnTo>
                  <a:lnTo>
                    <a:pt x="180" y="251"/>
                  </a:lnTo>
                  <a:lnTo>
                    <a:pt x="182" y="267"/>
                  </a:lnTo>
                  <a:lnTo>
                    <a:pt x="180" y="276"/>
                  </a:lnTo>
                  <a:lnTo>
                    <a:pt x="194" y="294"/>
                  </a:lnTo>
                  <a:lnTo>
                    <a:pt x="197" y="305"/>
                  </a:lnTo>
                  <a:lnTo>
                    <a:pt x="209" y="324"/>
                  </a:lnTo>
                  <a:lnTo>
                    <a:pt x="222" y="334"/>
                  </a:lnTo>
                  <a:lnTo>
                    <a:pt x="222" y="349"/>
                  </a:lnTo>
                  <a:lnTo>
                    <a:pt x="226" y="361"/>
                  </a:lnTo>
                  <a:lnTo>
                    <a:pt x="224" y="378"/>
                  </a:lnTo>
                  <a:lnTo>
                    <a:pt x="201" y="371"/>
                  </a:lnTo>
                  <a:lnTo>
                    <a:pt x="176" y="361"/>
                  </a:lnTo>
                  <a:lnTo>
                    <a:pt x="138" y="36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2" name="Freeform 18"/>
            <p:cNvSpPr>
              <a:spLocks/>
            </p:cNvSpPr>
            <p:nvPr/>
          </p:nvSpPr>
          <p:spPr bwMode="auto">
            <a:xfrm>
              <a:off x="4512" y="2905"/>
              <a:ext cx="570" cy="630"/>
            </a:xfrm>
            <a:custGeom>
              <a:avLst/>
              <a:gdLst>
                <a:gd name="T0" fmla="*/ 559 w 570"/>
                <a:gd name="T1" fmla="*/ 98 h 630"/>
                <a:gd name="T2" fmla="*/ 560 w 570"/>
                <a:gd name="T3" fmla="*/ 115 h 630"/>
                <a:gd name="T4" fmla="*/ 537 w 570"/>
                <a:gd name="T5" fmla="*/ 142 h 630"/>
                <a:gd name="T6" fmla="*/ 530 w 570"/>
                <a:gd name="T7" fmla="*/ 184 h 630"/>
                <a:gd name="T8" fmla="*/ 524 w 570"/>
                <a:gd name="T9" fmla="*/ 223 h 630"/>
                <a:gd name="T10" fmla="*/ 512 w 570"/>
                <a:gd name="T11" fmla="*/ 254 h 630"/>
                <a:gd name="T12" fmla="*/ 507 w 570"/>
                <a:gd name="T13" fmla="*/ 275 h 630"/>
                <a:gd name="T14" fmla="*/ 516 w 570"/>
                <a:gd name="T15" fmla="*/ 330 h 630"/>
                <a:gd name="T16" fmla="*/ 518 w 570"/>
                <a:gd name="T17" fmla="*/ 380 h 630"/>
                <a:gd name="T18" fmla="*/ 541 w 570"/>
                <a:gd name="T19" fmla="*/ 419 h 630"/>
                <a:gd name="T20" fmla="*/ 545 w 570"/>
                <a:gd name="T21" fmla="*/ 459 h 630"/>
                <a:gd name="T22" fmla="*/ 495 w 570"/>
                <a:gd name="T23" fmla="*/ 469 h 630"/>
                <a:gd name="T24" fmla="*/ 493 w 570"/>
                <a:gd name="T25" fmla="*/ 505 h 630"/>
                <a:gd name="T26" fmla="*/ 484 w 570"/>
                <a:gd name="T27" fmla="*/ 580 h 630"/>
                <a:gd name="T28" fmla="*/ 512 w 570"/>
                <a:gd name="T29" fmla="*/ 599 h 630"/>
                <a:gd name="T30" fmla="*/ 522 w 570"/>
                <a:gd name="T31" fmla="*/ 630 h 630"/>
                <a:gd name="T32" fmla="*/ 488 w 570"/>
                <a:gd name="T33" fmla="*/ 611 h 630"/>
                <a:gd name="T34" fmla="*/ 455 w 570"/>
                <a:gd name="T35" fmla="*/ 592 h 630"/>
                <a:gd name="T36" fmla="*/ 430 w 570"/>
                <a:gd name="T37" fmla="*/ 584 h 630"/>
                <a:gd name="T38" fmla="*/ 395 w 570"/>
                <a:gd name="T39" fmla="*/ 565 h 630"/>
                <a:gd name="T40" fmla="*/ 363 w 570"/>
                <a:gd name="T41" fmla="*/ 561 h 630"/>
                <a:gd name="T42" fmla="*/ 351 w 570"/>
                <a:gd name="T43" fmla="*/ 549 h 630"/>
                <a:gd name="T44" fmla="*/ 319 w 570"/>
                <a:gd name="T45" fmla="*/ 553 h 630"/>
                <a:gd name="T46" fmla="*/ 298 w 570"/>
                <a:gd name="T47" fmla="*/ 555 h 630"/>
                <a:gd name="T48" fmla="*/ 290 w 570"/>
                <a:gd name="T49" fmla="*/ 503 h 630"/>
                <a:gd name="T50" fmla="*/ 294 w 570"/>
                <a:gd name="T51" fmla="*/ 461 h 630"/>
                <a:gd name="T52" fmla="*/ 286 w 570"/>
                <a:gd name="T53" fmla="*/ 426 h 630"/>
                <a:gd name="T54" fmla="*/ 253 w 570"/>
                <a:gd name="T55" fmla="*/ 415 h 630"/>
                <a:gd name="T56" fmla="*/ 236 w 570"/>
                <a:gd name="T57" fmla="*/ 421 h 630"/>
                <a:gd name="T58" fmla="*/ 209 w 570"/>
                <a:gd name="T59" fmla="*/ 442 h 630"/>
                <a:gd name="T60" fmla="*/ 188 w 570"/>
                <a:gd name="T61" fmla="*/ 446 h 630"/>
                <a:gd name="T62" fmla="*/ 159 w 570"/>
                <a:gd name="T63" fmla="*/ 453 h 630"/>
                <a:gd name="T64" fmla="*/ 140 w 570"/>
                <a:gd name="T65" fmla="*/ 424 h 630"/>
                <a:gd name="T66" fmla="*/ 125 w 570"/>
                <a:gd name="T67" fmla="*/ 378 h 630"/>
                <a:gd name="T68" fmla="*/ 25 w 570"/>
                <a:gd name="T69" fmla="*/ 382 h 630"/>
                <a:gd name="T70" fmla="*/ 4 w 570"/>
                <a:gd name="T71" fmla="*/ 386 h 630"/>
                <a:gd name="T72" fmla="*/ 8 w 570"/>
                <a:gd name="T73" fmla="*/ 371 h 630"/>
                <a:gd name="T74" fmla="*/ 13 w 570"/>
                <a:gd name="T75" fmla="*/ 348 h 630"/>
                <a:gd name="T76" fmla="*/ 33 w 570"/>
                <a:gd name="T77" fmla="*/ 344 h 630"/>
                <a:gd name="T78" fmla="*/ 59 w 570"/>
                <a:gd name="T79" fmla="*/ 332 h 630"/>
                <a:gd name="T80" fmla="*/ 73 w 570"/>
                <a:gd name="T81" fmla="*/ 348 h 630"/>
                <a:gd name="T82" fmla="*/ 107 w 570"/>
                <a:gd name="T83" fmla="*/ 309 h 630"/>
                <a:gd name="T84" fmla="*/ 115 w 570"/>
                <a:gd name="T85" fmla="*/ 271 h 630"/>
                <a:gd name="T86" fmla="*/ 142 w 570"/>
                <a:gd name="T87" fmla="*/ 219 h 630"/>
                <a:gd name="T88" fmla="*/ 165 w 570"/>
                <a:gd name="T89" fmla="*/ 192 h 630"/>
                <a:gd name="T90" fmla="*/ 171 w 570"/>
                <a:gd name="T91" fmla="*/ 169 h 630"/>
                <a:gd name="T92" fmla="*/ 173 w 570"/>
                <a:gd name="T93" fmla="*/ 119 h 630"/>
                <a:gd name="T94" fmla="*/ 186 w 570"/>
                <a:gd name="T95" fmla="*/ 79 h 630"/>
                <a:gd name="T96" fmla="*/ 192 w 570"/>
                <a:gd name="T97" fmla="*/ 35 h 630"/>
                <a:gd name="T98" fmla="*/ 219 w 570"/>
                <a:gd name="T99" fmla="*/ 8 h 630"/>
                <a:gd name="T100" fmla="*/ 263 w 570"/>
                <a:gd name="T101" fmla="*/ 31 h 630"/>
                <a:gd name="T102" fmla="*/ 307 w 570"/>
                <a:gd name="T103" fmla="*/ 40 h 630"/>
                <a:gd name="T104" fmla="*/ 321 w 570"/>
                <a:gd name="T105" fmla="*/ 17 h 630"/>
                <a:gd name="T106" fmla="*/ 367 w 570"/>
                <a:gd name="T107" fmla="*/ 4 h 630"/>
                <a:gd name="T108" fmla="*/ 390 w 570"/>
                <a:gd name="T109" fmla="*/ 10 h 630"/>
                <a:gd name="T110" fmla="*/ 405 w 570"/>
                <a:gd name="T111" fmla="*/ 0 h 630"/>
                <a:gd name="T112" fmla="*/ 447 w 570"/>
                <a:gd name="T113" fmla="*/ 4 h 630"/>
                <a:gd name="T114" fmla="*/ 474 w 570"/>
                <a:gd name="T115" fmla="*/ 29 h 630"/>
                <a:gd name="T116" fmla="*/ 495 w 570"/>
                <a:gd name="T117" fmla="*/ 27 h 630"/>
                <a:gd name="T118" fmla="*/ 526 w 570"/>
                <a:gd name="T119" fmla="*/ 21 h 630"/>
                <a:gd name="T120" fmla="*/ 560 w 570"/>
                <a:gd name="T121" fmla="*/ 5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0" h="630">
                  <a:moveTo>
                    <a:pt x="560" y="58"/>
                  </a:moveTo>
                  <a:lnTo>
                    <a:pt x="559" y="98"/>
                  </a:lnTo>
                  <a:lnTo>
                    <a:pt x="570" y="104"/>
                  </a:lnTo>
                  <a:lnTo>
                    <a:pt x="560" y="115"/>
                  </a:lnTo>
                  <a:lnTo>
                    <a:pt x="549" y="125"/>
                  </a:lnTo>
                  <a:lnTo>
                    <a:pt x="537" y="142"/>
                  </a:lnTo>
                  <a:lnTo>
                    <a:pt x="532" y="158"/>
                  </a:lnTo>
                  <a:lnTo>
                    <a:pt x="530" y="184"/>
                  </a:lnTo>
                  <a:lnTo>
                    <a:pt x="524" y="198"/>
                  </a:lnTo>
                  <a:lnTo>
                    <a:pt x="524" y="223"/>
                  </a:lnTo>
                  <a:lnTo>
                    <a:pt x="514" y="232"/>
                  </a:lnTo>
                  <a:lnTo>
                    <a:pt x="512" y="254"/>
                  </a:lnTo>
                  <a:lnTo>
                    <a:pt x="509" y="256"/>
                  </a:lnTo>
                  <a:lnTo>
                    <a:pt x="507" y="275"/>
                  </a:lnTo>
                  <a:lnTo>
                    <a:pt x="514" y="290"/>
                  </a:lnTo>
                  <a:lnTo>
                    <a:pt x="516" y="330"/>
                  </a:lnTo>
                  <a:lnTo>
                    <a:pt x="520" y="363"/>
                  </a:lnTo>
                  <a:lnTo>
                    <a:pt x="518" y="380"/>
                  </a:lnTo>
                  <a:lnTo>
                    <a:pt x="524" y="400"/>
                  </a:lnTo>
                  <a:lnTo>
                    <a:pt x="541" y="419"/>
                  </a:lnTo>
                  <a:lnTo>
                    <a:pt x="557" y="463"/>
                  </a:lnTo>
                  <a:lnTo>
                    <a:pt x="545" y="459"/>
                  </a:lnTo>
                  <a:lnTo>
                    <a:pt x="505" y="465"/>
                  </a:lnTo>
                  <a:lnTo>
                    <a:pt x="495" y="469"/>
                  </a:lnTo>
                  <a:lnTo>
                    <a:pt x="488" y="490"/>
                  </a:lnTo>
                  <a:lnTo>
                    <a:pt x="493" y="505"/>
                  </a:lnTo>
                  <a:lnTo>
                    <a:pt x="488" y="545"/>
                  </a:lnTo>
                  <a:lnTo>
                    <a:pt x="484" y="580"/>
                  </a:lnTo>
                  <a:lnTo>
                    <a:pt x="491" y="586"/>
                  </a:lnTo>
                  <a:lnTo>
                    <a:pt x="512" y="599"/>
                  </a:lnTo>
                  <a:lnTo>
                    <a:pt x="520" y="593"/>
                  </a:lnTo>
                  <a:lnTo>
                    <a:pt x="522" y="630"/>
                  </a:lnTo>
                  <a:lnTo>
                    <a:pt x="499" y="630"/>
                  </a:lnTo>
                  <a:lnTo>
                    <a:pt x="488" y="611"/>
                  </a:lnTo>
                  <a:lnTo>
                    <a:pt x="476" y="595"/>
                  </a:lnTo>
                  <a:lnTo>
                    <a:pt x="455" y="592"/>
                  </a:lnTo>
                  <a:lnTo>
                    <a:pt x="447" y="572"/>
                  </a:lnTo>
                  <a:lnTo>
                    <a:pt x="430" y="584"/>
                  </a:lnTo>
                  <a:lnTo>
                    <a:pt x="405" y="580"/>
                  </a:lnTo>
                  <a:lnTo>
                    <a:pt x="395" y="565"/>
                  </a:lnTo>
                  <a:lnTo>
                    <a:pt x="376" y="561"/>
                  </a:lnTo>
                  <a:lnTo>
                    <a:pt x="363" y="561"/>
                  </a:lnTo>
                  <a:lnTo>
                    <a:pt x="361" y="551"/>
                  </a:lnTo>
                  <a:lnTo>
                    <a:pt x="351" y="549"/>
                  </a:lnTo>
                  <a:lnTo>
                    <a:pt x="338" y="547"/>
                  </a:lnTo>
                  <a:lnTo>
                    <a:pt x="319" y="553"/>
                  </a:lnTo>
                  <a:lnTo>
                    <a:pt x="305" y="553"/>
                  </a:lnTo>
                  <a:lnTo>
                    <a:pt x="298" y="555"/>
                  </a:lnTo>
                  <a:lnTo>
                    <a:pt x="299" y="515"/>
                  </a:lnTo>
                  <a:lnTo>
                    <a:pt x="290" y="503"/>
                  </a:lnTo>
                  <a:lnTo>
                    <a:pt x="288" y="482"/>
                  </a:lnTo>
                  <a:lnTo>
                    <a:pt x="294" y="461"/>
                  </a:lnTo>
                  <a:lnTo>
                    <a:pt x="286" y="448"/>
                  </a:lnTo>
                  <a:lnTo>
                    <a:pt x="286" y="426"/>
                  </a:lnTo>
                  <a:lnTo>
                    <a:pt x="250" y="426"/>
                  </a:lnTo>
                  <a:lnTo>
                    <a:pt x="253" y="415"/>
                  </a:lnTo>
                  <a:lnTo>
                    <a:pt x="238" y="415"/>
                  </a:lnTo>
                  <a:lnTo>
                    <a:pt x="236" y="421"/>
                  </a:lnTo>
                  <a:lnTo>
                    <a:pt x="217" y="423"/>
                  </a:lnTo>
                  <a:lnTo>
                    <a:pt x="209" y="442"/>
                  </a:lnTo>
                  <a:lnTo>
                    <a:pt x="205" y="449"/>
                  </a:lnTo>
                  <a:lnTo>
                    <a:pt x="188" y="446"/>
                  </a:lnTo>
                  <a:lnTo>
                    <a:pt x="178" y="449"/>
                  </a:lnTo>
                  <a:lnTo>
                    <a:pt x="159" y="453"/>
                  </a:lnTo>
                  <a:lnTo>
                    <a:pt x="148" y="434"/>
                  </a:lnTo>
                  <a:lnTo>
                    <a:pt x="140" y="424"/>
                  </a:lnTo>
                  <a:lnTo>
                    <a:pt x="132" y="403"/>
                  </a:lnTo>
                  <a:lnTo>
                    <a:pt x="125" y="378"/>
                  </a:lnTo>
                  <a:lnTo>
                    <a:pt x="36" y="378"/>
                  </a:lnTo>
                  <a:lnTo>
                    <a:pt x="25" y="382"/>
                  </a:lnTo>
                  <a:lnTo>
                    <a:pt x="17" y="380"/>
                  </a:lnTo>
                  <a:lnTo>
                    <a:pt x="4" y="386"/>
                  </a:lnTo>
                  <a:lnTo>
                    <a:pt x="0" y="375"/>
                  </a:lnTo>
                  <a:lnTo>
                    <a:pt x="8" y="371"/>
                  </a:lnTo>
                  <a:lnTo>
                    <a:pt x="10" y="357"/>
                  </a:lnTo>
                  <a:lnTo>
                    <a:pt x="13" y="348"/>
                  </a:lnTo>
                  <a:lnTo>
                    <a:pt x="25" y="340"/>
                  </a:lnTo>
                  <a:lnTo>
                    <a:pt x="33" y="344"/>
                  </a:lnTo>
                  <a:lnTo>
                    <a:pt x="42" y="330"/>
                  </a:lnTo>
                  <a:lnTo>
                    <a:pt x="59" y="332"/>
                  </a:lnTo>
                  <a:lnTo>
                    <a:pt x="61" y="342"/>
                  </a:lnTo>
                  <a:lnTo>
                    <a:pt x="73" y="348"/>
                  </a:lnTo>
                  <a:lnTo>
                    <a:pt x="90" y="327"/>
                  </a:lnTo>
                  <a:lnTo>
                    <a:pt x="107" y="309"/>
                  </a:lnTo>
                  <a:lnTo>
                    <a:pt x="115" y="298"/>
                  </a:lnTo>
                  <a:lnTo>
                    <a:pt x="115" y="271"/>
                  </a:lnTo>
                  <a:lnTo>
                    <a:pt x="127" y="238"/>
                  </a:lnTo>
                  <a:lnTo>
                    <a:pt x="142" y="219"/>
                  </a:lnTo>
                  <a:lnTo>
                    <a:pt x="161" y="204"/>
                  </a:lnTo>
                  <a:lnTo>
                    <a:pt x="165" y="192"/>
                  </a:lnTo>
                  <a:lnTo>
                    <a:pt x="165" y="181"/>
                  </a:lnTo>
                  <a:lnTo>
                    <a:pt x="171" y="169"/>
                  </a:lnTo>
                  <a:lnTo>
                    <a:pt x="169" y="150"/>
                  </a:lnTo>
                  <a:lnTo>
                    <a:pt x="173" y="119"/>
                  </a:lnTo>
                  <a:lnTo>
                    <a:pt x="178" y="98"/>
                  </a:lnTo>
                  <a:lnTo>
                    <a:pt x="186" y="79"/>
                  </a:lnTo>
                  <a:lnTo>
                    <a:pt x="188" y="60"/>
                  </a:lnTo>
                  <a:lnTo>
                    <a:pt x="192" y="35"/>
                  </a:lnTo>
                  <a:lnTo>
                    <a:pt x="203" y="17"/>
                  </a:lnTo>
                  <a:lnTo>
                    <a:pt x="219" y="8"/>
                  </a:lnTo>
                  <a:lnTo>
                    <a:pt x="244" y="19"/>
                  </a:lnTo>
                  <a:lnTo>
                    <a:pt x="263" y="31"/>
                  </a:lnTo>
                  <a:lnTo>
                    <a:pt x="284" y="35"/>
                  </a:lnTo>
                  <a:lnTo>
                    <a:pt x="307" y="40"/>
                  </a:lnTo>
                  <a:lnTo>
                    <a:pt x="317" y="21"/>
                  </a:lnTo>
                  <a:lnTo>
                    <a:pt x="321" y="17"/>
                  </a:lnTo>
                  <a:lnTo>
                    <a:pt x="334" y="21"/>
                  </a:lnTo>
                  <a:lnTo>
                    <a:pt x="367" y="4"/>
                  </a:lnTo>
                  <a:lnTo>
                    <a:pt x="380" y="12"/>
                  </a:lnTo>
                  <a:lnTo>
                    <a:pt x="390" y="10"/>
                  </a:lnTo>
                  <a:lnTo>
                    <a:pt x="393" y="2"/>
                  </a:lnTo>
                  <a:lnTo>
                    <a:pt x="405" y="0"/>
                  </a:lnTo>
                  <a:lnTo>
                    <a:pt x="426" y="2"/>
                  </a:lnTo>
                  <a:lnTo>
                    <a:pt x="447" y="4"/>
                  </a:lnTo>
                  <a:lnTo>
                    <a:pt x="457" y="0"/>
                  </a:lnTo>
                  <a:lnTo>
                    <a:pt x="474" y="29"/>
                  </a:lnTo>
                  <a:lnTo>
                    <a:pt x="488" y="33"/>
                  </a:lnTo>
                  <a:lnTo>
                    <a:pt x="495" y="27"/>
                  </a:lnTo>
                  <a:lnTo>
                    <a:pt x="511" y="29"/>
                  </a:lnTo>
                  <a:lnTo>
                    <a:pt x="526" y="21"/>
                  </a:lnTo>
                  <a:lnTo>
                    <a:pt x="534" y="37"/>
                  </a:lnTo>
                  <a:lnTo>
                    <a:pt x="560" y="58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3" name="Freeform 19"/>
            <p:cNvSpPr>
              <a:spLocks/>
            </p:cNvSpPr>
            <p:nvPr/>
          </p:nvSpPr>
          <p:spPr bwMode="auto">
            <a:xfrm>
              <a:off x="1773" y="2659"/>
              <a:ext cx="363" cy="571"/>
            </a:xfrm>
            <a:custGeom>
              <a:avLst/>
              <a:gdLst>
                <a:gd name="T0" fmla="*/ 96 w 363"/>
                <a:gd name="T1" fmla="*/ 421 h 571"/>
                <a:gd name="T2" fmla="*/ 71 w 363"/>
                <a:gd name="T3" fmla="*/ 415 h 571"/>
                <a:gd name="T4" fmla="*/ 38 w 363"/>
                <a:gd name="T5" fmla="*/ 396 h 571"/>
                <a:gd name="T6" fmla="*/ 4 w 363"/>
                <a:gd name="T7" fmla="*/ 377 h 571"/>
                <a:gd name="T8" fmla="*/ 11 w 363"/>
                <a:gd name="T9" fmla="*/ 363 h 571"/>
                <a:gd name="T10" fmla="*/ 17 w 363"/>
                <a:gd name="T11" fmla="*/ 334 h 571"/>
                <a:gd name="T12" fmla="*/ 46 w 363"/>
                <a:gd name="T13" fmla="*/ 311 h 571"/>
                <a:gd name="T14" fmla="*/ 46 w 363"/>
                <a:gd name="T15" fmla="*/ 285 h 571"/>
                <a:gd name="T16" fmla="*/ 48 w 363"/>
                <a:gd name="T17" fmla="*/ 235 h 571"/>
                <a:gd name="T18" fmla="*/ 52 w 363"/>
                <a:gd name="T19" fmla="*/ 196 h 571"/>
                <a:gd name="T20" fmla="*/ 44 w 363"/>
                <a:gd name="T21" fmla="*/ 162 h 571"/>
                <a:gd name="T22" fmla="*/ 59 w 363"/>
                <a:gd name="T23" fmla="*/ 154 h 571"/>
                <a:gd name="T24" fmla="*/ 57 w 363"/>
                <a:gd name="T25" fmla="*/ 129 h 571"/>
                <a:gd name="T26" fmla="*/ 98 w 363"/>
                <a:gd name="T27" fmla="*/ 106 h 571"/>
                <a:gd name="T28" fmla="*/ 111 w 363"/>
                <a:gd name="T29" fmla="*/ 91 h 571"/>
                <a:gd name="T30" fmla="*/ 136 w 363"/>
                <a:gd name="T31" fmla="*/ 46 h 571"/>
                <a:gd name="T32" fmla="*/ 157 w 363"/>
                <a:gd name="T33" fmla="*/ 39 h 571"/>
                <a:gd name="T34" fmla="*/ 205 w 363"/>
                <a:gd name="T35" fmla="*/ 25 h 571"/>
                <a:gd name="T36" fmla="*/ 234 w 363"/>
                <a:gd name="T37" fmla="*/ 0 h 571"/>
                <a:gd name="T38" fmla="*/ 251 w 363"/>
                <a:gd name="T39" fmla="*/ 12 h 571"/>
                <a:gd name="T40" fmla="*/ 224 w 363"/>
                <a:gd name="T41" fmla="*/ 29 h 571"/>
                <a:gd name="T42" fmla="*/ 203 w 363"/>
                <a:gd name="T43" fmla="*/ 56 h 571"/>
                <a:gd name="T44" fmla="*/ 190 w 363"/>
                <a:gd name="T45" fmla="*/ 93 h 571"/>
                <a:gd name="T46" fmla="*/ 196 w 363"/>
                <a:gd name="T47" fmla="*/ 116 h 571"/>
                <a:gd name="T48" fmla="*/ 205 w 363"/>
                <a:gd name="T49" fmla="*/ 139 h 571"/>
                <a:gd name="T50" fmla="*/ 201 w 363"/>
                <a:gd name="T51" fmla="*/ 164 h 571"/>
                <a:gd name="T52" fmla="*/ 209 w 363"/>
                <a:gd name="T53" fmla="*/ 175 h 571"/>
                <a:gd name="T54" fmla="*/ 255 w 363"/>
                <a:gd name="T55" fmla="*/ 183 h 571"/>
                <a:gd name="T56" fmla="*/ 292 w 363"/>
                <a:gd name="T57" fmla="*/ 217 h 571"/>
                <a:gd name="T58" fmla="*/ 326 w 363"/>
                <a:gd name="T59" fmla="*/ 215 h 571"/>
                <a:gd name="T60" fmla="*/ 353 w 363"/>
                <a:gd name="T61" fmla="*/ 217 h 571"/>
                <a:gd name="T62" fmla="*/ 341 w 363"/>
                <a:gd name="T63" fmla="*/ 246 h 571"/>
                <a:gd name="T64" fmla="*/ 343 w 363"/>
                <a:gd name="T65" fmla="*/ 294 h 571"/>
                <a:gd name="T66" fmla="*/ 351 w 363"/>
                <a:gd name="T67" fmla="*/ 311 h 571"/>
                <a:gd name="T68" fmla="*/ 347 w 363"/>
                <a:gd name="T69" fmla="*/ 336 h 571"/>
                <a:gd name="T70" fmla="*/ 363 w 363"/>
                <a:gd name="T71" fmla="*/ 381 h 571"/>
                <a:gd name="T72" fmla="*/ 353 w 363"/>
                <a:gd name="T73" fmla="*/ 365 h 571"/>
                <a:gd name="T74" fmla="*/ 334 w 363"/>
                <a:gd name="T75" fmla="*/ 367 h 571"/>
                <a:gd name="T76" fmla="*/ 276 w 363"/>
                <a:gd name="T77" fmla="*/ 386 h 571"/>
                <a:gd name="T78" fmla="*/ 292 w 363"/>
                <a:gd name="T79" fmla="*/ 404 h 571"/>
                <a:gd name="T80" fmla="*/ 268 w 363"/>
                <a:gd name="T81" fmla="*/ 406 h 571"/>
                <a:gd name="T82" fmla="*/ 282 w 363"/>
                <a:gd name="T83" fmla="*/ 442 h 571"/>
                <a:gd name="T84" fmla="*/ 286 w 363"/>
                <a:gd name="T85" fmla="*/ 477 h 571"/>
                <a:gd name="T86" fmla="*/ 259 w 363"/>
                <a:gd name="T87" fmla="*/ 551 h 571"/>
                <a:gd name="T88" fmla="*/ 268 w 363"/>
                <a:gd name="T89" fmla="*/ 517 h 571"/>
                <a:gd name="T90" fmla="*/ 228 w 363"/>
                <a:gd name="T91" fmla="*/ 503 h 571"/>
                <a:gd name="T92" fmla="*/ 199 w 363"/>
                <a:gd name="T93" fmla="*/ 507 h 571"/>
                <a:gd name="T94" fmla="*/ 159 w 363"/>
                <a:gd name="T95" fmla="*/ 467 h 571"/>
                <a:gd name="T96" fmla="*/ 136 w 363"/>
                <a:gd name="T97" fmla="*/ 442 h 571"/>
                <a:gd name="T98" fmla="*/ 107 w 363"/>
                <a:gd name="T99" fmla="*/ 429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3" h="571">
                  <a:moveTo>
                    <a:pt x="107" y="429"/>
                  </a:moveTo>
                  <a:lnTo>
                    <a:pt x="96" y="421"/>
                  </a:lnTo>
                  <a:lnTo>
                    <a:pt x="80" y="409"/>
                  </a:lnTo>
                  <a:lnTo>
                    <a:pt x="71" y="415"/>
                  </a:lnTo>
                  <a:lnTo>
                    <a:pt x="46" y="411"/>
                  </a:lnTo>
                  <a:lnTo>
                    <a:pt x="38" y="396"/>
                  </a:lnTo>
                  <a:lnTo>
                    <a:pt x="32" y="396"/>
                  </a:lnTo>
                  <a:lnTo>
                    <a:pt x="4" y="377"/>
                  </a:lnTo>
                  <a:lnTo>
                    <a:pt x="0" y="367"/>
                  </a:lnTo>
                  <a:lnTo>
                    <a:pt x="11" y="363"/>
                  </a:lnTo>
                  <a:lnTo>
                    <a:pt x="9" y="348"/>
                  </a:lnTo>
                  <a:lnTo>
                    <a:pt x="17" y="334"/>
                  </a:lnTo>
                  <a:lnTo>
                    <a:pt x="32" y="333"/>
                  </a:lnTo>
                  <a:lnTo>
                    <a:pt x="46" y="311"/>
                  </a:lnTo>
                  <a:lnTo>
                    <a:pt x="57" y="292"/>
                  </a:lnTo>
                  <a:lnTo>
                    <a:pt x="46" y="285"/>
                  </a:lnTo>
                  <a:lnTo>
                    <a:pt x="54" y="265"/>
                  </a:lnTo>
                  <a:lnTo>
                    <a:pt x="48" y="235"/>
                  </a:lnTo>
                  <a:lnTo>
                    <a:pt x="54" y="225"/>
                  </a:lnTo>
                  <a:lnTo>
                    <a:pt x="52" y="196"/>
                  </a:lnTo>
                  <a:lnTo>
                    <a:pt x="40" y="179"/>
                  </a:lnTo>
                  <a:lnTo>
                    <a:pt x="44" y="162"/>
                  </a:lnTo>
                  <a:lnTo>
                    <a:pt x="54" y="164"/>
                  </a:lnTo>
                  <a:lnTo>
                    <a:pt x="59" y="154"/>
                  </a:lnTo>
                  <a:lnTo>
                    <a:pt x="54" y="135"/>
                  </a:lnTo>
                  <a:lnTo>
                    <a:pt x="57" y="129"/>
                  </a:lnTo>
                  <a:lnTo>
                    <a:pt x="73" y="131"/>
                  </a:lnTo>
                  <a:lnTo>
                    <a:pt x="98" y="106"/>
                  </a:lnTo>
                  <a:lnTo>
                    <a:pt x="109" y="102"/>
                  </a:lnTo>
                  <a:lnTo>
                    <a:pt x="111" y="91"/>
                  </a:lnTo>
                  <a:lnTo>
                    <a:pt x="119" y="62"/>
                  </a:lnTo>
                  <a:lnTo>
                    <a:pt x="136" y="46"/>
                  </a:lnTo>
                  <a:lnTo>
                    <a:pt x="155" y="46"/>
                  </a:lnTo>
                  <a:lnTo>
                    <a:pt x="157" y="39"/>
                  </a:lnTo>
                  <a:lnTo>
                    <a:pt x="182" y="43"/>
                  </a:lnTo>
                  <a:lnTo>
                    <a:pt x="205" y="25"/>
                  </a:lnTo>
                  <a:lnTo>
                    <a:pt x="219" y="18"/>
                  </a:lnTo>
                  <a:lnTo>
                    <a:pt x="234" y="0"/>
                  </a:lnTo>
                  <a:lnTo>
                    <a:pt x="244" y="2"/>
                  </a:lnTo>
                  <a:lnTo>
                    <a:pt x="251" y="12"/>
                  </a:lnTo>
                  <a:lnTo>
                    <a:pt x="245" y="23"/>
                  </a:lnTo>
                  <a:lnTo>
                    <a:pt x="224" y="29"/>
                  </a:lnTo>
                  <a:lnTo>
                    <a:pt x="217" y="46"/>
                  </a:lnTo>
                  <a:lnTo>
                    <a:pt x="203" y="56"/>
                  </a:lnTo>
                  <a:lnTo>
                    <a:pt x="194" y="68"/>
                  </a:lnTo>
                  <a:lnTo>
                    <a:pt x="190" y="93"/>
                  </a:lnTo>
                  <a:lnTo>
                    <a:pt x="180" y="112"/>
                  </a:lnTo>
                  <a:lnTo>
                    <a:pt x="196" y="116"/>
                  </a:lnTo>
                  <a:lnTo>
                    <a:pt x="197" y="131"/>
                  </a:lnTo>
                  <a:lnTo>
                    <a:pt x="205" y="139"/>
                  </a:lnTo>
                  <a:lnTo>
                    <a:pt x="207" y="152"/>
                  </a:lnTo>
                  <a:lnTo>
                    <a:pt x="201" y="164"/>
                  </a:lnTo>
                  <a:lnTo>
                    <a:pt x="203" y="171"/>
                  </a:lnTo>
                  <a:lnTo>
                    <a:pt x="209" y="175"/>
                  </a:lnTo>
                  <a:lnTo>
                    <a:pt x="217" y="187"/>
                  </a:lnTo>
                  <a:lnTo>
                    <a:pt x="255" y="183"/>
                  </a:lnTo>
                  <a:lnTo>
                    <a:pt x="272" y="187"/>
                  </a:lnTo>
                  <a:lnTo>
                    <a:pt x="292" y="217"/>
                  </a:lnTo>
                  <a:lnTo>
                    <a:pt x="305" y="213"/>
                  </a:lnTo>
                  <a:lnTo>
                    <a:pt x="326" y="215"/>
                  </a:lnTo>
                  <a:lnTo>
                    <a:pt x="343" y="212"/>
                  </a:lnTo>
                  <a:lnTo>
                    <a:pt x="353" y="217"/>
                  </a:lnTo>
                  <a:lnTo>
                    <a:pt x="347" y="235"/>
                  </a:lnTo>
                  <a:lnTo>
                    <a:pt x="341" y="246"/>
                  </a:lnTo>
                  <a:lnTo>
                    <a:pt x="338" y="271"/>
                  </a:lnTo>
                  <a:lnTo>
                    <a:pt x="343" y="294"/>
                  </a:lnTo>
                  <a:lnTo>
                    <a:pt x="351" y="304"/>
                  </a:lnTo>
                  <a:lnTo>
                    <a:pt x="351" y="311"/>
                  </a:lnTo>
                  <a:lnTo>
                    <a:pt x="336" y="329"/>
                  </a:lnTo>
                  <a:lnTo>
                    <a:pt x="347" y="336"/>
                  </a:lnTo>
                  <a:lnTo>
                    <a:pt x="355" y="348"/>
                  </a:lnTo>
                  <a:lnTo>
                    <a:pt x="363" y="381"/>
                  </a:lnTo>
                  <a:lnTo>
                    <a:pt x="357" y="386"/>
                  </a:lnTo>
                  <a:lnTo>
                    <a:pt x="353" y="365"/>
                  </a:lnTo>
                  <a:lnTo>
                    <a:pt x="343" y="356"/>
                  </a:lnTo>
                  <a:lnTo>
                    <a:pt x="334" y="367"/>
                  </a:lnTo>
                  <a:lnTo>
                    <a:pt x="274" y="365"/>
                  </a:lnTo>
                  <a:lnTo>
                    <a:pt x="276" y="386"/>
                  </a:lnTo>
                  <a:lnTo>
                    <a:pt x="293" y="390"/>
                  </a:lnTo>
                  <a:lnTo>
                    <a:pt x="292" y="404"/>
                  </a:lnTo>
                  <a:lnTo>
                    <a:pt x="286" y="400"/>
                  </a:lnTo>
                  <a:lnTo>
                    <a:pt x="268" y="406"/>
                  </a:lnTo>
                  <a:lnTo>
                    <a:pt x="268" y="430"/>
                  </a:lnTo>
                  <a:lnTo>
                    <a:pt x="282" y="442"/>
                  </a:lnTo>
                  <a:lnTo>
                    <a:pt x="288" y="463"/>
                  </a:lnTo>
                  <a:lnTo>
                    <a:pt x="286" y="477"/>
                  </a:lnTo>
                  <a:lnTo>
                    <a:pt x="274" y="571"/>
                  </a:lnTo>
                  <a:lnTo>
                    <a:pt x="259" y="551"/>
                  </a:lnTo>
                  <a:lnTo>
                    <a:pt x="251" y="551"/>
                  </a:lnTo>
                  <a:lnTo>
                    <a:pt x="268" y="517"/>
                  </a:lnTo>
                  <a:lnTo>
                    <a:pt x="245" y="502"/>
                  </a:lnTo>
                  <a:lnTo>
                    <a:pt x="228" y="503"/>
                  </a:lnTo>
                  <a:lnTo>
                    <a:pt x="217" y="498"/>
                  </a:lnTo>
                  <a:lnTo>
                    <a:pt x="199" y="507"/>
                  </a:lnTo>
                  <a:lnTo>
                    <a:pt x="178" y="503"/>
                  </a:lnTo>
                  <a:lnTo>
                    <a:pt x="159" y="467"/>
                  </a:lnTo>
                  <a:lnTo>
                    <a:pt x="146" y="457"/>
                  </a:lnTo>
                  <a:lnTo>
                    <a:pt x="136" y="442"/>
                  </a:lnTo>
                  <a:lnTo>
                    <a:pt x="115" y="427"/>
                  </a:lnTo>
                  <a:lnTo>
                    <a:pt x="107" y="429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4" name="Freeform 20"/>
            <p:cNvSpPr>
              <a:spLocks/>
            </p:cNvSpPr>
            <p:nvPr/>
          </p:nvSpPr>
          <p:spPr bwMode="auto">
            <a:xfrm>
              <a:off x="1579" y="2702"/>
              <a:ext cx="98" cy="101"/>
            </a:xfrm>
            <a:custGeom>
              <a:avLst/>
              <a:gdLst>
                <a:gd name="T0" fmla="*/ 82 w 98"/>
                <a:gd name="T1" fmla="*/ 101 h 101"/>
                <a:gd name="T2" fmla="*/ 67 w 98"/>
                <a:gd name="T3" fmla="*/ 94 h 101"/>
                <a:gd name="T4" fmla="*/ 61 w 98"/>
                <a:gd name="T5" fmla="*/ 86 h 101"/>
                <a:gd name="T6" fmla="*/ 65 w 98"/>
                <a:gd name="T7" fmla="*/ 80 h 101"/>
                <a:gd name="T8" fmla="*/ 65 w 98"/>
                <a:gd name="T9" fmla="*/ 73 h 101"/>
                <a:gd name="T10" fmla="*/ 57 w 98"/>
                <a:gd name="T11" fmla="*/ 65 h 101"/>
                <a:gd name="T12" fmla="*/ 46 w 98"/>
                <a:gd name="T13" fmla="*/ 59 h 101"/>
                <a:gd name="T14" fmla="*/ 34 w 98"/>
                <a:gd name="T15" fmla="*/ 53 h 101"/>
                <a:gd name="T16" fmla="*/ 34 w 98"/>
                <a:gd name="T17" fmla="*/ 44 h 101"/>
                <a:gd name="T18" fmla="*/ 27 w 98"/>
                <a:gd name="T19" fmla="*/ 38 h 101"/>
                <a:gd name="T20" fmla="*/ 29 w 98"/>
                <a:gd name="T21" fmla="*/ 48 h 101"/>
                <a:gd name="T22" fmla="*/ 21 w 98"/>
                <a:gd name="T23" fmla="*/ 55 h 101"/>
                <a:gd name="T24" fmla="*/ 15 w 98"/>
                <a:gd name="T25" fmla="*/ 46 h 101"/>
                <a:gd name="T26" fmla="*/ 6 w 98"/>
                <a:gd name="T27" fmla="*/ 44 h 101"/>
                <a:gd name="T28" fmla="*/ 2 w 98"/>
                <a:gd name="T29" fmla="*/ 36 h 101"/>
                <a:gd name="T30" fmla="*/ 4 w 98"/>
                <a:gd name="T31" fmla="*/ 26 h 101"/>
                <a:gd name="T32" fmla="*/ 8 w 98"/>
                <a:gd name="T33" fmla="*/ 15 h 101"/>
                <a:gd name="T34" fmla="*/ 0 w 98"/>
                <a:gd name="T35" fmla="*/ 11 h 101"/>
                <a:gd name="T36" fmla="*/ 8 w 98"/>
                <a:gd name="T37" fmla="*/ 3 h 101"/>
                <a:gd name="T38" fmla="*/ 11 w 98"/>
                <a:gd name="T39" fmla="*/ 0 h 101"/>
                <a:gd name="T40" fmla="*/ 31 w 98"/>
                <a:gd name="T41" fmla="*/ 9 h 101"/>
                <a:gd name="T42" fmla="*/ 38 w 98"/>
                <a:gd name="T43" fmla="*/ 3 h 101"/>
                <a:gd name="T44" fmla="*/ 48 w 98"/>
                <a:gd name="T45" fmla="*/ 7 h 101"/>
                <a:gd name="T46" fmla="*/ 52 w 98"/>
                <a:gd name="T47" fmla="*/ 13 h 101"/>
                <a:gd name="T48" fmla="*/ 61 w 98"/>
                <a:gd name="T49" fmla="*/ 17 h 101"/>
                <a:gd name="T50" fmla="*/ 69 w 98"/>
                <a:gd name="T51" fmla="*/ 9 h 101"/>
                <a:gd name="T52" fmla="*/ 75 w 98"/>
                <a:gd name="T53" fmla="*/ 26 h 101"/>
                <a:gd name="T54" fmla="*/ 84 w 98"/>
                <a:gd name="T55" fmla="*/ 42 h 101"/>
                <a:gd name="T56" fmla="*/ 98 w 98"/>
                <a:gd name="T57" fmla="*/ 55 h 101"/>
                <a:gd name="T58" fmla="*/ 86 w 98"/>
                <a:gd name="T59" fmla="*/ 59 h 101"/>
                <a:gd name="T60" fmla="*/ 86 w 98"/>
                <a:gd name="T61" fmla="*/ 73 h 101"/>
                <a:gd name="T62" fmla="*/ 92 w 98"/>
                <a:gd name="T63" fmla="*/ 76 h 101"/>
                <a:gd name="T64" fmla="*/ 86 w 98"/>
                <a:gd name="T65" fmla="*/ 82 h 101"/>
                <a:gd name="T66" fmla="*/ 88 w 98"/>
                <a:gd name="T67" fmla="*/ 88 h 101"/>
                <a:gd name="T68" fmla="*/ 84 w 98"/>
                <a:gd name="T69" fmla="*/ 94 h 101"/>
                <a:gd name="T70" fmla="*/ 82 w 98"/>
                <a:gd name="T7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8" h="101">
                  <a:moveTo>
                    <a:pt x="82" y="101"/>
                  </a:moveTo>
                  <a:lnTo>
                    <a:pt x="67" y="94"/>
                  </a:lnTo>
                  <a:lnTo>
                    <a:pt x="61" y="86"/>
                  </a:lnTo>
                  <a:lnTo>
                    <a:pt x="65" y="80"/>
                  </a:lnTo>
                  <a:lnTo>
                    <a:pt x="65" y="73"/>
                  </a:lnTo>
                  <a:lnTo>
                    <a:pt x="57" y="65"/>
                  </a:lnTo>
                  <a:lnTo>
                    <a:pt x="46" y="59"/>
                  </a:lnTo>
                  <a:lnTo>
                    <a:pt x="34" y="53"/>
                  </a:lnTo>
                  <a:lnTo>
                    <a:pt x="34" y="44"/>
                  </a:lnTo>
                  <a:lnTo>
                    <a:pt x="27" y="38"/>
                  </a:lnTo>
                  <a:lnTo>
                    <a:pt x="29" y="48"/>
                  </a:lnTo>
                  <a:lnTo>
                    <a:pt x="21" y="55"/>
                  </a:lnTo>
                  <a:lnTo>
                    <a:pt x="15" y="46"/>
                  </a:lnTo>
                  <a:lnTo>
                    <a:pt x="6" y="44"/>
                  </a:lnTo>
                  <a:lnTo>
                    <a:pt x="2" y="36"/>
                  </a:lnTo>
                  <a:lnTo>
                    <a:pt x="4" y="26"/>
                  </a:lnTo>
                  <a:lnTo>
                    <a:pt x="8" y="15"/>
                  </a:lnTo>
                  <a:lnTo>
                    <a:pt x="0" y="11"/>
                  </a:lnTo>
                  <a:lnTo>
                    <a:pt x="8" y="3"/>
                  </a:lnTo>
                  <a:lnTo>
                    <a:pt x="11" y="0"/>
                  </a:lnTo>
                  <a:lnTo>
                    <a:pt x="31" y="9"/>
                  </a:lnTo>
                  <a:lnTo>
                    <a:pt x="38" y="3"/>
                  </a:lnTo>
                  <a:lnTo>
                    <a:pt x="48" y="7"/>
                  </a:lnTo>
                  <a:lnTo>
                    <a:pt x="52" y="13"/>
                  </a:lnTo>
                  <a:lnTo>
                    <a:pt x="61" y="17"/>
                  </a:lnTo>
                  <a:lnTo>
                    <a:pt x="69" y="9"/>
                  </a:lnTo>
                  <a:lnTo>
                    <a:pt x="75" y="26"/>
                  </a:lnTo>
                  <a:lnTo>
                    <a:pt x="84" y="42"/>
                  </a:lnTo>
                  <a:lnTo>
                    <a:pt x="98" y="55"/>
                  </a:lnTo>
                  <a:lnTo>
                    <a:pt x="86" y="59"/>
                  </a:lnTo>
                  <a:lnTo>
                    <a:pt x="86" y="73"/>
                  </a:lnTo>
                  <a:lnTo>
                    <a:pt x="92" y="76"/>
                  </a:lnTo>
                  <a:lnTo>
                    <a:pt x="86" y="82"/>
                  </a:lnTo>
                  <a:lnTo>
                    <a:pt x="88" y="88"/>
                  </a:lnTo>
                  <a:lnTo>
                    <a:pt x="84" y="94"/>
                  </a:lnTo>
                  <a:lnTo>
                    <a:pt x="82" y="10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5" name="Freeform 21"/>
            <p:cNvSpPr>
              <a:spLocks/>
            </p:cNvSpPr>
            <p:nvPr/>
          </p:nvSpPr>
          <p:spPr bwMode="auto">
            <a:xfrm>
              <a:off x="2022" y="2406"/>
              <a:ext cx="108" cy="79"/>
            </a:xfrm>
            <a:custGeom>
              <a:avLst/>
              <a:gdLst>
                <a:gd name="T0" fmla="*/ 12 w 108"/>
                <a:gd name="T1" fmla="*/ 6 h 79"/>
                <a:gd name="T2" fmla="*/ 16 w 108"/>
                <a:gd name="T3" fmla="*/ 0 h 79"/>
                <a:gd name="T4" fmla="*/ 39 w 108"/>
                <a:gd name="T5" fmla="*/ 0 h 79"/>
                <a:gd name="T6" fmla="*/ 56 w 108"/>
                <a:gd name="T7" fmla="*/ 10 h 79"/>
                <a:gd name="T8" fmla="*/ 64 w 108"/>
                <a:gd name="T9" fmla="*/ 8 h 79"/>
                <a:gd name="T10" fmla="*/ 67 w 108"/>
                <a:gd name="T11" fmla="*/ 21 h 79"/>
                <a:gd name="T12" fmla="*/ 83 w 108"/>
                <a:gd name="T13" fmla="*/ 19 h 79"/>
                <a:gd name="T14" fmla="*/ 81 w 108"/>
                <a:gd name="T15" fmla="*/ 31 h 79"/>
                <a:gd name="T16" fmla="*/ 94 w 108"/>
                <a:gd name="T17" fmla="*/ 31 h 79"/>
                <a:gd name="T18" fmla="*/ 108 w 108"/>
                <a:gd name="T19" fmla="*/ 44 h 79"/>
                <a:gd name="T20" fmla="*/ 94 w 108"/>
                <a:gd name="T21" fmla="*/ 58 h 79"/>
                <a:gd name="T22" fmla="*/ 81 w 108"/>
                <a:gd name="T23" fmla="*/ 50 h 79"/>
                <a:gd name="T24" fmla="*/ 67 w 108"/>
                <a:gd name="T25" fmla="*/ 52 h 79"/>
                <a:gd name="T26" fmla="*/ 58 w 108"/>
                <a:gd name="T27" fmla="*/ 50 h 79"/>
                <a:gd name="T28" fmla="*/ 52 w 108"/>
                <a:gd name="T29" fmla="*/ 56 h 79"/>
                <a:gd name="T30" fmla="*/ 41 w 108"/>
                <a:gd name="T31" fmla="*/ 58 h 79"/>
                <a:gd name="T32" fmla="*/ 37 w 108"/>
                <a:gd name="T33" fmla="*/ 50 h 79"/>
                <a:gd name="T34" fmla="*/ 27 w 108"/>
                <a:gd name="T35" fmla="*/ 56 h 79"/>
                <a:gd name="T36" fmla="*/ 12 w 108"/>
                <a:gd name="T37" fmla="*/ 79 h 79"/>
                <a:gd name="T38" fmla="*/ 6 w 108"/>
                <a:gd name="T39" fmla="*/ 73 h 79"/>
                <a:gd name="T40" fmla="*/ 4 w 108"/>
                <a:gd name="T41" fmla="*/ 63 h 79"/>
                <a:gd name="T42" fmla="*/ 6 w 108"/>
                <a:gd name="T43" fmla="*/ 54 h 79"/>
                <a:gd name="T44" fmla="*/ 0 w 108"/>
                <a:gd name="T45" fmla="*/ 44 h 79"/>
                <a:gd name="T46" fmla="*/ 8 w 108"/>
                <a:gd name="T47" fmla="*/ 38 h 79"/>
                <a:gd name="T48" fmla="*/ 12 w 108"/>
                <a:gd name="T49" fmla="*/ 25 h 79"/>
                <a:gd name="T50" fmla="*/ 12 w 108"/>
                <a:gd name="T51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8" h="79">
                  <a:moveTo>
                    <a:pt x="12" y="6"/>
                  </a:moveTo>
                  <a:lnTo>
                    <a:pt x="16" y="0"/>
                  </a:lnTo>
                  <a:lnTo>
                    <a:pt x="39" y="0"/>
                  </a:lnTo>
                  <a:lnTo>
                    <a:pt x="56" y="10"/>
                  </a:lnTo>
                  <a:lnTo>
                    <a:pt x="64" y="8"/>
                  </a:lnTo>
                  <a:lnTo>
                    <a:pt x="67" y="21"/>
                  </a:lnTo>
                  <a:lnTo>
                    <a:pt x="83" y="19"/>
                  </a:lnTo>
                  <a:lnTo>
                    <a:pt x="81" y="31"/>
                  </a:lnTo>
                  <a:lnTo>
                    <a:pt x="94" y="31"/>
                  </a:lnTo>
                  <a:lnTo>
                    <a:pt x="108" y="44"/>
                  </a:lnTo>
                  <a:lnTo>
                    <a:pt x="94" y="58"/>
                  </a:lnTo>
                  <a:lnTo>
                    <a:pt x="81" y="50"/>
                  </a:lnTo>
                  <a:lnTo>
                    <a:pt x="67" y="52"/>
                  </a:lnTo>
                  <a:lnTo>
                    <a:pt x="58" y="50"/>
                  </a:lnTo>
                  <a:lnTo>
                    <a:pt x="52" y="56"/>
                  </a:lnTo>
                  <a:lnTo>
                    <a:pt x="41" y="58"/>
                  </a:lnTo>
                  <a:lnTo>
                    <a:pt x="37" y="50"/>
                  </a:lnTo>
                  <a:lnTo>
                    <a:pt x="27" y="56"/>
                  </a:lnTo>
                  <a:lnTo>
                    <a:pt x="12" y="79"/>
                  </a:lnTo>
                  <a:lnTo>
                    <a:pt x="6" y="73"/>
                  </a:lnTo>
                  <a:lnTo>
                    <a:pt x="4" y="63"/>
                  </a:lnTo>
                  <a:lnTo>
                    <a:pt x="6" y="54"/>
                  </a:lnTo>
                  <a:lnTo>
                    <a:pt x="0" y="44"/>
                  </a:lnTo>
                  <a:lnTo>
                    <a:pt x="8" y="38"/>
                  </a:lnTo>
                  <a:lnTo>
                    <a:pt x="12" y="25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6" name="Freeform 22"/>
            <p:cNvSpPr>
              <a:spLocks/>
            </p:cNvSpPr>
            <p:nvPr/>
          </p:nvSpPr>
          <p:spPr bwMode="auto">
            <a:xfrm>
              <a:off x="4873" y="2008"/>
              <a:ext cx="365" cy="327"/>
            </a:xfrm>
            <a:custGeom>
              <a:avLst/>
              <a:gdLst>
                <a:gd name="T0" fmla="*/ 295 w 365"/>
                <a:gd name="T1" fmla="*/ 71 h 327"/>
                <a:gd name="T2" fmla="*/ 288 w 365"/>
                <a:gd name="T3" fmla="*/ 85 h 327"/>
                <a:gd name="T4" fmla="*/ 284 w 365"/>
                <a:gd name="T5" fmla="*/ 110 h 327"/>
                <a:gd name="T6" fmla="*/ 276 w 365"/>
                <a:gd name="T7" fmla="*/ 129 h 327"/>
                <a:gd name="T8" fmla="*/ 271 w 365"/>
                <a:gd name="T9" fmla="*/ 135 h 327"/>
                <a:gd name="T10" fmla="*/ 259 w 365"/>
                <a:gd name="T11" fmla="*/ 123 h 327"/>
                <a:gd name="T12" fmla="*/ 246 w 365"/>
                <a:gd name="T13" fmla="*/ 108 h 327"/>
                <a:gd name="T14" fmla="*/ 223 w 365"/>
                <a:gd name="T15" fmla="*/ 60 h 327"/>
                <a:gd name="T16" fmla="*/ 219 w 365"/>
                <a:gd name="T17" fmla="*/ 62 h 327"/>
                <a:gd name="T18" fmla="*/ 234 w 365"/>
                <a:gd name="T19" fmla="*/ 98 h 327"/>
                <a:gd name="T20" fmla="*/ 253 w 365"/>
                <a:gd name="T21" fmla="*/ 133 h 327"/>
                <a:gd name="T22" fmla="*/ 278 w 365"/>
                <a:gd name="T23" fmla="*/ 185 h 327"/>
                <a:gd name="T24" fmla="*/ 290 w 365"/>
                <a:gd name="T25" fmla="*/ 204 h 327"/>
                <a:gd name="T26" fmla="*/ 299 w 365"/>
                <a:gd name="T27" fmla="*/ 223 h 327"/>
                <a:gd name="T28" fmla="*/ 328 w 365"/>
                <a:gd name="T29" fmla="*/ 262 h 327"/>
                <a:gd name="T30" fmla="*/ 322 w 365"/>
                <a:gd name="T31" fmla="*/ 267 h 327"/>
                <a:gd name="T32" fmla="*/ 324 w 365"/>
                <a:gd name="T33" fmla="*/ 288 h 327"/>
                <a:gd name="T34" fmla="*/ 359 w 365"/>
                <a:gd name="T35" fmla="*/ 319 h 327"/>
                <a:gd name="T36" fmla="*/ 365 w 365"/>
                <a:gd name="T37" fmla="*/ 327 h 327"/>
                <a:gd name="T38" fmla="*/ 247 w 365"/>
                <a:gd name="T39" fmla="*/ 327 h 327"/>
                <a:gd name="T40" fmla="*/ 134 w 365"/>
                <a:gd name="T41" fmla="*/ 327 h 327"/>
                <a:gd name="T42" fmla="*/ 15 w 365"/>
                <a:gd name="T43" fmla="*/ 327 h 327"/>
                <a:gd name="T44" fmla="*/ 13 w 365"/>
                <a:gd name="T45" fmla="*/ 200 h 327"/>
                <a:gd name="T46" fmla="*/ 9 w 365"/>
                <a:gd name="T47" fmla="*/ 79 h 327"/>
                <a:gd name="T48" fmla="*/ 0 w 365"/>
                <a:gd name="T49" fmla="*/ 52 h 327"/>
                <a:gd name="T50" fmla="*/ 6 w 365"/>
                <a:gd name="T51" fmla="*/ 31 h 327"/>
                <a:gd name="T52" fmla="*/ 0 w 365"/>
                <a:gd name="T53" fmla="*/ 18 h 327"/>
                <a:gd name="T54" fmla="*/ 9 w 365"/>
                <a:gd name="T55" fmla="*/ 0 h 327"/>
                <a:gd name="T56" fmla="*/ 48 w 365"/>
                <a:gd name="T57" fmla="*/ 0 h 327"/>
                <a:gd name="T58" fmla="*/ 77 w 365"/>
                <a:gd name="T59" fmla="*/ 10 h 327"/>
                <a:gd name="T60" fmla="*/ 105 w 365"/>
                <a:gd name="T61" fmla="*/ 20 h 327"/>
                <a:gd name="T62" fmla="*/ 119 w 365"/>
                <a:gd name="T63" fmla="*/ 25 h 327"/>
                <a:gd name="T64" fmla="*/ 140 w 365"/>
                <a:gd name="T65" fmla="*/ 14 h 327"/>
                <a:gd name="T66" fmla="*/ 151 w 365"/>
                <a:gd name="T67" fmla="*/ 4 h 327"/>
                <a:gd name="T68" fmla="*/ 176 w 365"/>
                <a:gd name="T69" fmla="*/ 0 h 327"/>
                <a:gd name="T70" fmla="*/ 198 w 365"/>
                <a:gd name="T71" fmla="*/ 6 h 327"/>
                <a:gd name="T72" fmla="*/ 207 w 365"/>
                <a:gd name="T73" fmla="*/ 22 h 327"/>
                <a:gd name="T74" fmla="*/ 213 w 365"/>
                <a:gd name="T75" fmla="*/ 12 h 327"/>
                <a:gd name="T76" fmla="*/ 236 w 365"/>
                <a:gd name="T77" fmla="*/ 20 h 327"/>
                <a:gd name="T78" fmla="*/ 259 w 365"/>
                <a:gd name="T79" fmla="*/ 22 h 327"/>
                <a:gd name="T80" fmla="*/ 272 w 365"/>
                <a:gd name="T81" fmla="*/ 12 h 327"/>
                <a:gd name="T82" fmla="*/ 295 w 365"/>
                <a:gd name="T83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327">
                  <a:moveTo>
                    <a:pt x="295" y="71"/>
                  </a:moveTo>
                  <a:lnTo>
                    <a:pt x="288" y="85"/>
                  </a:lnTo>
                  <a:lnTo>
                    <a:pt x="284" y="110"/>
                  </a:lnTo>
                  <a:lnTo>
                    <a:pt x="276" y="129"/>
                  </a:lnTo>
                  <a:lnTo>
                    <a:pt x="271" y="135"/>
                  </a:lnTo>
                  <a:lnTo>
                    <a:pt x="259" y="123"/>
                  </a:lnTo>
                  <a:lnTo>
                    <a:pt x="246" y="108"/>
                  </a:lnTo>
                  <a:lnTo>
                    <a:pt x="223" y="60"/>
                  </a:lnTo>
                  <a:lnTo>
                    <a:pt x="219" y="62"/>
                  </a:lnTo>
                  <a:lnTo>
                    <a:pt x="234" y="98"/>
                  </a:lnTo>
                  <a:lnTo>
                    <a:pt x="253" y="133"/>
                  </a:lnTo>
                  <a:lnTo>
                    <a:pt x="278" y="185"/>
                  </a:lnTo>
                  <a:lnTo>
                    <a:pt x="290" y="204"/>
                  </a:lnTo>
                  <a:lnTo>
                    <a:pt x="299" y="223"/>
                  </a:lnTo>
                  <a:lnTo>
                    <a:pt x="328" y="262"/>
                  </a:lnTo>
                  <a:lnTo>
                    <a:pt x="322" y="267"/>
                  </a:lnTo>
                  <a:lnTo>
                    <a:pt x="324" y="288"/>
                  </a:lnTo>
                  <a:lnTo>
                    <a:pt x="359" y="319"/>
                  </a:lnTo>
                  <a:lnTo>
                    <a:pt x="365" y="327"/>
                  </a:lnTo>
                  <a:lnTo>
                    <a:pt x="247" y="327"/>
                  </a:lnTo>
                  <a:lnTo>
                    <a:pt x="134" y="327"/>
                  </a:lnTo>
                  <a:lnTo>
                    <a:pt x="15" y="327"/>
                  </a:lnTo>
                  <a:lnTo>
                    <a:pt x="13" y="200"/>
                  </a:lnTo>
                  <a:lnTo>
                    <a:pt x="9" y="79"/>
                  </a:lnTo>
                  <a:lnTo>
                    <a:pt x="0" y="52"/>
                  </a:lnTo>
                  <a:lnTo>
                    <a:pt x="6" y="3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48" y="0"/>
                  </a:lnTo>
                  <a:lnTo>
                    <a:pt x="77" y="10"/>
                  </a:lnTo>
                  <a:lnTo>
                    <a:pt x="105" y="20"/>
                  </a:lnTo>
                  <a:lnTo>
                    <a:pt x="119" y="25"/>
                  </a:lnTo>
                  <a:lnTo>
                    <a:pt x="140" y="14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8" y="6"/>
                  </a:lnTo>
                  <a:lnTo>
                    <a:pt x="207" y="22"/>
                  </a:lnTo>
                  <a:lnTo>
                    <a:pt x="213" y="12"/>
                  </a:lnTo>
                  <a:lnTo>
                    <a:pt x="236" y="20"/>
                  </a:lnTo>
                  <a:lnTo>
                    <a:pt x="259" y="22"/>
                  </a:lnTo>
                  <a:lnTo>
                    <a:pt x="272" y="12"/>
                  </a:lnTo>
                  <a:lnTo>
                    <a:pt x="295" y="71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7" name="Freeform 23"/>
            <p:cNvSpPr>
              <a:spLocks/>
            </p:cNvSpPr>
            <p:nvPr/>
          </p:nvSpPr>
          <p:spPr bwMode="auto">
            <a:xfrm>
              <a:off x="5134" y="2575"/>
              <a:ext cx="445" cy="392"/>
            </a:xfrm>
            <a:custGeom>
              <a:avLst/>
              <a:gdLst>
                <a:gd name="T0" fmla="*/ 144 w 445"/>
                <a:gd name="T1" fmla="*/ 0 h 392"/>
                <a:gd name="T2" fmla="*/ 161 w 445"/>
                <a:gd name="T3" fmla="*/ 15 h 392"/>
                <a:gd name="T4" fmla="*/ 178 w 445"/>
                <a:gd name="T5" fmla="*/ 6 h 392"/>
                <a:gd name="T6" fmla="*/ 186 w 445"/>
                <a:gd name="T7" fmla="*/ 13 h 392"/>
                <a:gd name="T8" fmla="*/ 207 w 445"/>
                <a:gd name="T9" fmla="*/ 13 h 392"/>
                <a:gd name="T10" fmla="*/ 234 w 445"/>
                <a:gd name="T11" fmla="*/ 27 h 392"/>
                <a:gd name="T12" fmla="*/ 242 w 445"/>
                <a:gd name="T13" fmla="*/ 40 h 392"/>
                <a:gd name="T14" fmla="*/ 255 w 445"/>
                <a:gd name="T15" fmla="*/ 50 h 392"/>
                <a:gd name="T16" fmla="*/ 269 w 445"/>
                <a:gd name="T17" fmla="*/ 71 h 392"/>
                <a:gd name="T18" fmla="*/ 278 w 445"/>
                <a:gd name="T19" fmla="*/ 81 h 392"/>
                <a:gd name="T20" fmla="*/ 269 w 445"/>
                <a:gd name="T21" fmla="*/ 96 h 392"/>
                <a:gd name="T22" fmla="*/ 259 w 445"/>
                <a:gd name="T23" fmla="*/ 113 h 392"/>
                <a:gd name="T24" fmla="*/ 261 w 445"/>
                <a:gd name="T25" fmla="*/ 121 h 392"/>
                <a:gd name="T26" fmla="*/ 263 w 445"/>
                <a:gd name="T27" fmla="*/ 132 h 392"/>
                <a:gd name="T28" fmla="*/ 278 w 445"/>
                <a:gd name="T29" fmla="*/ 132 h 392"/>
                <a:gd name="T30" fmla="*/ 286 w 445"/>
                <a:gd name="T31" fmla="*/ 130 h 392"/>
                <a:gd name="T32" fmla="*/ 294 w 445"/>
                <a:gd name="T33" fmla="*/ 136 h 392"/>
                <a:gd name="T34" fmla="*/ 286 w 445"/>
                <a:gd name="T35" fmla="*/ 148 h 392"/>
                <a:gd name="T36" fmla="*/ 297 w 445"/>
                <a:gd name="T37" fmla="*/ 167 h 392"/>
                <a:gd name="T38" fmla="*/ 309 w 445"/>
                <a:gd name="T39" fmla="*/ 184 h 392"/>
                <a:gd name="T40" fmla="*/ 320 w 445"/>
                <a:gd name="T41" fmla="*/ 196 h 392"/>
                <a:gd name="T42" fmla="*/ 420 w 445"/>
                <a:gd name="T43" fmla="*/ 236 h 392"/>
                <a:gd name="T44" fmla="*/ 445 w 445"/>
                <a:gd name="T45" fmla="*/ 236 h 392"/>
                <a:gd name="T46" fmla="*/ 363 w 445"/>
                <a:gd name="T47" fmla="*/ 338 h 392"/>
                <a:gd name="T48" fmla="*/ 322 w 445"/>
                <a:gd name="T49" fmla="*/ 340 h 392"/>
                <a:gd name="T50" fmla="*/ 297 w 445"/>
                <a:gd name="T51" fmla="*/ 363 h 392"/>
                <a:gd name="T52" fmla="*/ 278 w 445"/>
                <a:gd name="T53" fmla="*/ 365 h 392"/>
                <a:gd name="T54" fmla="*/ 269 w 445"/>
                <a:gd name="T55" fmla="*/ 374 h 392"/>
                <a:gd name="T56" fmla="*/ 249 w 445"/>
                <a:gd name="T57" fmla="*/ 374 h 392"/>
                <a:gd name="T58" fmla="*/ 236 w 445"/>
                <a:gd name="T59" fmla="*/ 363 h 392"/>
                <a:gd name="T60" fmla="*/ 209 w 445"/>
                <a:gd name="T61" fmla="*/ 378 h 392"/>
                <a:gd name="T62" fmla="*/ 201 w 445"/>
                <a:gd name="T63" fmla="*/ 392 h 392"/>
                <a:gd name="T64" fmla="*/ 180 w 445"/>
                <a:gd name="T65" fmla="*/ 390 h 392"/>
                <a:gd name="T66" fmla="*/ 175 w 445"/>
                <a:gd name="T67" fmla="*/ 386 h 392"/>
                <a:gd name="T68" fmla="*/ 167 w 445"/>
                <a:gd name="T69" fmla="*/ 386 h 392"/>
                <a:gd name="T70" fmla="*/ 157 w 445"/>
                <a:gd name="T71" fmla="*/ 386 h 392"/>
                <a:gd name="T72" fmla="*/ 119 w 445"/>
                <a:gd name="T73" fmla="*/ 357 h 392"/>
                <a:gd name="T74" fmla="*/ 98 w 445"/>
                <a:gd name="T75" fmla="*/ 357 h 392"/>
                <a:gd name="T76" fmla="*/ 88 w 445"/>
                <a:gd name="T77" fmla="*/ 345 h 392"/>
                <a:gd name="T78" fmla="*/ 88 w 445"/>
                <a:gd name="T79" fmla="*/ 326 h 392"/>
                <a:gd name="T80" fmla="*/ 71 w 445"/>
                <a:gd name="T81" fmla="*/ 321 h 392"/>
                <a:gd name="T82" fmla="*/ 54 w 445"/>
                <a:gd name="T83" fmla="*/ 284 h 392"/>
                <a:gd name="T84" fmla="*/ 40 w 445"/>
                <a:gd name="T85" fmla="*/ 276 h 392"/>
                <a:gd name="T86" fmla="*/ 34 w 445"/>
                <a:gd name="T87" fmla="*/ 263 h 392"/>
                <a:gd name="T88" fmla="*/ 19 w 445"/>
                <a:gd name="T89" fmla="*/ 246 h 392"/>
                <a:gd name="T90" fmla="*/ 0 w 445"/>
                <a:gd name="T91" fmla="*/ 244 h 392"/>
                <a:gd name="T92" fmla="*/ 11 w 445"/>
                <a:gd name="T93" fmla="*/ 225 h 392"/>
                <a:gd name="T94" fmla="*/ 27 w 445"/>
                <a:gd name="T95" fmla="*/ 223 h 392"/>
                <a:gd name="T96" fmla="*/ 31 w 445"/>
                <a:gd name="T97" fmla="*/ 213 h 392"/>
                <a:gd name="T98" fmla="*/ 31 w 445"/>
                <a:gd name="T99" fmla="*/ 182 h 392"/>
                <a:gd name="T100" fmla="*/ 38 w 445"/>
                <a:gd name="T101" fmla="*/ 146 h 392"/>
                <a:gd name="T102" fmla="*/ 52 w 445"/>
                <a:gd name="T103" fmla="*/ 136 h 392"/>
                <a:gd name="T104" fmla="*/ 56 w 445"/>
                <a:gd name="T105" fmla="*/ 123 h 392"/>
                <a:gd name="T106" fmla="*/ 67 w 445"/>
                <a:gd name="T107" fmla="*/ 98 h 392"/>
                <a:gd name="T108" fmla="*/ 84 w 445"/>
                <a:gd name="T109" fmla="*/ 81 h 392"/>
                <a:gd name="T110" fmla="*/ 96 w 445"/>
                <a:gd name="T111" fmla="*/ 46 h 392"/>
                <a:gd name="T112" fmla="*/ 100 w 445"/>
                <a:gd name="T113" fmla="*/ 17 h 392"/>
                <a:gd name="T114" fmla="*/ 134 w 445"/>
                <a:gd name="T115" fmla="*/ 25 h 392"/>
                <a:gd name="T116" fmla="*/ 144 w 445"/>
                <a:gd name="T1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" h="392">
                  <a:moveTo>
                    <a:pt x="144" y="0"/>
                  </a:moveTo>
                  <a:lnTo>
                    <a:pt x="161" y="15"/>
                  </a:lnTo>
                  <a:lnTo>
                    <a:pt x="178" y="6"/>
                  </a:lnTo>
                  <a:lnTo>
                    <a:pt x="186" y="13"/>
                  </a:lnTo>
                  <a:lnTo>
                    <a:pt x="207" y="13"/>
                  </a:lnTo>
                  <a:lnTo>
                    <a:pt x="234" y="27"/>
                  </a:lnTo>
                  <a:lnTo>
                    <a:pt x="242" y="40"/>
                  </a:lnTo>
                  <a:lnTo>
                    <a:pt x="255" y="50"/>
                  </a:lnTo>
                  <a:lnTo>
                    <a:pt x="269" y="71"/>
                  </a:lnTo>
                  <a:lnTo>
                    <a:pt x="278" y="81"/>
                  </a:lnTo>
                  <a:lnTo>
                    <a:pt x="269" y="96"/>
                  </a:lnTo>
                  <a:lnTo>
                    <a:pt x="259" y="113"/>
                  </a:lnTo>
                  <a:lnTo>
                    <a:pt x="261" y="121"/>
                  </a:lnTo>
                  <a:lnTo>
                    <a:pt x="263" y="132"/>
                  </a:lnTo>
                  <a:lnTo>
                    <a:pt x="278" y="132"/>
                  </a:lnTo>
                  <a:lnTo>
                    <a:pt x="286" y="130"/>
                  </a:lnTo>
                  <a:lnTo>
                    <a:pt x="294" y="136"/>
                  </a:lnTo>
                  <a:lnTo>
                    <a:pt x="286" y="148"/>
                  </a:lnTo>
                  <a:lnTo>
                    <a:pt x="297" y="167"/>
                  </a:lnTo>
                  <a:lnTo>
                    <a:pt x="309" y="184"/>
                  </a:lnTo>
                  <a:lnTo>
                    <a:pt x="320" y="196"/>
                  </a:lnTo>
                  <a:lnTo>
                    <a:pt x="420" y="236"/>
                  </a:lnTo>
                  <a:lnTo>
                    <a:pt x="445" y="236"/>
                  </a:lnTo>
                  <a:lnTo>
                    <a:pt x="363" y="338"/>
                  </a:lnTo>
                  <a:lnTo>
                    <a:pt x="322" y="340"/>
                  </a:lnTo>
                  <a:lnTo>
                    <a:pt x="297" y="363"/>
                  </a:lnTo>
                  <a:lnTo>
                    <a:pt x="278" y="365"/>
                  </a:lnTo>
                  <a:lnTo>
                    <a:pt x="269" y="374"/>
                  </a:lnTo>
                  <a:lnTo>
                    <a:pt x="249" y="374"/>
                  </a:lnTo>
                  <a:lnTo>
                    <a:pt x="236" y="363"/>
                  </a:lnTo>
                  <a:lnTo>
                    <a:pt x="209" y="378"/>
                  </a:lnTo>
                  <a:lnTo>
                    <a:pt x="201" y="392"/>
                  </a:lnTo>
                  <a:lnTo>
                    <a:pt x="180" y="390"/>
                  </a:lnTo>
                  <a:lnTo>
                    <a:pt x="175" y="386"/>
                  </a:lnTo>
                  <a:lnTo>
                    <a:pt x="167" y="386"/>
                  </a:lnTo>
                  <a:lnTo>
                    <a:pt x="157" y="386"/>
                  </a:lnTo>
                  <a:lnTo>
                    <a:pt x="119" y="357"/>
                  </a:lnTo>
                  <a:lnTo>
                    <a:pt x="98" y="357"/>
                  </a:lnTo>
                  <a:lnTo>
                    <a:pt x="88" y="345"/>
                  </a:lnTo>
                  <a:lnTo>
                    <a:pt x="88" y="326"/>
                  </a:lnTo>
                  <a:lnTo>
                    <a:pt x="71" y="321"/>
                  </a:lnTo>
                  <a:lnTo>
                    <a:pt x="54" y="284"/>
                  </a:lnTo>
                  <a:lnTo>
                    <a:pt x="40" y="276"/>
                  </a:lnTo>
                  <a:lnTo>
                    <a:pt x="34" y="263"/>
                  </a:lnTo>
                  <a:lnTo>
                    <a:pt x="19" y="246"/>
                  </a:lnTo>
                  <a:lnTo>
                    <a:pt x="0" y="244"/>
                  </a:lnTo>
                  <a:lnTo>
                    <a:pt x="11" y="225"/>
                  </a:lnTo>
                  <a:lnTo>
                    <a:pt x="27" y="223"/>
                  </a:lnTo>
                  <a:lnTo>
                    <a:pt x="31" y="213"/>
                  </a:lnTo>
                  <a:lnTo>
                    <a:pt x="31" y="182"/>
                  </a:lnTo>
                  <a:lnTo>
                    <a:pt x="38" y="146"/>
                  </a:lnTo>
                  <a:lnTo>
                    <a:pt x="52" y="136"/>
                  </a:lnTo>
                  <a:lnTo>
                    <a:pt x="56" y="123"/>
                  </a:lnTo>
                  <a:lnTo>
                    <a:pt x="67" y="98"/>
                  </a:lnTo>
                  <a:lnTo>
                    <a:pt x="84" y="81"/>
                  </a:lnTo>
                  <a:lnTo>
                    <a:pt x="96" y="46"/>
                  </a:lnTo>
                  <a:lnTo>
                    <a:pt x="100" y="17"/>
                  </a:lnTo>
                  <a:lnTo>
                    <a:pt x="134" y="2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6E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8" name="Freeform 24"/>
            <p:cNvSpPr>
              <a:spLocks/>
            </p:cNvSpPr>
            <p:nvPr/>
          </p:nvSpPr>
          <p:spPr bwMode="auto">
            <a:xfrm>
              <a:off x="5264" y="1603"/>
              <a:ext cx="194" cy="83"/>
            </a:xfrm>
            <a:custGeom>
              <a:avLst/>
              <a:gdLst>
                <a:gd name="T0" fmla="*/ 52 w 194"/>
                <a:gd name="T1" fmla="*/ 68 h 83"/>
                <a:gd name="T2" fmla="*/ 54 w 194"/>
                <a:gd name="T3" fmla="*/ 52 h 83"/>
                <a:gd name="T4" fmla="*/ 45 w 194"/>
                <a:gd name="T5" fmla="*/ 31 h 83"/>
                <a:gd name="T6" fmla="*/ 27 w 194"/>
                <a:gd name="T7" fmla="*/ 18 h 83"/>
                <a:gd name="T8" fmla="*/ 12 w 194"/>
                <a:gd name="T9" fmla="*/ 14 h 83"/>
                <a:gd name="T10" fmla="*/ 0 w 194"/>
                <a:gd name="T11" fmla="*/ 4 h 83"/>
                <a:gd name="T12" fmla="*/ 2 w 194"/>
                <a:gd name="T13" fmla="*/ 0 h 83"/>
                <a:gd name="T14" fmla="*/ 27 w 194"/>
                <a:gd name="T15" fmla="*/ 6 h 83"/>
                <a:gd name="T16" fmla="*/ 68 w 194"/>
                <a:gd name="T17" fmla="*/ 10 h 83"/>
                <a:gd name="T18" fmla="*/ 106 w 194"/>
                <a:gd name="T19" fmla="*/ 27 h 83"/>
                <a:gd name="T20" fmla="*/ 112 w 194"/>
                <a:gd name="T21" fmla="*/ 33 h 83"/>
                <a:gd name="T22" fmla="*/ 129 w 194"/>
                <a:gd name="T23" fmla="*/ 27 h 83"/>
                <a:gd name="T24" fmla="*/ 156 w 194"/>
                <a:gd name="T25" fmla="*/ 35 h 83"/>
                <a:gd name="T26" fmla="*/ 166 w 194"/>
                <a:gd name="T27" fmla="*/ 48 h 83"/>
                <a:gd name="T28" fmla="*/ 185 w 194"/>
                <a:gd name="T29" fmla="*/ 56 h 83"/>
                <a:gd name="T30" fmla="*/ 177 w 194"/>
                <a:gd name="T31" fmla="*/ 62 h 83"/>
                <a:gd name="T32" fmla="*/ 194 w 194"/>
                <a:gd name="T33" fmla="*/ 79 h 83"/>
                <a:gd name="T34" fmla="*/ 190 w 194"/>
                <a:gd name="T35" fmla="*/ 83 h 83"/>
                <a:gd name="T36" fmla="*/ 175 w 194"/>
                <a:gd name="T37" fmla="*/ 81 h 83"/>
                <a:gd name="T38" fmla="*/ 154 w 194"/>
                <a:gd name="T39" fmla="*/ 71 h 83"/>
                <a:gd name="T40" fmla="*/ 148 w 194"/>
                <a:gd name="T41" fmla="*/ 77 h 83"/>
                <a:gd name="T42" fmla="*/ 110 w 194"/>
                <a:gd name="T43" fmla="*/ 83 h 83"/>
                <a:gd name="T44" fmla="*/ 81 w 194"/>
                <a:gd name="T45" fmla="*/ 66 h 83"/>
                <a:gd name="T46" fmla="*/ 52 w 194"/>
                <a:gd name="T47" fmla="*/ 6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4" h="83">
                  <a:moveTo>
                    <a:pt x="52" y="68"/>
                  </a:moveTo>
                  <a:lnTo>
                    <a:pt x="54" y="52"/>
                  </a:lnTo>
                  <a:lnTo>
                    <a:pt x="45" y="31"/>
                  </a:lnTo>
                  <a:lnTo>
                    <a:pt x="27" y="18"/>
                  </a:lnTo>
                  <a:lnTo>
                    <a:pt x="12" y="14"/>
                  </a:lnTo>
                  <a:lnTo>
                    <a:pt x="0" y="4"/>
                  </a:lnTo>
                  <a:lnTo>
                    <a:pt x="2" y="0"/>
                  </a:lnTo>
                  <a:lnTo>
                    <a:pt x="27" y="6"/>
                  </a:lnTo>
                  <a:lnTo>
                    <a:pt x="68" y="10"/>
                  </a:lnTo>
                  <a:lnTo>
                    <a:pt x="106" y="27"/>
                  </a:lnTo>
                  <a:lnTo>
                    <a:pt x="112" y="33"/>
                  </a:lnTo>
                  <a:lnTo>
                    <a:pt x="129" y="27"/>
                  </a:lnTo>
                  <a:lnTo>
                    <a:pt x="156" y="35"/>
                  </a:lnTo>
                  <a:lnTo>
                    <a:pt x="166" y="48"/>
                  </a:lnTo>
                  <a:lnTo>
                    <a:pt x="185" y="56"/>
                  </a:lnTo>
                  <a:lnTo>
                    <a:pt x="177" y="62"/>
                  </a:lnTo>
                  <a:lnTo>
                    <a:pt x="194" y="79"/>
                  </a:lnTo>
                  <a:lnTo>
                    <a:pt x="190" y="83"/>
                  </a:lnTo>
                  <a:lnTo>
                    <a:pt x="175" y="81"/>
                  </a:lnTo>
                  <a:lnTo>
                    <a:pt x="154" y="71"/>
                  </a:lnTo>
                  <a:lnTo>
                    <a:pt x="148" y="77"/>
                  </a:lnTo>
                  <a:lnTo>
                    <a:pt x="110" y="83"/>
                  </a:lnTo>
                  <a:lnTo>
                    <a:pt x="81" y="66"/>
                  </a:lnTo>
                  <a:lnTo>
                    <a:pt x="52" y="6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9" name="Freeform 25"/>
            <p:cNvSpPr>
              <a:spLocks/>
            </p:cNvSpPr>
            <p:nvPr/>
          </p:nvSpPr>
          <p:spPr bwMode="auto">
            <a:xfrm>
              <a:off x="4049" y="2705"/>
              <a:ext cx="129" cy="217"/>
            </a:xfrm>
            <a:custGeom>
              <a:avLst/>
              <a:gdLst>
                <a:gd name="T0" fmla="*/ 129 w 129"/>
                <a:gd name="T1" fmla="*/ 177 h 217"/>
                <a:gd name="T2" fmla="*/ 83 w 129"/>
                <a:gd name="T3" fmla="*/ 196 h 217"/>
                <a:gd name="T4" fmla="*/ 66 w 129"/>
                <a:gd name="T5" fmla="*/ 208 h 217"/>
                <a:gd name="T6" fmla="*/ 39 w 129"/>
                <a:gd name="T7" fmla="*/ 217 h 217"/>
                <a:gd name="T8" fmla="*/ 12 w 129"/>
                <a:gd name="T9" fmla="*/ 208 h 217"/>
                <a:gd name="T10" fmla="*/ 14 w 129"/>
                <a:gd name="T11" fmla="*/ 194 h 217"/>
                <a:gd name="T12" fmla="*/ 0 w 129"/>
                <a:gd name="T13" fmla="*/ 166 h 217"/>
                <a:gd name="T14" fmla="*/ 8 w 129"/>
                <a:gd name="T15" fmla="*/ 127 h 217"/>
                <a:gd name="T16" fmla="*/ 21 w 129"/>
                <a:gd name="T17" fmla="*/ 98 h 217"/>
                <a:gd name="T18" fmla="*/ 14 w 129"/>
                <a:gd name="T19" fmla="*/ 50 h 217"/>
                <a:gd name="T20" fmla="*/ 10 w 129"/>
                <a:gd name="T21" fmla="*/ 23 h 217"/>
                <a:gd name="T22" fmla="*/ 12 w 129"/>
                <a:gd name="T23" fmla="*/ 4 h 217"/>
                <a:gd name="T24" fmla="*/ 64 w 129"/>
                <a:gd name="T25" fmla="*/ 4 h 217"/>
                <a:gd name="T26" fmla="*/ 77 w 129"/>
                <a:gd name="T27" fmla="*/ 6 h 217"/>
                <a:gd name="T28" fmla="*/ 87 w 129"/>
                <a:gd name="T29" fmla="*/ 0 h 217"/>
                <a:gd name="T30" fmla="*/ 100 w 129"/>
                <a:gd name="T31" fmla="*/ 2 h 217"/>
                <a:gd name="T32" fmla="*/ 98 w 129"/>
                <a:gd name="T33" fmla="*/ 14 h 217"/>
                <a:gd name="T34" fmla="*/ 110 w 129"/>
                <a:gd name="T35" fmla="*/ 31 h 217"/>
                <a:gd name="T36" fmla="*/ 110 w 129"/>
                <a:gd name="T37" fmla="*/ 56 h 217"/>
                <a:gd name="T38" fmla="*/ 112 w 129"/>
                <a:gd name="T39" fmla="*/ 83 h 217"/>
                <a:gd name="T40" fmla="*/ 119 w 129"/>
                <a:gd name="T41" fmla="*/ 95 h 217"/>
                <a:gd name="T42" fmla="*/ 114 w 129"/>
                <a:gd name="T43" fmla="*/ 125 h 217"/>
                <a:gd name="T44" fmla="*/ 116 w 129"/>
                <a:gd name="T45" fmla="*/ 143 h 217"/>
                <a:gd name="T46" fmla="*/ 123 w 129"/>
                <a:gd name="T47" fmla="*/ 164 h 217"/>
                <a:gd name="T48" fmla="*/ 129 w 129"/>
                <a:gd name="T49" fmla="*/ 17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217">
                  <a:moveTo>
                    <a:pt x="129" y="177"/>
                  </a:moveTo>
                  <a:lnTo>
                    <a:pt x="83" y="196"/>
                  </a:lnTo>
                  <a:lnTo>
                    <a:pt x="66" y="208"/>
                  </a:lnTo>
                  <a:lnTo>
                    <a:pt x="39" y="217"/>
                  </a:lnTo>
                  <a:lnTo>
                    <a:pt x="12" y="208"/>
                  </a:lnTo>
                  <a:lnTo>
                    <a:pt x="14" y="194"/>
                  </a:lnTo>
                  <a:lnTo>
                    <a:pt x="0" y="166"/>
                  </a:lnTo>
                  <a:lnTo>
                    <a:pt x="8" y="127"/>
                  </a:lnTo>
                  <a:lnTo>
                    <a:pt x="21" y="98"/>
                  </a:lnTo>
                  <a:lnTo>
                    <a:pt x="14" y="50"/>
                  </a:lnTo>
                  <a:lnTo>
                    <a:pt x="10" y="2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77" y="6"/>
                  </a:lnTo>
                  <a:lnTo>
                    <a:pt x="87" y="0"/>
                  </a:lnTo>
                  <a:lnTo>
                    <a:pt x="100" y="2"/>
                  </a:lnTo>
                  <a:lnTo>
                    <a:pt x="98" y="14"/>
                  </a:lnTo>
                  <a:lnTo>
                    <a:pt x="110" y="31"/>
                  </a:lnTo>
                  <a:lnTo>
                    <a:pt x="110" y="56"/>
                  </a:lnTo>
                  <a:lnTo>
                    <a:pt x="112" y="83"/>
                  </a:lnTo>
                  <a:lnTo>
                    <a:pt x="119" y="95"/>
                  </a:lnTo>
                  <a:lnTo>
                    <a:pt x="114" y="125"/>
                  </a:lnTo>
                  <a:lnTo>
                    <a:pt x="116" y="143"/>
                  </a:lnTo>
                  <a:lnTo>
                    <a:pt x="123" y="164"/>
                  </a:lnTo>
                  <a:lnTo>
                    <a:pt x="129" y="17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0" name="Freeform 26"/>
            <p:cNvSpPr>
              <a:spLocks/>
            </p:cNvSpPr>
            <p:nvPr/>
          </p:nvSpPr>
          <p:spPr bwMode="auto">
            <a:xfrm>
              <a:off x="3696" y="2656"/>
              <a:ext cx="217" cy="178"/>
            </a:xfrm>
            <a:custGeom>
              <a:avLst/>
              <a:gdLst>
                <a:gd name="T0" fmla="*/ 190 w 217"/>
                <a:gd name="T1" fmla="*/ 165 h 178"/>
                <a:gd name="T2" fmla="*/ 175 w 217"/>
                <a:gd name="T3" fmla="*/ 178 h 178"/>
                <a:gd name="T4" fmla="*/ 171 w 217"/>
                <a:gd name="T5" fmla="*/ 157 h 178"/>
                <a:gd name="T6" fmla="*/ 152 w 217"/>
                <a:gd name="T7" fmla="*/ 140 h 178"/>
                <a:gd name="T8" fmla="*/ 136 w 217"/>
                <a:gd name="T9" fmla="*/ 144 h 178"/>
                <a:gd name="T10" fmla="*/ 133 w 217"/>
                <a:gd name="T11" fmla="*/ 122 h 178"/>
                <a:gd name="T12" fmla="*/ 127 w 217"/>
                <a:gd name="T13" fmla="*/ 97 h 178"/>
                <a:gd name="T14" fmla="*/ 96 w 217"/>
                <a:gd name="T15" fmla="*/ 86 h 178"/>
                <a:gd name="T16" fmla="*/ 81 w 217"/>
                <a:gd name="T17" fmla="*/ 92 h 178"/>
                <a:gd name="T18" fmla="*/ 71 w 217"/>
                <a:gd name="T19" fmla="*/ 109 h 178"/>
                <a:gd name="T20" fmla="*/ 42 w 217"/>
                <a:gd name="T21" fmla="*/ 103 h 178"/>
                <a:gd name="T22" fmla="*/ 23 w 217"/>
                <a:gd name="T23" fmla="*/ 86 h 178"/>
                <a:gd name="T24" fmla="*/ 12 w 217"/>
                <a:gd name="T25" fmla="*/ 65 h 178"/>
                <a:gd name="T26" fmla="*/ 0 w 217"/>
                <a:gd name="T27" fmla="*/ 51 h 178"/>
                <a:gd name="T28" fmla="*/ 23 w 217"/>
                <a:gd name="T29" fmla="*/ 36 h 178"/>
                <a:gd name="T30" fmla="*/ 37 w 217"/>
                <a:gd name="T31" fmla="*/ 30 h 178"/>
                <a:gd name="T32" fmla="*/ 40 w 217"/>
                <a:gd name="T33" fmla="*/ 13 h 178"/>
                <a:gd name="T34" fmla="*/ 44 w 217"/>
                <a:gd name="T35" fmla="*/ 0 h 178"/>
                <a:gd name="T36" fmla="*/ 79 w 217"/>
                <a:gd name="T37" fmla="*/ 7 h 178"/>
                <a:gd name="T38" fmla="*/ 88 w 217"/>
                <a:gd name="T39" fmla="*/ 3 h 178"/>
                <a:gd name="T40" fmla="*/ 110 w 217"/>
                <a:gd name="T41" fmla="*/ 3 h 178"/>
                <a:gd name="T42" fmla="*/ 115 w 217"/>
                <a:gd name="T43" fmla="*/ 17 h 178"/>
                <a:gd name="T44" fmla="*/ 129 w 217"/>
                <a:gd name="T45" fmla="*/ 13 h 178"/>
                <a:gd name="T46" fmla="*/ 148 w 217"/>
                <a:gd name="T47" fmla="*/ 24 h 178"/>
                <a:gd name="T48" fmla="*/ 167 w 217"/>
                <a:gd name="T49" fmla="*/ 13 h 178"/>
                <a:gd name="T50" fmla="*/ 181 w 217"/>
                <a:gd name="T51" fmla="*/ 9 h 178"/>
                <a:gd name="T52" fmla="*/ 190 w 217"/>
                <a:gd name="T53" fmla="*/ 24 h 178"/>
                <a:gd name="T54" fmla="*/ 196 w 217"/>
                <a:gd name="T55" fmla="*/ 48 h 178"/>
                <a:gd name="T56" fmla="*/ 200 w 217"/>
                <a:gd name="T57" fmla="*/ 55 h 178"/>
                <a:gd name="T58" fmla="*/ 202 w 217"/>
                <a:gd name="T59" fmla="*/ 71 h 178"/>
                <a:gd name="T60" fmla="*/ 206 w 217"/>
                <a:gd name="T61" fmla="*/ 82 h 178"/>
                <a:gd name="T62" fmla="*/ 209 w 217"/>
                <a:gd name="T63" fmla="*/ 107 h 178"/>
                <a:gd name="T64" fmla="*/ 206 w 217"/>
                <a:gd name="T65" fmla="*/ 140 h 178"/>
                <a:gd name="T66" fmla="*/ 206 w 217"/>
                <a:gd name="T67" fmla="*/ 151 h 178"/>
                <a:gd name="T68" fmla="*/ 198 w 217"/>
                <a:gd name="T6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178">
                  <a:moveTo>
                    <a:pt x="198" y="165"/>
                  </a:moveTo>
                  <a:lnTo>
                    <a:pt x="190" y="165"/>
                  </a:lnTo>
                  <a:lnTo>
                    <a:pt x="184" y="178"/>
                  </a:lnTo>
                  <a:lnTo>
                    <a:pt x="175" y="178"/>
                  </a:lnTo>
                  <a:lnTo>
                    <a:pt x="169" y="170"/>
                  </a:lnTo>
                  <a:lnTo>
                    <a:pt x="171" y="157"/>
                  </a:lnTo>
                  <a:lnTo>
                    <a:pt x="159" y="136"/>
                  </a:lnTo>
                  <a:lnTo>
                    <a:pt x="152" y="140"/>
                  </a:lnTo>
                  <a:lnTo>
                    <a:pt x="144" y="142"/>
                  </a:lnTo>
                  <a:lnTo>
                    <a:pt x="136" y="144"/>
                  </a:lnTo>
                  <a:lnTo>
                    <a:pt x="136" y="130"/>
                  </a:lnTo>
                  <a:lnTo>
                    <a:pt x="133" y="122"/>
                  </a:lnTo>
                  <a:lnTo>
                    <a:pt x="133" y="111"/>
                  </a:lnTo>
                  <a:lnTo>
                    <a:pt x="127" y="97"/>
                  </a:lnTo>
                  <a:lnTo>
                    <a:pt x="119" y="86"/>
                  </a:lnTo>
                  <a:lnTo>
                    <a:pt x="96" y="86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5" y="99"/>
                  </a:lnTo>
                  <a:lnTo>
                    <a:pt x="71" y="109"/>
                  </a:lnTo>
                  <a:lnTo>
                    <a:pt x="54" y="124"/>
                  </a:lnTo>
                  <a:lnTo>
                    <a:pt x="42" y="103"/>
                  </a:lnTo>
                  <a:lnTo>
                    <a:pt x="31" y="90"/>
                  </a:lnTo>
                  <a:lnTo>
                    <a:pt x="23" y="86"/>
                  </a:lnTo>
                  <a:lnTo>
                    <a:pt x="16" y="80"/>
                  </a:lnTo>
                  <a:lnTo>
                    <a:pt x="12" y="65"/>
                  </a:lnTo>
                  <a:lnTo>
                    <a:pt x="8" y="57"/>
                  </a:lnTo>
                  <a:lnTo>
                    <a:pt x="0" y="51"/>
                  </a:lnTo>
                  <a:lnTo>
                    <a:pt x="14" y="34"/>
                  </a:lnTo>
                  <a:lnTo>
                    <a:pt x="23" y="36"/>
                  </a:lnTo>
                  <a:lnTo>
                    <a:pt x="31" y="30"/>
                  </a:lnTo>
                  <a:lnTo>
                    <a:pt x="37" y="30"/>
                  </a:lnTo>
                  <a:lnTo>
                    <a:pt x="42" y="24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9" y="7"/>
                  </a:lnTo>
                  <a:lnTo>
                    <a:pt x="87" y="7"/>
                  </a:lnTo>
                  <a:lnTo>
                    <a:pt x="88" y="3"/>
                  </a:lnTo>
                  <a:lnTo>
                    <a:pt x="104" y="5"/>
                  </a:lnTo>
                  <a:lnTo>
                    <a:pt x="110" y="3"/>
                  </a:lnTo>
                  <a:lnTo>
                    <a:pt x="110" y="17"/>
                  </a:lnTo>
                  <a:lnTo>
                    <a:pt x="115" y="17"/>
                  </a:lnTo>
                  <a:lnTo>
                    <a:pt x="123" y="11"/>
                  </a:lnTo>
                  <a:lnTo>
                    <a:pt x="129" y="13"/>
                  </a:lnTo>
                  <a:lnTo>
                    <a:pt x="136" y="21"/>
                  </a:lnTo>
                  <a:lnTo>
                    <a:pt x="148" y="24"/>
                  </a:lnTo>
                  <a:lnTo>
                    <a:pt x="158" y="17"/>
                  </a:lnTo>
                  <a:lnTo>
                    <a:pt x="167" y="13"/>
                  </a:lnTo>
                  <a:lnTo>
                    <a:pt x="175" y="7"/>
                  </a:lnTo>
                  <a:lnTo>
                    <a:pt x="181" y="9"/>
                  </a:lnTo>
                  <a:lnTo>
                    <a:pt x="186" y="15"/>
                  </a:lnTo>
                  <a:lnTo>
                    <a:pt x="190" y="24"/>
                  </a:lnTo>
                  <a:lnTo>
                    <a:pt x="202" y="40"/>
                  </a:lnTo>
                  <a:lnTo>
                    <a:pt x="196" y="48"/>
                  </a:lnTo>
                  <a:lnTo>
                    <a:pt x="194" y="59"/>
                  </a:lnTo>
                  <a:lnTo>
                    <a:pt x="200" y="55"/>
                  </a:lnTo>
                  <a:lnTo>
                    <a:pt x="204" y="59"/>
                  </a:lnTo>
                  <a:lnTo>
                    <a:pt x="202" y="71"/>
                  </a:lnTo>
                  <a:lnTo>
                    <a:pt x="211" y="80"/>
                  </a:lnTo>
                  <a:lnTo>
                    <a:pt x="206" y="82"/>
                  </a:lnTo>
                  <a:lnTo>
                    <a:pt x="204" y="94"/>
                  </a:lnTo>
                  <a:lnTo>
                    <a:pt x="209" y="107"/>
                  </a:lnTo>
                  <a:lnTo>
                    <a:pt x="217" y="136"/>
                  </a:lnTo>
                  <a:lnTo>
                    <a:pt x="206" y="140"/>
                  </a:lnTo>
                  <a:lnTo>
                    <a:pt x="204" y="144"/>
                  </a:lnTo>
                  <a:lnTo>
                    <a:pt x="206" y="151"/>
                  </a:lnTo>
                  <a:lnTo>
                    <a:pt x="204" y="165"/>
                  </a:lnTo>
                  <a:lnTo>
                    <a:pt x="198" y="1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1" name="Freeform 27"/>
            <p:cNvSpPr>
              <a:spLocks/>
            </p:cNvSpPr>
            <p:nvPr/>
          </p:nvSpPr>
          <p:spPr bwMode="auto">
            <a:xfrm>
              <a:off x="3646" y="2611"/>
              <a:ext cx="90" cy="25"/>
            </a:xfrm>
            <a:custGeom>
              <a:avLst/>
              <a:gdLst>
                <a:gd name="T0" fmla="*/ 0 w 90"/>
                <a:gd name="T1" fmla="*/ 25 h 25"/>
                <a:gd name="T2" fmla="*/ 4 w 90"/>
                <a:gd name="T3" fmla="*/ 10 h 25"/>
                <a:gd name="T4" fmla="*/ 37 w 90"/>
                <a:gd name="T5" fmla="*/ 8 h 25"/>
                <a:gd name="T6" fmla="*/ 44 w 90"/>
                <a:gd name="T7" fmla="*/ 0 h 25"/>
                <a:gd name="T8" fmla="*/ 54 w 90"/>
                <a:gd name="T9" fmla="*/ 0 h 25"/>
                <a:gd name="T10" fmla="*/ 66 w 90"/>
                <a:gd name="T11" fmla="*/ 8 h 25"/>
                <a:gd name="T12" fmla="*/ 75 w 90"/>
                <a:gd name="T13" fmla="*/ 8 h 25"/>
                <a:gd name="T14" fmla="*/ 85 w 90"/>
                <a:gd name="T15" fmla="*/ 2 h 25"/>
                <a:gd name="T16" fmla="*/ 90 w 90"/>
                <a:gd name="T17" fmla="*/ 12 h 25"/>
                <a:gd name="T18" fmla="*/ 77 w 90"/>
                <a:gd name="T19" fmla="*/ 20 h 25"/>
                <a:gd name="T20" fmla="*/ 64 w 90"/>
                <a:gd name="T21" fmla="*/ 20 h 25"/>
                <a:gd name="T22" fmla="*/ 52 w 90"/>
                <a:gd name="T23" fmla="*/ 12 h 25"/>
                <a:gd name="T24" fmla="*/ 41 w 90"/>
                <a:gd name="T25" fmla="*/ 20 h 25"/>
                <a:gd name="T26" fmla="*/ 35 w 90"/>
                <a:gd name="T27" fmla="*/ 20 h 25"/>
                <a:gd name="T28" fmla="*/ 27 w 90"/>
                <a:gd name="T29" fmla="*/ 25 h 25"/>
                <a:gd name="T30" fmla="*/ 0 w 90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25">
                  <a:moveTo>
                    <a:pt x="0" y="25"/>
                  </a:moveTo>
                  <a:lnTo>
                    <a:pt x="4" y="10"/>
                  </a:lnTo>
                  <a:lnTo>
                    <a:pt x="37" y="8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8"/>
                  </a:lnTo>
                  <a:lnTo>
                    <a:pt x="75" y="8"/>
                  </a:lnTo>
                  <a:lnTo>
                    <a:pt x="85" y="2"/>
                  </a:lnTo>
                  <a:lnTo>
                    <a:pt x="90" y="12"/>
                  </a:lnTo>
                  <a:lnTo>
                    <a:pt x="77" y="20"/>
                  </a:lnTo>
                  <a:lnTo>
                    <a:pt x="64" y="20"/>
                  </a:lnTo>
                  <a:lnTo>
                    <a:pt x="52" y="12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27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2" name="Freeform 28"/>
            <p:cNvSpPr>
              <a:spLocks/>
            </p:cNvSpPr>
            <p:nvPr/>
          </p:nvSpPr>
          <p:spPr bwMode="auto">
            <a:xfrm>
              <a:off x="3650" y="2654"/>
              <a:ext cx="90" cy="53"/>
            </a:xfrm>
            <a:custGeom>
              <a:avLst/>
              <a:gdLst>
                <a:gd name="T0" fmla="*/ 46 w 90"/>
                <a:gd name="T1" fmla="*/ 53 h 53"/>
                <a:gd name="T2" fmla="*/ 31 w 90"/>
                <a:gd name="T3" fmla="*/ 40 h 53"/>
                <a:gd name="T4" fmla="*/ 17 w 90"/>
                <a:gd name="T5" fmla="*/ 36 h 53"/>
                <a:gd name="T6" fmla="*/ 12 w 90"/>
                <a:gd name="T7" fmla="*/ 26 h 53"/>
                <a:gd name="T8" fmla="*/ 12 w 90"/>
                <a:gd name="T9" fmla="*/ 23 h 53"/>
                <a:gd name="T10" fmla="*/ 2 w 90"/>
                <a:gd name="T11" fmla="*/ 15 h 53"/>
                <a:gd name="T12" fmla="*/ 0 w 90"/>
                <a:gd name="T13" fmla="*/ 7 h 53"/>
                <a:gd name="T14" fmla="*/ 17 w 90"/>
                <a:gd name="T15" fmla="*/ 2 h 53"/>
                <a:gd name="T16" fmla="*/ 27 w 90"/>
                <a:gd name="T17" fmla="*/ 3 h 53"/>
                <a:gd name="T18" fmla="*/ 35 w 90"/>
                <a:gd name="T19" fmla="*/ 0 h 53"/>
                <a:gd name="T20" fmla="*/ 90 w 90"/>
                <a:gd name="T21" fmla="*/ 2 h 53"/>
                <a:gd name="T22" fmla="*/ 88 w 90"/>
                <a:gd name="T23" fmla="*/ 13 h 53"/>
                <a:gd name="T24" fmla="*/ 86 w 90"/>
                <a:gd name="T25" fmla="*/ 15 h 53"/>
                <a:gd name="T26" fmla="*/ 88 w 90"/>
                <a:gd name="T27" fmla="*/ 26 h 53"/>
                <a:gd name="T28" fmla="*/ 83 w 90"/>
                <a:gd name="T29" fmla="*/ 32 h 53"/>
                <a:gd name="T30" fmla="*/ 77 w 90"/>
                <a:gd name="T31" fmla="*/ 32 h 53"/>
                <a:gd name="T32" fmla="*/ 69 w 90"/>
                <a:gd name="T33" fmla="*/ 38 h 53"/>
                <a:gd name="T34" fmla="*/ 60 w 90"/>
                <a:gd name="T35" fmla="*/ 36 h 53"/>
                <a:gd name="T36" fmla="*/ 46 w 90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53">
                  <a:moveTo>
                    <a:pt x="46" y="53"/>
                  </a:moveTo>
                  <a:lnTo>
                    <a:pt x="31" y="40"/>
                  </a:lnTo>
                  <a:lnTo>
                    <a:pt x="17" y="36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7" y="2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90" y="2"/>
                  </a:lnTo>
                  <a:lnTo>
                    <a:pt x="88" y="13"/>
                  </a:lnTo>
                  <a:lnTo>
                    <a:pt x="86" y="15"/>
                  </a:lnTo>
                  <a:lnTo>
                    <a:pt x="88" y="26"/>
                  </a:lnTo>
                  <a:lnTo>
                    <a:pt x="83" y="32"/>
                  </a:lnTo>
                  <a:lnTo>
                    <a:pt x="77" y="32"/>
                  </a:lnTo>
                  <a:lnTo>
                    <a:pt x="69" y="38"/>
                  </a:lnTo>
                  <a:lnTo>
                    <a:pt x="60" y="36"/>
                  </a:lnTo>
                  <a:lnTo>
                    <a:pt x="46" y="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3" name="Freeform 29"/>
            <p:cNvSpPr>
              <a:spLocks/>
            </p:cNvSpPr>
            <p:nvPr/>
          </p:nvSpPr>
          <p:spPr bwMode="auto">
            <a:xfrm>
              <a:off x="1404" y="2477"/>
              <a:ext cx="123" cy="138"/>
            </a:xfrm>
            <a:custGeom>
              <a:avLst/>
              <a:gdLst>
                <a:gd name="T0" fmla="*/ 60 w 123"/>
                <a:gd name="T1" fmla="*/ 138 h 138"/>
                <a:gd name="T2" fmla="*/ 44 w 123"/>
                <a:gd name="T3" fmla="*/ 132 h 138"/>
                <a:gd name="T4" fmla="*/ 27 w 123"/>
                <a:gd name="T5" fmla="*/ 132 h 138"/>
                <a:gd name="T6" fmla="*/ 14 w 123"/>
                <a:gd name="T7" fmla="*/ 125 h 138"/>
                <a:gd name="T8" fmla="*/ 0 w 123"/>
                <a:gd name="T9" fmla="*/ 111 h 138"/>
                <a:gd name="T10" fmla="*/ 2 w 123"/>
                <a:gd name="T11" fmla="*/ 102 h 138"/>
                <a:gd name="T12" fmla="*/ 6 w 123"/>
                <a:gd name="T13" fmla="*/ 94 h 138"/>
                <a:gd name="T14" fmla="*/ 2 w 123"/>
                <a:gd name="T15" fmla="*/ 86 h 138"/>
                <a:gd name="T16" fmla="*/ 19 w 123"/>
                <a:gd name="T17" fmla="*/ 59 h 138"/>
                <a:gd name="T18" fmla="*/ 58 w 123"/>
                <a:gd name="T19" fmla="*/ 59 h 138"/>
                <a:gd name="T20" fmla="*/ 60 w 123"/>
                <a:gd name="T21" fmla="*/ 48 h 138"/>
                <a:gd name="T22" fmla="*/ 56 w 123"/>
                <a:gd name="T23" fmla="*/ 46 h 138"/>
                <a:gd name="T24" fmla="*/ 54 w 123"/>
                <a:gd name="T25" fmla="*/ 38 h 138"/>
                <a:gd name="T26" fmla="*/ 44 w 123"/>
                <a:gd name="T27" fmla="*/ 31 h 138"/>
                <a:gd name="T28" fmla="*/ 35 w 123"/>
                <a:gd name="T29" fmla="*/ 19 h 138"/>
                <a:gd name="T30" fmla="*/ 48 w 123"/>
                <a:gd name="T31" fmla="*/ 19 h 138"/>
                <a:gd name="T32" fmla="*/ 50 w 123"/>
                <a:gd name="T33" fmla="*/ 0 h 138"/>
                <a:gd name="T34" fmla="*/ 79 w 123"/>
                <a:gd name="T35" fmla="*/ 0 h 138"/>
                <a:gd name="T36" fmla="*/ 106 w 123"/>
                <a:gd name="T37" fmla="*/ 0 h 138"/>
                <a:gd name="T38" fmla="*/ 102 w 123"/>
                <a:gd name="T39" fmla="*/ 27 h 138"/>
                <a:gd name="T40" fmla="*/ 94 w 123"/>
                <a:gd name="T41" fmla="*/ 65 h 138"/>
                <a:gd name="T42" fmla="*/ 104 w 123"/>
                <a:gd name="T43" fmla="*/ 65 h 138"/>
                <a:gd name="T44" fmla="*/ 112 w 123"/>
                <a:gd name="T45" fmla="*/ 71 h 138"/>
                <a:gd name="T46" fmla="*/ 115 w 123"/>
                <a:gd name="T47" fmla="*/ 67 h 138"/>
                <a:gd name="T48" fmla="*/ 123 w 123"/>
                <a:gd name="T49" fmla="*/ 71 h 138"/>
                <a:gd name="T50" fmla="*/ 108 w 123"/>
                <a:gd name="T51" fmla="*/ 84 h 138"/>
                <a:gd name="T52" fmla="*/ 92 w 123"/>
                <a:gd name="T53" fmla="*/ 94 h 138"/>
                <a:gd name="T54" fmla="*/ 90 w 123"/>
                <a:gd name="T55" fmla="*/ 100 h 138"/>
                <a:gd name="T56" fmla="*/ 92 w 123"/>
                <a:gd name="T57" fmla="*/ 107 h 138"/>
                <a:gd name="T58" fmla="*/ 85 w 123"/>
                <a:gd name="T59" fmla="*/ 115 h 138"/>
                <a:gd name="T60" fmla="*/ 77 w 123"/>
                <a:gd name="T61" fmla="*/ 117 h 138"/>
                <a:gd name="T62" fmla="*/ 79 w 123"/>
                <a:gd name="T63" fmla="*/ 121 h 138"/>
                <a:gd name="T64" fmla="*/ 73 w 123"/>
                <a:gd name="T65" fmla="*/ 125 h 138"/>
                <a:gd name="T66" fmla="*/ 62 w 123"/>
                <a:gd name="T67" fmla="*/ 134 h 138"/>
                <a:gd name="T68" fmla="*/ 60 w 123"/>
                <a:gd name="T6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38">
                  <a:moveTo>
                    <a:pt x="60" y="138"/>
                  </a:moveTo>
                  <a:lnTo>
                    <a:pt x="44" y="132"/>
                  </a:lnTo>
                  <a:lnTo>
                    <a:pt x="27" y="132"/>
                  </a:lnTo>
                  <a:lnTo>
                    <a:pt x="14" y="125"/>
                  </a:lnTo>
                  <a:lnTo>
                    <a:pt x="0" y="111"/>
                  </a:lnTo>
                  <a:lnTo>
                    <a:pt x="2" y="102"/>
                  </a:lnTo>
                  <a:lnTo>
                    <a:pt x="6" y="94"/>
                  </a:lnTo>
                  <a:lnTo>
                    <a:pt x="2" y="86"/>
                  </a:lnTo>
                  <a:lnTo>
                    <a:pt x="19" y="59"/>
                  </a:lnTo>
                  <a:lnTo>
                    <a:pt x="58" y="59"/>
                  </a:lnTo>
                  <a:lnTo>
                    <a:pt x="60" y="48"/>
                  </a:lnTo>
                  <a:lnTo>
                    <a:pt x="56" y="46"/>
                  </a:lnTo>
                  <a:lnTo>
                    <a:pt x="54" y="38"/>
                  </a:lnTo>
                  <a:lnTo>
                    <a:pt x="44" y="31"/>
                  </a:lnTo>
                  <a:lnTo>
                    <a:pt x="35" y="19"/>
                  </a:lnTo>
                  <a:lnTo>
                    <a:pt x="48" y="19"/>
                  </a:lnTo>
                  <a:lnTo>
                    <a:pt x="50" y="0"/>
                  </a:lnTo>
                  <a:lnTo>
                    <a:pt x="79" y="0"/>
                  </a:lnTo>
                  <a:lnTo>
                    <a:pt x="106" y="0"/>
                  </a:lnTo>
                  <a:lnTo>
                    <a:pt x="102" y="27"/>
                  </a:lnTo>
                  <a:lnTo>
                    <a:pt x="94" y="65"/>
                  </a:lnTo>
                  <a:lnTo>
                    <a:pt x="104" y="65"/>
                  </a:lnTo>
                  <a:lnTo>
                    <a:pt x="112" y="71"/>
                  </a:lnTo>
                  <a:lnTo>
                    <a:pt x="115" y="67"/>
                  </a:lnTo>
                  <a:lnTo>
                    <a:pt x="123" y="71"/>
                  </a:lnTo>
                  <a:lnTo>
                    <a:pt x="108" y="84"/>
                  </a:lnTo>
                  <a:lnTo>
                    <a:pt x="92" y="94"/>
                  </a:lnTo>
                  <a:lnTo>
                    <a:pt x="90" y="100"/>
                  </a:lnTo>
                  <a:lnTo>
                    <a:pt x="92" y="107"/>
                  </a:lnTo>
                  <a:lnTo>
                    <a:pt x="85" y="115"/>
                  </a:lnTo>
                  <a:lnTo>
                    <a:pt x="77" y="117"/>
                  </a:lnTo>
                  <a:lnTo>
                    <a:pt x="79" y="121"/>
                  </a:lnTo>
                  <a:lnTo>
                    <a:pt x="73" y="125"/>
                  </a:lnTo>
                  <a:lnTo>
                    <a:pt x="62" y="134"/>
                  </a:lnTo>
                  <a:lnTo>
                    <a:pt x="60" y="13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4" name="Freeform 30"/>
            <p:cNvSpPr>
              <a:spLocks/>
            </p:cNvSpPr>
            <p:nvPr/>
          </p:nvSpPr>
          <p:spPr bwMode="auto">
            <a:xfrm>
              <a:off x="1489" y="2538"/>
              <a:ext cx="186" cy="104"/>
            </a:xfrm>
            <a:custGeom>
              <a:avLst/>
              <a:gdLst>
                <a:gd name="T0" fmla="*/ 55 w 186"/>
                <a:gd name="T1" fmla="*/ 104 h 104"/>
                <a:gd name="T2" fmla="*/ 51 w 186"/>
                <a:gd name="T3" fmla="*/ 93 h 104"/>
                <a:gd name="T4" fmla="*/ 42 w 186"/>
                <a:gd name="T5" fmla="*/ 89 h 104"/>
                <a:gd name="T6" fmla="*/ 46 w 186"/>
                <a:gd name="T7" fmla="*/ 75 h 104"/>
                <a:gd name="T8" fmla="*/ 42 w 186"/>
                <a:gd name="T9" fmla="*/ 71 h 104"/>
                <a:gd name="T10" fmla="*/ 36 w 186"/>
                <a:gd name="T11" fmla="*/ 70 h 104"/>
                <a:gd name="T12" fmla="*/ 23 w 186"/>
                <a:gd name="T13" fmla="*/ 73 h 104"/>
                <a:gd name="T14" fmla="*/ 23 w 186"/>
                <a:gd name="T15" fmla="*/ 70 h 104"/>
                <a:gd name="T16" fmla="*/ 13 w 186"/>
                <a:gd name="T17" fmla="*/ 64 h 104"/>
                <a:gd name="T18" fmla="*/ 7 w 186"/>
                <a:gd name="T19" fmla="*/ 58 h 104"/>
                <a:gd name="T20" fmla="*/ 0 w 186"/>
                <a:gd name="T21" fmla="*/ 54 h 104"/>
                <a:gd name="T22" fmla="*/ 7 w 186"/>
                <a:gd name="T23" fmla="*/ 46 h 104"/>
                <a:gd name="T24" fmla="*/ 5 w 186"/>
                <a:gd name="T25" fmla="*/ 39 h 104"/>
                <a:gd name="T26" fmla="*/ 7 w 186"/>
                <a:gd name="T27" fmla="*/ 33 h 104"/>
                <a:gd name="T28" fmla="*/ 23 w 186"/>
                <a:gd name="T29" fmla="*/ 23 h 104"/>
                <a:gd name="T30" fmla="*/ 38 w 186"/>
                <a:gd name="T31" fmla="*/ 10 h 104"/>
                <a:gd name="T32" fmla="*/ 42 w 186"/>
                <a:gd name="T33" fmla="*/ 12 h 104"/>
                <a:gd name="T34" fmla="*/ 48 w 186"/>
                <a:gd name="T35" fmla="*/ 4 h 104"/>
                <a:gd name="T36" fmla="*/ 57 w 186"/>
                <a:gd name="T37" fmla="*/ 4 h 104"/>
                <a:gd name="T38" fmla="*/ 59 w 186"/>
                <a:gd name="T39" fmla="*/ 8 h 104"/>
                <a:gd name="T40" fmla="*/ 65 w 186"/>
                <a:gd name="T41" fmla="*/ 6 h 104"/>
                <a:gd name="T42" fmla="*/ 78 w 186"/>
                <a:gd name="T43" fmla="*/ 8 h 104"/>
                <a:gd name="T44" fmla="*/ 92 w 186"/>
                <a:gd name="T45" fmla="*/ 8 h 104"/>
                <a:gd name="T46" fmla="*/ 101 w 186"/>
                <a:gd name="T47" fmla="*/ 4 h 104"/>
                <a:gd name="T48" fmla="*/ 105 w 186"/>
                <a:gd name="T49" fmla="*/ 0 h 104"/>
                <a:gd name="T50" fmla="*/ 115 w 186"/>
                <a:gd name="T51" fmla="*/ 2 h 104"/>
                <a:gd name="T52" fmla="*/ 123 w 186"/>
                <a:gd name="T53" fmla="*/ 4 h 104"/>
                <a:gd name="T54" fmla="*/ 130 w 186"/>
                <a:gd name="T55" fmla="*/ 4 h 104"/>
                <a:gd name="T56" fmla="*/ 136 w 186"/>
                <a:gd name="T57" fmla="*/ 0 h 104"/>
                <a:gd name="T58" fmla="*/ 149 w 186"/>
                <a:gd name="T59" fmla="*/ 6 h 104"/>
                <a:gd name="T60" fmla="*/ 153 w 186"/>
                <a:gd name="T61" fmla="*/ 6 h 104"/>
                <a:gd name="T62" fmla="*/ 161 w 186"/>
                <a:gd name="T63" fmla="*/ 12 h 104"/>
                <a:gd name="T64" fmla="*/ 169 w 186"/>
                <a:gd name="T65" fmla="*/ 20 h 104"/>
                <a:gd name="T66" fmla="*/ 180 w 186"/>
                <a:gd name="T67" fmla="*/ 25 h 104"/>
                <a:gd name="T68" fmla="*/ 186 w 186"/>
                <a:gd name="T69" fmla="*/ 35 h 104"/>
                <a:gd name="T70" fmla="*/ 176 w 186"/>
                <a:gd name="T71" fmla="*/ 35 h 104"/>
                <a:gd name="T72" fmla="*/ 172 w 186"/>
                <a:gd name="T73" fmla="*/ 39 h 104"/>
                <a:gd name="T74" fmla="*/ 161 w 186"/>
                <a:gd name="T75" fmla="*/ 43 h 104"/>
                <a:gd name="T76" fmla="*/ 153 w 186"/>
                <a:gd name="T77" fmla="*/ 43 h 104"/>
                <a:gd name="T78" fmla="*/ 146 w 186"/>
                <a:gd name="T79" fmla="*/ 48 h 104"/>
                <a:gd name="T80" fmla="*/ 140 w 186"/>
                <a:gd name="T81" fmla="*/ 46 h 104"/>
                <a:gd name="T82" fmla="*/ 136 w 186"/>
                <a:gd name="T83" fmla="*/ 41 h 104"/>
                <a:gd name="T84" fmla="*/ 132 w 186"/>
                <a:gd name="T85" fmla="*/ 43 h 104"/>
                <a:gd name="T86" fmla="*/ 128 w 186"/>
                <a:gd name="T87" fmla="*/ 50 h 104"/>
                <a:gd name="T88" fmla="*/ 124 w 186"/>
                <a:gd name="T89" fmla="*/ 50 h 104"/>
                <a:gd name="T90" fmla="*/ 124 w 186"/>
                <a:gd name="T91" fmla="*/ 56 h 104"/>
                <a:gd name="T92" fmla="*/ 113 w 186"/>
                <a:gd name="T93" fmla="*/ 66 h 104"/>
                <a:gd name="T94" fmla="*/ 107 w 186"/>
                <a:gd name="T95" fmla="*/ 70 h 104"/>
                <a:gd name="T96" fmla="*/ 103 w 186"/>
                <a:gd name="T97" fmla="*/ 73 h 104"/>
                <a:gd name="T98" fmla="*/ 96 w 186"/>
                <a:gd name="T99" fmla="*/ 68 h 104"/>
                <a:gd name="T100" fmla="*/ 88 w 186"/>
                <a:gd name="T101" fmla="*/ 77 h 104"/>
                <a:gd name="T102" fmla="*/ 82 w 186"/>
                <a:gd name="T103" fmla="*/ 75 h 104"/>
                <a:gd name="T104" fmla="*/ 75 w 186"/>
                <a:gd name="T105" fmla="*/ 77 h 104"/>
                <a:gd name="T106" fmla="*/ 73 w 186"/>
                <a:gd name="T107" fmla="*/ 94 h 104"/>
                <a:gd name="T108" fmla="*/ 69 w 186"/>
                <a:gd name="T109" fmla="*/ 94 h 104"/>
                <a:gd name="T110" fmla="*/ 65 w 186"/>
                <a:gd name="T111" fmla="*/ 102 h 104"/>
                <a:gd name="T112" fmla="*/ 55 w 186"/>
                <a:gd name="T1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6" h="104">
                  <a:moveTo>
                    <a:pt x="55" y="104"/>
                  </a:moveTo>
                  <a:lnTo>
                    <a:pt x="51" y="93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42" y="71"/>
                  </a:lnTo>
                  <a:lnTo>
                    <a:pt x="36" y="70"/>
                  </a:lnTo>
                  <a:lnTo>
                    <a:pt x="23" y="73"/>
                  </a:lnTo>
                  <a:lnTo>
                    <a:pt x="23" y="70"/>
                  </a:lnTo>
                  <a:lnTo>
                    <a:pt x="13" y="64"/>
                  </a:lnTo>
                  <a:lnTo>
                    <a:pt x="7" y="58"/>
                  </a:lnTo>
                  <a:lnTo>
                    <a:pt x="0" y="54"/>
                  </a:lnTo>
                  <a:lnTo>
                    <a:pt x="7" y="46"/>
                  </a:lnTo>
                  <a:lnTo>
                    <a:pt x="5" y="39"/>
                  </a:lnTo>
                  <a:lnTo>
                    <a:pt x="7" y="33"/>
                  </a:lnTo>
                  <a:lnTo>
                    <a:pt x="23" y="23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4"/>
                  </a:lnTo>
                  <a:lnTo>
                    <a:pt x="57" y="4"/>
                  </a:lnTo>
                  <a:lnTo>
                    <a:pt x="59" y="8"/>
                  </a:lnTo>
                  <a:lnTo>
                    <a:pt x="65" y="6"/>
                  </a:lnTo>
                  <a:lnTo>
                    <a:pt x="78" y="8"/>
                  </a:lnTo>
                  <a:lnTo>
                    <a:pt x="92" y="8"/>
                  </a:lnTo>
                  <a:lnTo>
                    <a:pt x="101" y="4"/>
                  </a:lnTo>
                  <a:lnTo>
                    <a:pt x="105" y="0"/>
                  </a:lnTo>
                  <a:lnTo>
                    <a:pt x="115" y="2"/>
                  </a:lnTo>
                  <a:lnTo>
                    <a:pt x="123" y="4"/>
                  </a:lnTo>
                  <a:lnTo>
                    <a:pt x="130" y="4"/>
                  </a:lnTo>
                  <a:lnTo>
                    <a:pt x="136" y="0"/>
                  </a:lnTo>
                  <a:lnTo>
                    <a:pt x="149" y="6"/>
                  </a:lnTo>
                  <a:lnTo>
                    <a:pt x="153" y="6"/>
                  </a:lnTo>
                  <a:lnTo>
                    <a:pt x="161" y="12"/>
                  </a:lnTo>
                  <a:lnTo>
                    <a:pt x="169" y="20"/>
                  </a:lnTo>
                  <a:lnTo>
                    <a:pt x="180" y="25"/>
                  </a:lnTo>
                  <a:lnTo>
                    <a:pt x="186" y="35"/>
                  </a:lnTo>
                  <a:lnTo>
                    <a:pt x="176" y="35"/>
                  </a:lnTo>
                  <a:lnTo>
                    <a:pt x="172" y="39"/>
                  </a:lnTo>
                  <a:lnTo>
                    <a:pt x="161" y="43"/>
                  </a:lnTo>
                  <a:lnTo>
                    <a:pt x="153" y="43"/>
                  </a:lnTo>
                  <a:lnTo>
                    <a:pt x="146" y="48"/>
                  </a:lnTo>
                  <a:lnTo>
                    <a:pt x="140" y="46"/>
                  </a:lnTo>
                  <a:lnTo>
                    <a:pt x="136" y="41"/>
                  </a:lnTo>
                  <a:lnTo>
                    <a:pt x="132" y="43"/>
                  </a:lnTo>
                  <a:lnTo>
                    <a:pt x="128" y="50"/>
                  </a:lnTo>
                  <a:lnTo>
                    <a:pt x="124" y="50"/>
                  </a:lnTo>
                  <a:lnTo>
                    <a:pt x="124" y="56"/>
                  </a:lnTo>
                  <a:lnTo>
                    <a:pt x="113" y="66"/>
                  </a:lnTo>
                  <a:lnTo>
                    <a:pt x="107" y="70"/>
                  </a:lnTo>
                  <a:lnTo>
                    <a:pt x="103" y="73"/>
                  </a:lnTo>
                  <a:lnTo>
                    <a:pt x="96" y="68"/>
                  </a:lnTo>
                  <a:lnTo>
                    <a:pt x="88" y="77"/>
                  </a:lnTo>
                  <a:lnTo>
                    <a:pt x="82" y="75"/>
                  </a:lnTo>
                  <a:lnTo>
                    <a:pt x="75" y="77"/>
                  </a:lnTo>
                  <a:lnTo>
                    <a:pt x="73" y="94"/>
                  </a:lnTo>
                  <a:lnTo>
                    <a:pt x="69" y="94"/>
                  </a:lnTo>
                  <a:lnTo>
                    <a:pt x="65" y="102"/>
                  </a:lnTo>
                  <a:lnTo>
                    <a:pt x="55" y="10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5" name="Freeform 31"/>
            <p:cNvSpPr>
              <a:spLocks/>
            </p:cNvSpPr>
            <p:nvPr/>
          </p:nvSpPr>
          <p:spPr bwMode="auto">
            <a:xfrm>
              <a:off x="1947" y="2406"/>
              <a:ext cx="87" cy="63"/>
            </a:xfrm>
            <a:custGeom>
              <a:avLst/>
              <a:gdLst>
                <a:gd name="T0" fmla="*/ 45 w 87"/>
                <a:gd name="T1" fmla="*/ 0 h 63"/>
                <a:gd name="T2" fmla="*/ 62 w 87"/>
                <a:gd name="T3" fmla="*/ 0 h 63"/>
                <a:gd name="T4" fmla="*/ 87 w 87"/>
                <a:gd name="T5" fmla="*/ 6 h 63"/>
                <a:gd name="T6" fmla="*/ 87 w 87"/>
                <a:gd name="T7" fmla="*/ 25 h 63"/>
                <a:gd name="T8" fmla="*/ 83 w 87"/>
                <a:gd name="T9" fmla="*/ 38 h 63"/>
                <a:gd name="T10" fmla="*/ 75 w 87"/>
                <a:gd name="T11" fmla="*/ 44 h 63"/>
                <a:gd name="T12" fmla="*/ 81 w 87"/>
                <a:gd name="T13" fmla="*/ 54 h 63"/>
                <a:gd name="T14" fmla="*/ 79 w 87"/>
                <a:gd name="T15" fmla="*/ 63 h 63"/>
                <a:gd name="T16" fmla="*/ 62 w 87"/>
                <a:gd name="T17" fmla="*/ 58 h 63"/>
                <a:gd name="T18" fmla="*/ 47 w 87"/>
                <a:gd name="T19" fmla="*/ 59 h 63"/>
                <a:gd name="T20" fmla="*/ 29 w 87"/>
                <a:gd name="T21" fmla="*/ 58 h 63"/>
                <a:gd name="T22" fmla="*/ 14 w 87"/>
                <a:gd name="T23" fmla="*/ 63 h 63"/>
                <a:gd name="T24" fmla="*/ 0 w 87"/>
                <a:gd name="T25" fmla="*/ 54 h 63"/>
                <a:gd name="T26" fmla="*/ 4 w 87"/>
                <a:gd name="T27" fmla="*/ 42 h 63"/>
                <a:gd name="T28" fmla="*/ 31 w 87"/>
                <a:gd name="T29" fmla="*/ 46 h 63"/>
                <a:gd name="T30" fmla="*/ 52 w 87"/>
                <a:gd name="T31" fmla="*/ 50 h 63"/>
                <a:gd name="T32" fmla="*/ 64 w 87"/>
                <a:gd name="T33" fmla="*/ 42 h 63"/>
                <a:gd name="T34" fmla="*/ 52 w 87"/>
                <a:gd name="T35" fmla="*/ 27 h 63"/>
                <a:gd name="T36" fmla="*/ 54 w 87"/>
                <a:gd name="T37" fmla="*/ 13 h 63"/>
                <a:gd name="T38" fmla="*/ 37 w 87"/>
                <a:gd name="T39" fmla="*/ 10 h 63"/>
                <a:gd name="T40" fmla="*/ 45 w 87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63">
                  <a:moveTo>
                    <a:pt x="45" y="0"/>
                  </a:moveTo>
                  <a:lnTo>
                    <a:pt x="62" y="0"/>
                  </a:lnTo>
                  <a:lnTo>
                    <a:pt x="87" y="6"/>
                  </a:lnTo>
                  <a:lnTo>
                    <a:pt x="87" y="25"/>
                  </a:lnTo>
                  <a:lnTo>
                    <a:pt x="83" y="38"/>
                  </a:lnTo>
                  <a:lnTo>
                    <a:pt x="75" y="44"/>
                  </a:lnTo>
                  <a:lnTo>
                    <a:pt x="81" y="54"/>
                  </a:lnTo>
                  <a:lnTo>
                    <a:pt x="79" y="63"/>
                  </a:lnTo>
                  <a:lnTo>
                    <a:pt x="62" y="58"/>
                  </a:lnTo>
                  <a:lnTo>
                    <a:pt x="47" y="59"/>
                  </a:lnTo>
                  <a:lnTo>
                    <a:pt x="29" y="58"/>
                  </a:lnTo>
                  <a:lnTo>
                    <a:pt x="14" y="63"/>
                  </a:lnTo>
                  <a:lnTo>
                    <a:pt x="0" y="54"/>
                  </a:lnTo>
                  <a:lnTo>
                    <a:pt x="4" y="42"/>
                  </a:lnTo>
                  <a:lnTo>
                    <a:pt x="31" y="46"/>
                  </a:lnTo>
                  <a:lnTo>
                    <a:pt x="52" y="50"/>
                  </a:lnTo>
                  <a:lnTo>
                    <a:pt x="64" y="42"/>
                  </a:lnTo>
                  <a:lnTo>
                    <a:pt x="52" y="27"/>
                  </a:lnTo>
                  <a:lnTo>
                    <a:pt x="54" y="13"/>
                  </a:lnTo>
                  <a:lnTo>
                    <a:pt x="37" y="1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6" name="Freeform 32"/>
            <p:cNvSpPr>
              <a:spLocks noEditPoints="1"/>
            </p:cNvSpPr>
            <p:nvPr/>
          </p:nvSpPr>
          <p:spPr bwMode="auto">
            <a:xfrm>
              <a:off x="7005" y="2897"/>
              <a:ext cx="1377" cy="538"/>
            </a:xfrm>
            <a:custGeom>
              <a:avLst/>
              <a:gdLst>
                <a:gd name="T0" fmla="*/ 732 w 1377"/>
                <a:gd name="T1" fmla="*/ 505 h 538"/>
                <a:gd name="T2" fmla="*/ 864 w 1377"/>
                <a:gd name="T3" fmla="*/ 530 h 538"/>
                <a:gd name="T4" fmla="*/ 855 w 1377"/>
                <a:gd name="T5" fmla="*/ 502 h 538"/>
                <a:gd name="T6" fmla="*/ 864 w 1377"/>
                <a:gd name="T7" fmla="*/ 530 h 538"/>
                <a:gd name="T8" fmla="*/ 711 w 1377"/>
                <a:gd name="T9" fmla="*/ 482 h 538"/>
                <a:gd name="T10" fmla="*/ 649 w 1377"/>
                <a:gd name="T11" fmla="*/ 475 h 538"/>
                <a:gd name="T12" fmla="*/ 818 w 1377"/>
                <a:gd name="T13" fmla="*/ 480 h 538"/>
                <a:gd name="T14" fmla="*/ 759 w 1377"/>
                <a:gd name="T15" fmla="*/ 467 h 538"/>
                <a:gd name="T16" fmla="*/ 400 w 1377"/>
                <a:gd name="T17" fmla="*/ 417 h 538"/>
                <a:gd name="T18" fmla="*/ 528 w 1377"/>
                <a:gd name="T19" fmla="*/ 444 h 538"/>
                <a:gd name="T20" fmla="*/ 542 w 1377"/>
                <a:gd name="T21" fmla="*/ 471 h 538"/>
                <a:gd name="T22" fmla="*/ 421 w 1377"/>
                <a:gd name="T23" fmla="*/ 450 h 538"/>
                <a:gd name="T24" fmla="*/ 329 w 1377"/>
                <a:gd name="T25" fmla="*/ 421 h 538"/>
                <a:gd name="T26" fmla="*/ 382 w 1377"/>
                <a:gd name="T27" fmla="*/ 402 h 538"/>
                <a:gd name="T28" fmla="*/ 1166 w 1377"/>
                <a:gd name="T29" fmla="*/ 421 h 538"/>
                <a:gd name="T30" fmla="*/ 1185 w 1377"/>
                <a:gd name="T31" fmla="*/ 381 h 538"/>
                <a:gd name="T32" fmla="*/ 931 w 1377"/>
                <a:gd name="T33" fmla="*/ 310 h 538"/>
                <a:gd name="T34" fmla="*/ 1060 w 1377"/>
                <a:gd name="T35" fmla="*/ 292 h 538"/>
                <a:gd name="T36" fmla="*/ 1004 w 1377"/>
                <a:gd name="T37" fmla="*/ 302 h 538"/>
                <a:gd name="T38" fmla="*/ 1060 w 1377"/>
                <a:gd name="T39" fmla="*/ 292 h 538"/>
                <a:gd name="T40" fmla="*/ 1237 w 1377"/>
                <a:gd name="T41" fmla="*/ 265 h 538"/>
                <a:gd name="T42" fmla="*/ 1346 w 1377"/>
                <a:gd name="T43" fmla="*/ 267 h 538"/>
                <a:gd name="T44" fmla="*/ 1340 w 1377"/>
                <a:gd name="T45" fmla="*/ 469 h 538"/>
                <a:gd name="T46" fmla="*/ 1279 w 1377"/>
                <a:gd name="T47" fmla="*/ 444 h 538"/>
                <a:gd name="T48" fmla="*/ 1223 w 1377"/>
                <a:gd name="T49" fmla="*/ 340 h 538"/>
                <a:gd name="T50" fmla="*/ 1135 w 1377"/>
                <a:gd name="T51" fmla="*/ 327 h 538"/>
                <a:gd name="T52" fmla="*/ 1139 w 1377"/>
                <a:gd name="T53" fmla="*/ 269 h 538"/>
                <a:gd name="T54" fmla="*/ 1102 w 1377"/>
                <a:gd name="T55" fmla="*/ 240 h 538"/>
                <a:gd name="T56" fmla="*/ 1120 w 1377"/>
                <a:gd name="T57" fmla="*/ 198 h 538"/>
                <a:gd name="T58" fmla="*/ 882 w 1377"/>
                <a:gd name="T59" fmla="*/ 171 h 538"/>
                <a:gd name="T60" fmla="*/ 753 w 1377"/>
                <a:gd name="T61" fmla="*/ 177 h 538"/>
                <a:gd name="T62" fmla="*/ 849 w 1377"/>
                <a:gd name="T63" fmla="*/ 208 h 538"/>
                <a:gd name="T64" fmla="*/ 793 w 1377"/>
                <a:gd name="T65" fmla="*/ 250 h 538"/>
                <a:gd name="T66" fmla="*/ 837 w 1377"/>
                <a:gd name="T67" fmla="*/ 367 h 538"/>
                <a:gd name="T68" fmla="*/ 795 w 1377"/>
                <a:gd name="T69" fmla="*/ 352 h 538"/>
                <a:gd name="T70" fmla="*/ 776 w 1377"/>
                <a:gd name="T71" fmla="*/ 275 h 538"/>
                <a:gd name="T72" fmla="*/ 736 w 1377"/>
                <a:gd name="T73" fmla="*/ 379 h 538"/>
                <a:gd name="T74" fmla="*/ 718 w 1377"/>
                <a:gd name="T75" fmla="*/ 306 h 538"/>
                <a:gd name="T76" fmla="*/ 743 w 1377"/>
                <a:gd name="T77" fmla="*/ 181 h 538"/>
                <a:gd name="T78" fmla="*/ 835 w 1377"/>
                <a:gd name="T79" fmla="*/ 156 h 538"/>
                <a:gd name="T80" fmla="*/ 1008 w 1377"/>
                <a:gd name="T81" fmla="*/ 148 h 538"/>
                <a:gd name="T82" fmla="*/ 999 w 1377"/>
                <a:gd name="T83" fmla="*/ 214 h 538"/>
                <a:gd name="T84" fmla="*/ 976 w 1377"/>
                <a:gd name="T85" fmla="*/ 125 h 538"/>
                <a:gd name="T86" fmla="*/ 1008 w 1377"/>
                <a:gd name="T87" fmla="*/ 148 h 538"/>
                <a:gd name="T88" fmla="*/ 672 w 1377"/>
                <a:gd name="T89" fmla="*/ 183 h 538"/>
                <a:gd name="T90" fmla="*/ 630 w 1377"/>
                <a:gd name="T91" fmla="*/ 323 h 538"/>
                <a:gd name="T92" fmla="*/ 559 w 1377"/>
                <a:gd name="T93" fmla="*/ 304 h 538"/>
                <a:gd name="T94" fmla="*/ 477 w 1377"/>
                <a:gd name="T95" fmla="*/ 290 h 538"/>
                <a:gd name="T96" fmla="*/ 421 w 1377"/>
                <a:gd name="T97" fmla="*/ 202 h 538"/>
                <a:gd name="T98" fmla="*/ 442 w 1377"/>
                <a:gd name="T99" fmla="*/ 141 h 538"/>
                <a:gd name="T100" fmla="*/ 519 w 1377"/>
                <a:gd name="T101" fmla="*/ 139 h 538"/>
                <a:gd name="T102" fmla="*/ 599 w 1377"/>
                <a:gd name="T103" fmla="*/ 91 h 538"/>
                <a:gd name="T104" fmla="*/ 682 w 1377"/>
                <a:gd name="T105" fmla="*/ 45 h 538"/>
                <a:gd name="T106" fmla="*/ 317 w 1377"/>
                <a:gd name="T107" fmla="*/ 384 h 538"/>
                <a:gd name="T108" fmla="*/ 210 w 1377"/>
                <a:gd name="T109" fmla="*/ 310 h 538"/>
                <a:gd name="T110" fmla="*/ 125 w 1377"/>
                <a:gd name="T111" fmla="*/ 179 h 538"/>
                <a:gd name="T112" fmla="*/ 60 w 1377"/>
                <a:gd name="T113" fmla="*/ 73 h 538"/>
                <a:gd name="T114" fmla="*/ 20 w 1377"/>
                <a:gd name="T115" fmla="*/ 0 h 538"/>
                <a:gd name="T116" fmla="*/ 137 w 1377"/>
                <a:gd name="T117" fmla="*/ 77 h 538"/>
                <a:gd name="T118" fmla="*/ 239 w 1377"/>
                <a:gd name="T119" fmla="*/ 168 h 538"/>
                <a:gd name="T120" fmla="*/ 279 w 1377"/>
                <a:gd name="T121" fmla="*/ 223 h 538"/>
                <a:gd name="T122" fmla="*/ 329 w 1377"/>
                <a:gd name="T123" fmla="*/ 29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7" h="538">
                  <a:moveTo>
                    <a:pt x="753" y="534"/>
                  </a:moveTo>
                  <a:lnTo>
                    <a:pt x="741" y="536"/>
                  </a:lnTo>
                  <a:lnTo>
                    <a:pt x="703" y="511"/>
                  </a:lnTo>
                  <a:lnTo>
                    <a:pt x="732" y="505"/>
                  </a:lnTo>
                  <a:lnTo>
                    <a:pt x="747" y="515"/>
                  </a:lnTo>
                  <a:lnTo>
                    <a:pt x="757" y="525"/>
                  </a:lnTo>
                  <a:lnTo>
                    <a:pt x="753" y="534"/>
                  </a:lnTo>
                  <a:close/>
                  <a:moveTo>
                    <a:pt x="864" y="530"/>
                  </a:moveTo>
                  <a:lnTo>
                    <a:pt x="839" y="538"/>
                  </a:lnTo>
                  <a:lnTo>
                    <a:pt x="835" y="534"/>
                  </a:lnTo>
                  <a:lnTo>
                    <a:pt x="839" y="523"/>
                  </a:lnTo>
                  <a:lnTo>
                    <a:pt x="855" y="502"/>
                  </a:lnTo>
                  <a:lnTo>
                    <a:pt x="883" y="488"/>
                  </a:lnTo>
                  <a:lnTo>
                    <a:pt x="887" y="496"/>
                  </a:lnTo>
                  <a:lnTo>
                    <a:pt x="887" y="505"/>
                  </a:lnTo>
                  <a:lnTo>
                    <a:pt x="864" y="530"/>
                  </a:lnTo>
                  <a:close/>
                  <a:moveTo>
                    <a:pt x="674" y="461"/>
                  </a:moveTo>
                  <a:lnTo>
                    <a:pt x="684" y="471"/>
                  </a:lnTo>
                  <a:lnTo>
                    <a:pt x="703" y="467"/>
                  </a:lnTo>
                  <a:lnTo>
                    <a:pt x="711" y="482"/>
                  </a:lnTo>
                  <a:lnTo>
                    <a:pt x="674" y="490"/>
                  </a:lnTo>
                  <a:lnTo>
                    <a:pt x="653" y="494"/>
                  </a:lnTo>
                  <a:lnTo>
                    <a:pt x="638" y="494"/>
                  </a:lnTo>
                  <a:lnTo>
                    <a:pt x="649" y="475"/>
                  </a:lnTo>
                  <a:lnTo>
                    <a:pt x="667" y="473"/>
                  </a:lnTo>
                  <a:lnTo>
                    <a:pt x="674" y="461"/>
                  </a:lnTo>
                  <a:close/>
                  <a:moveTo>
                    <a:pt x="824" y="461"/>
                  </a:moveTo>
                  <a:lnTo>
                    <a:pt x="818" y="480"/>
                  </a:lnTo>
                  <a:lnTo>
                    <a:pt x="772" y="490"/>
                  </a:lnTo>
                  <a:lnTo>
                    <a:pt x="734" y="486"/>
                  </a:lnTo>
                  <a:lnTo>
                    <a:pt x="734" y="473"/>
                  </a:lnTo>
                  <a:lnTo>
                    <a:pt x="759" y="467"/>
                  </a:lnTo>
                  <a:lnTo>
                    <a:pt x="776" y="477"/>
                  </a:lnTo>
                  <a:lnTo>
                    <a:pt x="797" y="475"/>
                  </a:lnTo>
                  <a:lnTo>
                    <a:pt x="824" y="461"/>
                  </a:lnTo>
                  <a:close/>
                  <a:moveTo>
                    <a:pt x="400" y="417"/>
                  </a:moveTo>
                  <a:lnTo>
                    <a:pt x="455" y="421"/>
                  </a:lnTo>
                  <a:lnTo>
                    <a:pt x="463" y="406"/>
                  </a:lnTo>
                  <a:lnTo>
                    <a:pt x="519" y="423"/>
                  </a:lnTo>
                  <a:lnTo>
                    <a:pt x="528" y="444"/>
                  </a:lnTo>
                  <a:lnTo>
                    <a:pt x="573" y="452"/>
                  </a:lnTo>
                  <a:lnTo>
                    <a:pt x="609" y="471"/>
                  </a:lnTo>
                  <a:lnTo>
                    <a:pt x="573" y="484"/>
                  </a:lnTo>
                  <a:lnTo>
                    <a:pt x="542" y="471"/>
                  </a:lnTo>
                  <a:lnTo>
                    <a:pt x="513" y="471"/>
                  </a:lnTo>
                  <a:lnTo>
                    <a:pt x="482" y="469"/>
                  </a:lnTo>
                  <a:lnTo>
                    <a:pt x="455" y="463"/>
                  </a:lnTo>
                  <a:lnTo>
                    <a:pt x="421" y="450"/>
                  </a:lnTo>
                  <a:lnTo>
                    <a:pt x="400" y="446"/>
                  </a:lnTo>
                  <a:lnTo>
                    <a:pt x="386" y="450"/>
                  </a:lnTo>
                  <a:lnTo>
                    <a:pt x="333" y="436"/>
                  </a:lnTo>
                  <a:lnTo>
                    <a:pt x="329" y="421"/>
                  </a:lnTo>
                  <a:lnTo>
                    <a:pt x="302" y="419"/>
                  </a:lnTo>
                  <a:lnTo>
                    <a:pt x="323" y="386"/>
                  </a:lnTo>
                  <a:lnTo>
                    <a:pt x="359" y="388"/>
                  </a:lnTo>
                  <a:lnTo>
                    <a:pt x="382" y="402"/>
                  </a:lnTo>
                  <a:lnTo>
                    <a:pt x="396" y="406"/>
                  </a:lnTo>
                  <a:lnTo>
                    <a:pt x="400" y="417"/>
                  </a:lnTo>
                  <a:close/>
                  <a:moveTo>
                    <a:pt x="1183" y="398"/>
                  </a:moveTo>
                  <a:lnTo>
                    <a:pt x="1166" y="421"/>
                  </a:lnTo>
                  <a:lnTo>
                    <a:pt x="1166" y="396"/>
                  </a:lnTo>
                  <a:lnTo>
                    <a:pt x="1171" y="383"/>
                  </a:lnTo>
                  <a:lnTo>
                    <a:pt x="1177" y="371"/>
                  </a:lnTo>
                  <a:lnTo>
                    <a:pt x="1185" y="381"/>
                  </a:lnTo>
                  <a:lnTo>
                    <a:pt x="1183" y="398"/>
                  </a:lnTo>
                  <a:close/>
                  <a:moveTo>
                    <a:pt x="964" y="304"/>
                  </a:moveTo>
                  <a:lnTo>
                    <a:pt x="953" y="315"/>
                  </a:lnTo>
                  <a:lnTo>
                    <a:pt x="931" y="310"/>
                  </a:lnTo>
                  <a:lnTo>
                    <a:pt x="926" y="294"/>
                  </a:lnTo>
                  <a:lnTo>
                    <a:pt x="956" y="292"/>
                  </a:lnTo>
                  <a:lnTo>
                    <a:pt x="964" y="304"/>
                  </a:lnTo>
                  <a:close/>
                  <a:moveTo>
                    <a:pt x="1060" y="292"/>
                  </a:moveTo>
                  <a:lnTo>
                    <a:pt x="1070" y="317"/>
                  </a:lnTo>
                  <a:lnTo>
                    <a:pt x="1047" y="304"/>
                  </a:lnTo>
                  <a:lnTo>
                    <a:pt x="1022" y="300"/>
                  </a:lnTo>
                  <a:lnTo>
                    <a:pt x="1004" y="302"/>
                  </a:lnTo>
                  <a:lnTo>
                    <a:pt x="983" y="302"/>
                  </a:lnTo>
                  <a:lnTo>
                    <a:pt x="991" y="283"/>
                  </a:lnTo>
                  <a:lnTo>
                    <a:pt x="1027" y="281"/>
                  </a:lnTo>
                  <a:lnTo>
                    <a:pt x="1060" y="292"/>
                  </a:lnTo>
                  <a:close/>
                  <a:moveTo>
                    <a:pt x="1173" y="225"/>
                  </a:moveTo>
                  <a:lnTo>
                    <a:pt x="1179" y="281"/>
                  </a:lnTo>
                  <a:lnTo>
                    <a:pt x="1210" y="300"/>
                  </a:lnTo>
                  <a:lnTo>
                    <a:pt x="1237" y="265"/>
                  </a:lnTo>
                  <a:lnTo>
                    <a:pt x="1271" y="244"/>
                  </a:lnTo>
                  <a:lnTo>
                    <a:pt x="1298" y="244"/>
                  </a:lnTo>
                  <a:lnTo>
                    <a:pt x="1323" y="256"/>
                  </a:lnTo>
                  <a:lnTo>
                    <a:pt x="1346" y="267"/>
                  </a:lnTo>
                  <a:lnTo>
                    <a:pt x="1377" y="275"/>
                  </a:lnTo>
                  <a:lnTo>
                    <a:pt x="1373" y="386"/>
                  </a:lnTo>
                  <a:lnTo>
                    <a:pt x="1365" y="496"/>
                  </a:lnTo>
                  <a:lnTo>
                    <a:pt x="1340" y="469"/>
                  </a:lnTo>
                  <a:lnTo>
                    <a:pt x="1310" y="461"/>
                  </a:lnTo>
                  <a:lnTo>
                    <a:pt x="1302" y="471"/>
                  </a:lnTo>
                  <a:lnTo>
                    <a:pt x="1264" y="473"/>
                  </a:lnTo>
                  <a:lnTo>
                    <a:pt x="1279" y="444"/>
                  </a:lnTo>
                  <a:lnTo>
                    <a:pt x="1298" y="434"/>
                  </a:lnTo>
                  <a:lnTo>
                    <a:pt x="1294" y="398"/>
                  </a:lnTo>
                  <a:lnTo>
                    <a:pt x="1281" y="369"/>
                  </a:lnTo>
                  <a:lnTo>
                    <a:pt x="1223" y="340"/>
                  </a:lnTo>
                  <a:lnTo>
                    <a:pt x="1200" y="338"/>
                  </a:lnTo>
                  <a:lnTo>
                    <a:pt x="1156" y="306"/>
                  </a:lnTo>
                  <a:lnTo>
                    <a:pt x="1146" y="323"/>
                  </a:lnTo>
                  <a:lnTo>
                    <a:pt x="1135" y="327"/>
                  </a:lnTo>
                  <a:lnTo>
                    <a:pt x="1129" y="313"/>
                  </a:lnTo>
                  <a:lnTo>
                    <a:pt x="1129" y="298"/>
                  </a:lnTo>
                  <a:lnTo>
                    <a:pt x="1106" y="283"/>
                  </a:lnTo>
                  <a:lnTo>
                    <a:pt x="1139" y="269"/>
                  </a:lnTo>
                  <a:lnTo>
                    <a:pt x="1160" y="271"/>
                  </a:lnTo>
                  <a:lnTo>
                    <a:pt x="1158" y="262"/>
                  </a:lnTo>
                  <a:lnTo>
                    <a:pt x="1114" y="262"/>
                  </a:lnTo>
                  <a:lnTo>
                    <a:pt x="1102" y="240"/>
                  </a:lnTo>
                  <a:lnTo>
                    <a:pt x="1075" y="235"/>
                  </a:lnTo>
                  <a:lnTo>
                    <a:pt x="1064" y="217"/>
                  </a:lnTo>
                  <a:lnTo>
                    <a:pt x="1104" y="210"/>
                  </a:lnTo>
                  <a:lnTo>
                    <a:pt x="1120" y="198"/>
                  </a:lnTo>
                  <a:lnTo>
                    <a:pt x="1168" y="214"/>
                  </a:lnTo>
                  <a:lnTo>
                    <a:pt x="1173" y="225"/>
                  </a:lnTo>
                  <a:close/>
                  <a:moveTo>
                    <a:pt x="905" y="139"/>
                  </a:moveTo>
                  <a:lnTo>
                    <a:pt x="882" y="171"/>
                  </a:lnTo>
                  <a:lnTo>
                    <a:pt x="859" y="179"/>
                  </a:lnTo>
                  <a:lnTo>
                    <a:pt x="830" y="171"/>
                  </a:lnTo>
                  <a:lnTo>
                    <a:pt x="780" y="173"/>
                  </a:lnTo>
                  <a:lnTo>
                    <a:pt x="753" y="177"/>
                  </a:lnTo>
                  <a:lnTo>
                    <a:pt x="749" y="204"/>
                  </a:lnTo>
                  <a:lnTo>
                    <a:pt x="776" y="235"/>
                  </a:lnTo>
                  <a:lnTo>
                    <a:pt x="791" y="219"/>
                  </a:lnTo>
                  <a:lnTo>
                    <a:pt x="849" y="208"/>
                  </a:lnTo>
                  <a:lnTo>
                    <a:pt x="845" y="223"/>
                  </a:lnTo>
                  <a:lnTo>
                    <a:pt x="832" y="217"/>
                  </a:lnTo>
                  <a:lnTo>
                    <a:pt x="820" y="239"/>
                  </a:lnTo>
                  <a:lnTo>
                    <a:pt x="793" y="250"/>
                  </a:lnTo>
                  <a:lnTo>
                    <a:pt x="820" y="294"/>
                  </a:lnTo>
                  <a:lnTo>
                    <a:pt x="814" y="306"/>
                  </a:lnTo>
                  <a:lnTo>
                    <a:pt x="839" y="346"/>
                  </a:lnTo>
                  <a:lnTo>
                    <a:pt x="837" y="367"/>
                  </a:lnTo>
                  <a:lnTo>
                    <a:pt x="822" y="379"/>
                  </a:lnTo>
                  <a:lnTo>
                    <a:pt x="811" y="365"/>
                  </a:lnTo>
                  <a:lnTo>
                    <a:pt x="826" y="338"/>
                  </a:lnTo>
                  <a:lnTo>
                    <a:pt x="795" y="352"/>
                  </a:lnTo>
                  <a:lnTo>
                    <a:pt x="789" y="342"/>
                  </a:lnTo>
                  <a:lnTo>
                    <a:pt x="793" y="329"/>
                  </a:lnTo>
                  <a:lnTo>
                    <a:pt x="772" y="310"/>
                  </a:lnTo>
                  <a:lnTo>
                    <a:pt x="776" y="275"/>
                  </a:lnTo>
                  <a:lnTo>
                    <a:pt x="755" y="287"/>
                  </a:lnTo>
                  <a:lnTo>
                    <a:pt x="757" y="325"/>
                  </a:lnTo>
                  <a:lnTo>
                    <a:pt x="755" y="375"/>
                  </a:lnTo>
                  <a:lnTo>
                    <a:pt x="736" y="379"/>
                  </a:lnTo>
                  <a:lnTo>
                    <a:pt x="724" y="369"/>
                  </a:lnTo>
                  <a:lnTo>
                    <a:pt x="734" y="338"/>
                  </a:lnTo>
                  <a:lnTo>
                    <a:pt x="730" y="306"/>
                  </a:lnTo>
                  <a:lnTo>
                    <a:pt x="718" y="306"/>
                  </a:lnTo>
                  <a:lnTo>
                    <a:pt x="709" y="281"/>
                  </a:lnTo>
                  <a:lnTo>
                    <a:pt x="722" y="260"/>
                  </a:lnTo>
                  <a:lnTo>
                    <a:pt x="728" y="233"/>
                  </a:lnTo>
                  <a:lnTo>
                    <a:pt x="743" y="181"/>
                  </a:lnTo>
                  <a:lnTo>
                    <a:pt x="749" y="168"/>
                  </a:lnTo>
                  <a:lnTo>
                    <a:pt x="774" y="141"/>
                  </a:lnTo>
                  <a:lnTo>
                    <a:pt x="797" y="152"/>
                  </a:lnTo>
                  <a:lnTo>
                    <a:pt x="835" y="156"/>
                  </a:lnTo>
                  <a:lnTo>
                    <a:pt x="870" y="154"/>
                  </a:lnTo>
                  <a:lnTo>
                    <a:pt x="899" y="131"/>
                  </a:lnTo>
                  <a:lnTo>
                    <a:pt x="905" y="139"/>
                  </a:lnTo>
                  <a:close/>
                  <a:moveTo>
                    <a:pt x="1008" y="148"/>
                  </a:moveTo>
                  <a:lnTo>
                    <a:pt x="1008" y="177"/>
                  </a:lnTo>
                  <a:lnTo>
                    <a:pt x="991" y="173"/>
                  </a:lnTo>
                  <a:lnTo>
                    <a:pt x="987" y="194"/>
                  </a:lnTo>
                  <a:lnTo>
                    <a:pt x="999" y="214"/>
                  </a:lnTo>
                  <a:lnTo>
                    <a:pt x="991" y="217"/>
                  </a:lnTo>
                  <a:lnTo>
                    <a:pt x="979" y="194"/>
                  </a:lnTo>
                  <a:lnTo>
                    <a:pt x="970" y="152"/>
                  </a:lnTo>
                  <a:lnTo>
                    <a:pt x="976" y="125"/>
                  </a:lnTo>
                  <a:lnTo>
                    <a:pt x="985" y="112"/>
                  </a:lnTo>
                  <a:lnTo>
                    <a:pt x="987" y="131"/>
                  </a:lnTo>
                  <a:lnTo>
                    <a:pt x="1006" y="133"/>
                  </a:lnTo>
                  <a:lnTo>
                    <a:pt x="1008" y="148"/>
                  </a:lnTo>
                  <a:close/>
                  <a:moveTo>
                    <a:pt x="684" y="123"/>
                  </a:moveTo>
                  <a:lnTo>
                    <a:pt x="718" y="156"/>
                  </a:lnTo>
                  <a:lnTo>
                    <a:pt x="682" y="160"/>
                  </a:lnTo>
                  <a:lnTo>
                    <a:pt x="672" y="183"/>
                  </a:lnTo>
                  <a:lnTo>
                    <a:pt x="672" y="214"/>
                  </a:lnTo>
                  <a:lnTo>
                    <a:pt x="644" y="237"/>
                  </a:lnTo>
                  <a:lnTo>
                    <a:pt x="642" y="271"/>
                  </a:lnTo>
                  <a:lnTo>
                    <a:pt x="630" y="323"/>
                  </a:lnTo>
                  <a:lnTo>
                    <a:pt x="624" y="312"/>
                  </a:lnTo>
                  <a:lnTo>
                    <a:pt x="590" y="325"/>
                  </a:lnTo>
                  <a:lnTo>
                    <a:pt x="580" y="306"/>
                  </a:lnTo>
                  <a:lnTo>
                    <a:pt x="559" y="304"/>
                  </a:lnTo>
                  <a:lnTo>
                    <a:pt x="544" y="292"/>
                  </a:lnTo>
                  <a:lnTo>
                    <a:pt x="507" y="304"/>
                  </a:lnTo>
                  <a:lnTo>
                    <a:pt x="498" y="288"/>
                  </a:lnTo>
                  <a:lnTo>
                    <a:pt x="477" y="290"/>
                  </a:lnTo>
                  <a:lnTo>
                    <a:pt x="454" y="287"/>
                  </a:lnTo>
                  <a:lnTo>
                    <a:pt x="450" y="240"/>
                  </a:lnTo>
                  <a:lnTo>
                    <a:pt x="434" y="231"/>
                  </a:lnTo>
                  <a:lnTo>
                    <a:pt x="421" y="202"/>
                  </a:lnTo>
                  <a:lnTo>
                    <a:pt x="415" y="171"/>
                  </a:lnTo>
                  <a:lnTo>
                    <a:pt x="419" y="141"/>
                  </a:lnTo>
                  <a:lnTo>
                    <a:pt x="436" y="118"/>
                  </a:lnTo>
                  <a:lnTo>
                    <a:pt x="442" y="141"/>
                  </a:lnTo>
                  <a:lnTo>
                    <a:pt x="463" y="160"/>
                  </a:lnTo>
                  <a:lnTo>
                    <a:pt x="482" y="152"/>
                  </a:lnTo>
                  <a:lnTo>
                    <a:pt x="501" y="156"/>
                  </a:lnTo>
                  <a:lnTo>
                    <a:pt x="519" y="139"/>
                  </a:lnTo>
                  <a:lnTo>
                    <a:pt x="532" y="135"/>
                  </a:lnTo>
                  <a:lnTo>
                    <a:pt x="561" y="144"/>
                  </a:lnTo>
                  <a:lnTo>
                    <a:pt x="586" y="137"/>
                  </a:lnTo>
                  <a:lnTo>
                    <a:pt x="599" y="91"/>
                  </a:lnTo>
                  <a:lnTo>
                    <a:pt x="611" y="79"/>
                  </a:lnTo>
                  <a:lnTo>
                    <a:pt x="621" y="39"/>
                  </a:lnTo>
                  <a:lnTo>
                    <a:pt x="655" y="39"/>
                  </a:lnTo>
                  <a:lnTo>
                    <a:pt x="682" y="45"/>
                  </a:lnTo>
                  <a:lnTo>
                    <a:pt x="665" y="75"/>
                  </a:lnTo>
                  <a:lnTo>
                    <a:pt x="688" y="108"/>
                  </a:lnTo>
                  <a:lnTo>
                    <a:pt x="684" y="123"/>
                  </a:lnTo>
                  <a:close/>
                  <a:moveTo>
                    <a:pt x="317" y="384"/>
                  </a:moveTo>
                  <a:lnTo>
                    <a:pt x="283" y="386"/>
                  </a:lnTo>
                  <a:lnTo>
                    <a:pt x="260" y="358"/>
                  </a:lnTo>
                  <a:lnTo>
                    <a:pt x="221" y="331"/>
                  </a:lnTo>
                  <a:lnTo>
                    <a:pt x="210" y="310"/>
                  </a:lnTo>
                  <a:lnTo>
                    <a:pt x="187" y="281"/>
                  </a:lnTo>
                  <a:lnTo>
                    <a:pt x="173" y="256"/>
                  </a:lnTo>
                  <a:lnTo>
                    <a:pt x="150" y="208"/>
                  </a:lnTo>
                  <a:lnTo>
                    <a:pt x="125" y="179"/>
                  </a:lnTo>
                  <a:lnTo>
                    <a:pt x="116" y="150"/>
                  </a:lnTo>
                  <a:lnTo>
                    <a:pt x="104" y="123"/>
                  </a:lnTo>
                  <a:lnTo>
                    <a:pt x="77" y="102"/>
                  </a:lnTo>
                  <a:lnTo>
                    <a:pt x="60" y="73"/>
                  </a:lnTo>
                  <a:lnTo>
                    <a:pt x="37" y="54"/>
                  </a:lnTo>
                  <a:lnTo>
                    <a:pt x="4" y="18"/>
                  </a:lnTo>
                  <a:lnTo>
                    <a:pt x="0" y="0"/>
                  </a:lnTo>
                  <a:lnTo>
                    <a:pt x="20" y="0"/>
                  </a:lnTo>
                  <a:lnTo>
                    <a:pt x="68" y="8"/>
                  </a:lnTo>
                  <a:lnTo>
                    <a:pt x="95" y="41"/>
                  </a:lnTo>
                  <a:lnTo>
                    <a:pt x="120" y="64"/>
                  </a:lnTo>
                  <a:lnTo>
                    <a:pt x="137" y="77"/>
                  </a:lnTo>
                  <a:lnTo>
                    <a:pt x="166" y="114"/>
                  </a:lnTo>
                  <a:lnTo>
                    <a:pt x="196" y="116"/>
                  </a:lnTo>
                  <a:lnTo>
                    <a:pt x="221" y="139"/>
                  </a:lnTo>
                  <a:lnTo>
                    <a:pt x="239" y="168"/>
                  </a:lnTo>
                  <a:lnTo>
                    <a:pt x="262" y="183"/>
                  </a:lnTo>
                  <a:lnTo>
                    <a:pt x="250" y="210"/>
                  </a:lnTo>
                  <a:lnTo>
                    <a:pt x="267" y="221"/>
                  </a:lnTo>
                  <a:lnTo>
                    <a:pt x="279" y="223"/>
                  </a:lnTo>
                  <a:lnTo>
                    <a:pt x="283" y="246"/>
                  </a:lnTo>
                  <a:lnTo>
                    <a:pt x="292" y="265"/>
                  </a:lnTo>
                  <a:lnTo>
                    <a:pt x="315" y="269"/>
                  </a:lnTo>
                  <a:lnTo>
                    <a:pt x="329" y="290"/>
                  </a:lnTo>
                  <a:lnTo>
                    <a:pt x="319" y="333"/>
                  </a:lnTo>
                  <a:lnTo>
                    <a:pt x="317" y="38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7" name="Freeform 33"/>
            <p:cNvSpPr>
              <a:spLocks/>
            </p:cNvSpPr>
            <p:nvPr/>
          </p:nvSpPr>
          <p:spPr bwMode="auto">
            <a:xfrm>
              <a:off x="6153" y="1876"/>
              <a:ext cx="831" cy="937"/>
            </a:xfrm>
            <a:custGeom>
              <a:avLst/>
              <a:gdLst>
                <a:gd name="T0" fmla="*/ 257 w 831"/>
                <a:gd name="T1" fmla="*/ 67 h 937"/>
                <a:gd name="T2" fmla="*/ 254 w 831"/>
                <a:gd name="T3" fmla="*/ 98 h 937"/>
                <a:gd name="T4" fmla="*/ 346 w 831"/>
                <a:gd name="T5" fmla="*/ 180 h 937"/>
                <a:gd name="T6" fmla="*/ 355 w 831"/>
                <a:gd name="T7" fmla="*/ 240 h 937"/>
                <a:gd name="T8" fmla="*/ 467 w 831"/>
                <a:gd name="T9" fmla="*/ 280 h 937"/>
                <a:gd name="T10" fmla="*/ 545 w 831"/>
                <a:gd name="T11" fmla="*/ 309 h 937"/>
                <a:gd name="T12" fmla="*/ 563 w 831"/>
                <a:gd name="T13" fmla="*/ 273 h 937"/>
                <a:gd name="T14" fmla="*/ 586 w 831"/>
                <a:gd name="T15" fmla="*/ 278 h 937"/>
                <a:gd name="T16" fmla="*/ 634 w 831"/>
                <a:gd name="T17" fmla="*/ 292 h 937"/>
                <a:gd name="T18" fmla="*/ 682 w 831"/>
                <a:gd name="T19" fmla="*/ 273 h 937"/>
                <a:gd name="T20" fmla="*/ 710 w 831"/>
                <a:gd name="T21" fmla="*/ 232 h 937"/>
                <a:gd name="T22" fmla="*/ 783 w 831"/>
                <a:gd name="T23" fmla="*/ 205 h 937"/>
                <a:gd name="T24" fmla="*/ 828 w 831"/>
                <a:gd name="T25" fmla="*/ 246 h 937"/>
                <a:gd name="T26" fmla="*/ 829 w 831"/>
                <a:gd name="T27" fmla="*/ 286 h 937"/>
                <a:gd name="T28" fmla="*/ 780 w 831"/>
                <a:gd name="T29" fmla="*/ 323 h 937"/>
                <a:gd name="T30" fmla="*/ 760 w 831"/>
                <a:gd name="T31" fmla="*/ 395 h 937"/>
                <a:gd name="T32" fmla="*/ 733 w 831"/>
                <a:gd name="T33" fmla="*/ 434 h 937"/>
                <a:gd name="T34" fmla="*/ 703 w 831"/>
                <a:gd name="T35" fmla="*/ 403 h 937"/>
                <a:gd name="T36" fmla="*/ 676 w 831"/>
                <a:gd name="T37" fmla="*/ 407 h 937"/>
                <a:gd name="T38" fmla="*/ 703 w 831"/>
                <a:gd name="T39" fmla="*/ 357 h 937"/>
                <a:gd name="T40" fmla="*/ 630 w 831"/>
                <a:gd name="T41" fmla="*/ 347 h 937"/>
                <a:gd name="T42" fmla="*/ 584 w 831"/>
                <a:gd name="T43" fmla="*/ 307 h 937"/>
                <a:gd name="T44" fmla="*/ 586 w 831"/>
                <a:gd name="T45" fmla="*/ 361 h 937"/>
                <a:gd name="T46" fmla="*/ 597 w 831"/>
                <a:gd name="T47" fmla="*/ 403 h 937"/>
                <a:gd name="T48" fmla="*/ 616 w 831"/>
                <a:gd name="T49" fmla="*/ 468 h 937"/>
                <a:gd name="T50" fmla="*/ 565 w 831"/>
                <a:gd name="T51" fmla="*/ 501 h 937"/>
                <a:gd name="T52" fmla="*/ 484 w 831"/>
                <a:gd name="T53" fmla="*/ 584 h 937"/>
                <a:gd name="T54" fmla="*/ 438 w 831"/>
                <a:gd name="T55" fmla="*/ 643 h 937"/>
                <a:gd name="T56" fmla="*/ 384 w 831"/>
                <a:gd name="T57" fmla="*/ 666 h 937"/>
                <a:gd name="T58" fmla="*/ 390 w 831"/>
                <a:gd name="T59" fmla="*/ 764 h 937"/>
                <a:gd name="T60" fmla="*/ 369 w 831"/>
                <a:gd name="T61" fmla="*/ 856 h 937"/>
                <a:gd name="T62" fmla="*/ 338 w 831"/>
                <a:gd name="T63" fmla="*/ 902 h 937"/>
                <a:gd name="T64" fmla="*/ 288 w 831"/>
                <a:gd name="T65" fmla="*/ 904 h 937"/>
                <a:gd name="T66" fmla="*/ 248 w 831"/>
                <a:gd name="T67" fmla="*/ 806 h 937"/>
                <a:gd name="T68" fmla="*/ 213 w 831"/>
                <a:gd name="T69" fmla="*/ 710 h 937"/>
                <a:gd name="T70" fmla="*/ 152 w 831"/>
                <a:gd name="T71" fmla="*/ 553 h 937"/>
                <a:gd name="T72" fmla="*/ 98 w 831"/>
                <a:gd name="T73" fmla="*/ 501 h 937"/>
                <a:gd name="T74" fmla="*/ 48 w 831"/>
                <a:gd name="T75" fmla="*/ 444 h 937"/>
                <a:gd name="T76" fmla="*/ 17 w 831"/>
                <a:gd name="T77" fmla="*/ 378 h 937"/>
                <a:gd name="T78" fmla="*/ 54 w 831"/>
                <a:gd name="T79" fmla="*/ 332 h 937"/>
                <a:gd name="T80" fmla="*/ 54 w 831"/>
                <a:gd name="T81" fmla="*/ 255 h 937"/>
                <a:gd name="T82" fmla="*/ 125 w 831"/>
                <a:gd name="T83" fmla="*/ 186 h 937"/>
                <a:gd name="T84" fmla="*/ 163 w 831"/>
                <a:gd name="T85" fmla="*/ 109 h 937"/>
                <a:gd name="T86" fmla="*/ 106 w 831"/>
                <a:gd name="T87" fmla="*/ 38 h 937"/>
                <a:gd name="T88" fmla="*/ 192 w 831"/>
                <a:gd name="T89" fmla="*/ 27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31" h="937">
                  <a:moveTo>
                    <a:pt x="213" y="0"/>
                  </a:moveTo>
                  <a:lnTo>
                    <a:pt x="254" y="38"/>
                  </a:lnTo>
                  <a:lnTo>
                    <a:pt x="257" y="67"/>
                  </a:lnTo>
                  <a:lnTo>
                    <a:pt x="271" y="84"/>
                  </a:lnTo>
                  <a:lnTo>
                    <a:pt x="275" y="102"/>
                  </a:lnTo>
                  <a:lnTo>
                    <a:pt x="254" y="98"/>
                  </a:lnTo>
                  <a:lnTo>
                    <a:pt x="269" y="134"/>
                  </a:lnTo>
                  <a:lnTo>
                    <a:pt x="302" y="155"/>
                  </a:lnTo>
                  <a:lnTo>
                    <a:pt x="346" y="180"/>
                  </a:lnTo>
                  <a:lnTo>
                    <a:pt x="330" y="196"/>
                  </a:lnTo>
                  <a:lnTo>
                    <a:pt x="325" y="227"/>
                  </a:lnTo>
                  <a:lnTo>
                    <a:pt x="355" y="240"/>
                  </a:lnTo>
                  <a:lnTo>
                    <a:pt x="384" y="257"/>
                  </a:lnTo>
                  <a:lnTo>
                    <a:pt x="426" y="276"/>
                  </a:lnTo>
                  <a:lnTo>
                    <a:pt x="467" y="280"/>
                  </a:lnTo>
                  <a:lnTo>
                    <a:pt x="486" y="298"/>
                  </a:lnTo>
                  <a:lnTo>
                    <a:pt x="509" y="301"/>
                  </a:lnTo>
                  <a:lnTo>
                    <a:pt x="545" y="309"/>
                  </a:lnTo>
                  <a:lnTo>
                    <a:pt x="570" y="307"/>
                  </a:lnTo>
                  <a:lnTo>
                    <a:pt x="570" y="294"/>
                  </a:lnTo>
                  <a:lnTo>
                    <a:pt x="563" y="273"/>
                  </a:lnTo>
                  <a:lnTo>
                    <a:pt x="563" y="259"/>
                  </a:lnTo>
                  <a:lnTo>
                    <a:pt x="580" y="251"/>
                  </a:lnTo>
                  <a:lnTo>
                    <a:pt x="586" y="278"/>
                  </a:lnTo>
                  <a:lnTo>
                    <a:pt x="588" y="284"/>
                  </a:lnTo>
                  <a:lnTo>
                    <a:pt x="616" y="298"/>
                  </a:lnTo>
                  <a:lnTo>
                    <a:pt x="634" y="292"/>
                  </a:lnTo>
                  <a:lnTo>
                    <a:pt x="659" y="296"/>
                  </a:lnTo>
                  <a:lnTo>
                    <a:pt x="684" y="294"/>
                  </a:lnTo>
                  <a:lnTo>
                    <a:pt x="682" y="273"/>
                  </a:lnTo>
                  <a:lnTo>
                    <a:pt x="668" y="261"/>
                  </a:lnTo>
                  <a:lnTo>
                    <a:pt x="689" y="257"/>
                  </a:lnTo>
                  <a:lnTo>
                    <a:pt x="710" y="232"/>
                  </a:lnTo>
                  <a:lnTo>
                    <a:pt x="741" y="211"/>
                  </a:lnTo>
                  <a:lnTo>
                    <a:pt x="766" y="219"/>
                  </a:lnTo>
                  <a:lnTo>
                    <a:pt x="783" y="205"/>
                  </a:lnTo>
                  <a:lnTo>
                    <a:pt x="803" y="227"/>
                  </a:lnTo>
                  <a:lnTo>
                    <a:pt x="795" y="240"/>
                  </a:lnTo>
                  <a:lnTo>
                    <a:pt x="828" y="246"/>
                  </a:lnTo>
                  <a:lnTo>
                    <a:pt x="831" y="257"/>
                  </a:lnTo>
                  <a:lnTo>
                    <a:pt x="824" y="265"/>
                  </a:lnTo>
                  <a:lnTo>
                    <a:pt x="829" y="286"/>
                  </a:lnTo>
                  <a:lnTo>
                    <a:pt x="808" y="278"/>
                  </a:lnTo>
                  <a:lnTo>
                    <a:pt x="774" y="303"/>
                  </a:lnTo>
                  <a:lnTo>
                    <a:pt x="780" y="323"/>
                  </a:lnTo>
                  <a:lnTo>
                    <a:pt x="768" y="351"/>
                  </a:lnTo>
                  <a:lnTo>
                    <a:pt x="768" y="367"/>
                  </a:lnTo>
                  <a:lnTo>
                    <a:pt x="760" y="395"/>
                  </a:lnTo>
                  <a:lnTo>
                    <a:pt x="735" y="388"/>
                  </a:lnTo>
                  <a:lnTo>
                    <a:pt x="739" y="422"/>
                  </a:lnTo>
                  <a:lnTo>
                    <a:pt x="733" y="434"/>
                  </a:lnTo>
                  <a:lnTo>
                    <a:pt x="739" y="449"/>
                  </a:lnTo>
                  <a:lnTo>
                    <a:pt x="726" y="457"/>
                  </a:lnTo>
                  <a:lnTo>
                    <a:pt x="703" y="403"/>
                  </a:lnTo>
                  <a:lnTo>
                    <a:pt x="695" y="403"/>
                  </a:lnTo>
                  <a:lnTo>
                    <a:pt x="693" y="424"/>
                  </a:lnTo>
                  <a:lnTo>
                    <a:pt x="676" y="407"/>
                  </a:lnTo>
                  <a:lnTo>
                    <a:pt x="682" y="388"/>
                  </a:lnTo>
                  <a:lnTo>
                    <a:pt x="695" y="386"/>
                  </a:lnTo>
                  <a:lnTo>
                    <a:pt x="703" y="357"/>
                  </a:lnTo>
                  <a:lnTo>
                    <a:pt x="685" y="351"/>
                  </a:lnTo>
                  <a:lnTo>
                    <a:pt x="659" y="351"/>
                  </a:lnTo>
                  <a:lnTo>
                    <a:pt x="630" y="347"/>
                  </a:lnTo>
                  <a:lnTo>
                    <a:pt x="624" y="323"/>
                  </a:lnTo>
                  <a:lnTo>
                    <a:pt x="611" y="323"/>
                  </a:lnTo>
                  <a:lnTo>
                    <a:pt x="584" y="307"/>
                  </a:lnTo>
                  <a:lnTo>
                    <a:pt x="578" y="330"/>
                  </a:lnTo>
                  <a:lnTo>
                    <a:pt x="601" y="347"/>
                  </a:lnTo>
                  <a:lnTo>
                    <a:pt x="586" y="361"/>
                  </a:lnTo>
                  <a:lnTo>
                    <a:pt x="580" y="372"/>
                  </a:lnTo>
                  <a:lnTo>
                    <a:pt x="599" y="382"/>
                  </a:lnTo>
                  <a:lnTo>
                    <a:pt x="597" y="403"/>
                  </a:lnTo>
                  <a:lnTo>
                    <a:pt x="611" y="428"/>
                  </a:lnTo>
                  <a:lnTo>
                    <a:pt x="618" y="457"/>
                  </a:lnTo>
                  <a:lnTo>
                    <a:pt x="616" y="468"/>
                  </a:lnTo>
                  <a:lnTo>
                    <a:pt x="595" y="468"/>
                  </a:lnTo>
                  <a:lnTo>
                    <a:pt x="561" y="476"/>
                  </a:lnTo>
                  <a:lnTo>
                    <a:pt x="565" y="501"/>
                  </a:lnTo>
                  <a:lnTo>
                    <a:pt x="551" y="522"/>
                  </a:lnTo>
                  <a:lnTo>
                    <a:pt x="513" y="543"/>
                  </a:lnTo>
                  <a:lnTo>
                    <a:pt x="484" y="584"/>
                  </a:lnTo>
                  <a:lnTo>
                    <a:pt x="463" y="605"/>
                  </a:lnTo>
                  <a:lnTo>
                    <a:pt x="436" y="628"/>
                  </a:lnTo>
                  <a:lnTo>
                    <a:pt x="438" y="643"/>
                  </a:lnTo>
                  <a:lnTo>
                    <a:pt x="423" y="653"/>
                  </a:lnTo>
                  <a:lnTo>
                    <a:pt x="398" y="664"/>
                  </a:lnTo>
                  <a:lnTo>
                    <a:pt x="384" y="666"/>
                  </a:lnTo>
                  <a:lnTo>
                    <a:pt x="376" y="691"/>
                  </a:lnTo>
                  <a:lnTo>
                    <a:pt x="386" y="735"/>
                  </a:lnTo>
                  <a:lnTo>
                    <a:pt x="390" y="764"/>
                  </a:lnTo>
                  <a:lnTo>
                    <a:pt x="380" y="797"/>
                  </a:lnTo>
                  <a:lnTo>
                    <a:pt x="384" y="854"/>
                  </a:lnTo>
                  <a:lnTo>
                    <a:pt x="369" y="856"/>
                  </a:lnTo>
                  <a:lnTo>
                    <a:pt x="355" y="881"/>
                  </a:lnTo>
                  <a:lnTo>
                    <a:pt x="365" y="893"/>
                  </a:lnTo>
                  <a:lnTo>
                    <a:pt x="338" y="902"/>
                  </a:lnTo>
                  <a:lnTo>
                    <a:pt x="328" y="925"/>
                  </a:lnTo>
                  <a:lnTo>
                    <a:pt x="317" y="937"/>
                  </a:lnTo>
                  <a:lnTo>
                    <a:pt x="288" y="904"/>
                  </a:lnTo>
                  <a:lnTo>
                    <a:pt x="271" y="856"/>
                  </a:lnTo>
                  <a:lnTo>
                    <a:pt x="259" y="822"/>
                  </a:lnTo>
                  <a:lnTo>
                    <a:pt x="248" y="806"/>
                  </a:lnTo>
                  <a:lnTo>
                    <a:pt x="229" y="774"/>
                  </a:lnTo>
                  <a:lnTo>
                    <a:pt x="219" y="732"/>
                  </a:lnTo>
                  <a:lnTo>
                    <a:pt x="213" y="710"/>
                  </a:lnTo>
                  <a:lnTo>
                    <a:pt x="183" y="662"/>
                  </a:lnTo>
                  <a:lnTo>
                    <a:pt x="163" y="597"/>
                  </a:lnTo>
                  <a:lnTo>
                    <a:pt x="152" y="553"/>
                  </a:lnTo>
                  <a:lnTo>
                    <a:pt x="148" y="513"/>
                  </a:lnTo>
                  <a:lnTo>
                    <a:pt x="138" y="480"/>
                  </a:lnTo>
                  <a:lnTo>
                    <a:pt x="98" y="501"/>
                  </a:lnTo>
                  <a:lnTo>
                    <a:pt x="77" y="497"/>
                  </a:lnTo>
                  <a:lnTo>
                    <a:pt x="35" y="455"/>
                  </a:lnTo>
                  <a:lnTo>
                    <a:pt x="48" y="444"/>
                  </a:lnTo>
                  <a:lnTo>
                    <a:pt x="37" y="430"/>
                  </a:lnTo>
                  <a:lnTo>
                    <a:pt x="0" y="401"/>
                  </a:lnTo>
                  <a:lnTo>
                    <a:pt x="17" y="378"/>
                  </a:lnTo>
                  <a:lnTo>
                    <a:pt x="83" y="378"/>
                  </a:lnTo>
                  <a:lnTo>
                    <a:pt x="73" y="349"/>
                  </a:lnTo>
                  <a:lnTo>
                    <a:pt x="54" y="332"/>
                  </a:lnTo>
                  <a:lnTo>
                    <a:pt x="48" y="305"/>
                  </a:lnTo>
                  <a:lnTo>
                    <a:pt x="27" y="290"/>
                  </a:lnTo>
                  <a:lnTo>
                    <a:pt x="54" y="255"/>
                  </a:lnTo>
                  <a:lnTo>
                    <a:pt x="89" y="257"/>
                  </a:lnTo>
                  <a:lnTo>
                    <a:pt x="113" y="221"/>
                  </a:lnTo>
                  <a:lnTo>
                    <a:pt x="125" y="186"/>
                  </a:lnTo>
                  <a:lnTo>
                    <a:pt x="148" y="154"/>
                  </a:lnTo>
                  <a:lnTo>
                    <a:pt x="142" y="129"/>
                  </a:lnTo>
                  <a:lnTo>
                    <a:pt x="163" y="109"/>
                  </a:lnTo>
                  <a:lnTo>
                    <a:pt x="136" y="92"/>
                  </a:lnTo>
                  <a:lnTo>
                    <a:pt x="123" y="69"/>
                  </a:lnTo>
                  <a:lnTo>
                    <a:pt x="106" y="38"/>
                  </a:lnTo>
                  <a:lnTo>
                    <a:pt x="117" y="25"/>
                  </a:lnTo>
                  <a:lnTo>
                    <a:pt x="161" y="33"/>
                  </a:lnTo>
                  <a:lnTo>
                    <a:pt x="192" y="2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6E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8" name="Freeform 34"/>
            <p:cNvSpPr>
              <a:spLocks/>
            </p:cNvSpPr>
            <p:nvPr/>
          </p:nvSpPr>
          <p:spPr bwMode="auto">
            <a:xfrm>
              <a:off x="5270" y="1811"/>
              <a:ext cx="290" cy="282"/>
            </a:xfrm>
            <a:custGeom>
              <a:avLst/>
              <a:gdLst>
                <a:gd name="T0" fmla="*/ 179 w 290"/>
                <a:gd name="T1" fmla="*/ 48 h 282"/>
                <a:gd name="T2" fmla="*/ 198 w 290"/>
                <a:gd name="T3" fmla="*/ 57 h 282"/>
                <a:gd name="T4" fmla="*/ 202 w 290"/>
                <a:gd name="T5" fmla="*/ 78 h 282"/>
                <a:gd name="T6" fmla="*/ 190 w 290"/>
                <a:gd name="T7" fmla="*/ 90 h 282"/>
                <a:gd name="T8" fmla="*/ 186 w 290"/>
                <a:gd name="T9" fmla="*/ 117 h 282"/>
                <a:gd name="T10" fmla="*/ 209 w 290"/>
                <a:gd name="T11" fmla="*/ 148 h 282"/>
                <a:gd name="T12" fmla="*/ 246 w 290"/>
                <a:gd name="T13" fmla="*/ 167 h 282"/>
                <a:gd name="T14" fmla="*/ 263 w 290"/>
                <a:gd name="T15" fmla="*/ 194 h 282"/>
                <a:gd name="T16" fmla="*/ 261 w 290"/>
                <a:gd name="T17" fmla="*/ 217 h 282"/>
                <a:gd name="T18" fmla="*/ 271 w 290"/>
                <a:gd name="T19" fmla="*/ 217 h 282"/>
                <a:gd name="T20" fmla="*/ 273 w 290"/>
                <a:gd name="T21" fmla="*/ 236 h 282"/>
                <a:gd name="T22" fmla="*/ 290 w 290"/>
                <a:gd name="T23" fmla="*/ 253 h 282"/>
                <a:gd name="T24" fmla="*/ 273 w 290"/>
                <a:gd name="T25" fmla="*/ 251 h 282"/>
                <a:gd name="T26" fmla="*/ 254 w 290"/>
                <a:gd name="T27" fmla="*/ 249 h 282"/>
                <a:gd name="T28" fmla="*/ 236 w 290"/>
                <a:gd name="T29" fmla="*/ 282 h 282"/>
                <a:gd name="T30" fmla="*/ 183 w 290"/>
                <a:gd name="T31" fmla="*/ 278 h 282"/>
                <a:gd name="T32" fmla="*/ 94 w 290"/>
                <a:gd name="T33" fmla="*/ 211 h 282"/>
                <a:gd name="T34" fmla="*/ 50 w 290"/>
                <a:gd name="T35" fmla="*/ 186 h 282"/>
                <a:gd name="T36" fmla="*/ 14 w 290"/>
                <a:gd name="T37" fmla="*/ 178 h 282"/>
                <a:gd name="T38" fmla="*/ 0 w 290"/>
                <a:gd name="T39" fmla="*/ 136 h 282"/>
                <a:gd name="T40" fmla="*/ 60 w 290"/>
                <a:gd name="T41" fmla="*/ 101 h 282"/>
                <a:gd name="T42" fmla="*/ 65 w 290"/>
                <a:gd name="T43" fmla="*/ 59 h 282"/>
                <a:gd name="T44" fmla="*/ 60 w 290"/>
                <a:gd name="T45" fmla="*/ 34 h 282"/>
                <a:gd name="T46" fmla="*/ 75 w 290"/>
                <a:gd name="T47" fmla="*/ 27 h 282"/>
                <a:gd name="T48" fmla="*/ 87 w 290"/>
                <a:gd name="T49" fmla="*/ 5 h 282"/>
                <a:gd name="T50" fmla="*/ 98 w 290"/>
                <a:gd name="T51" fmla="*/ 0 h 282"/>
                <a:gd name="T52" fmla="*/ 131 w 290"/>
                <a:gd name="T53" fmla="*/ 4 h 282"/>
                <a:gd name="T54" fmla="*/ 142 w 290"/>
                <a:gd name="T55" fmla="*/ 13 h 282"/>
                <a:gd name="T56" fmla="*/ 156 w 290"/>
                <a:gd name="T57" fmla="*/ 7 h 282"/>
                <a:gd name="T58" fmla="*/ 179 w 290"/>
                <a:gd name="T59" fmla="*/ 4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0" h="282">
                  <a:moveTo>
                    <a:pt x="179" y="48"/>
                  </a:moveTo>
                  <a:lnTo>
                    <a:pt x="198" y="57"/>
                  </a:lnTo>
                  <a:lnTo>
                    <a:pt x="202" y="78"/>
                  </a:lnTo>
                  <a:lnTo>
                    <a:pt x="190" y="90"/>
                  </a:lnTo>
                  <a:lnTo>
                    <a:pt x="186" y="117"/>
                  </a:lnTo>
                  <a:lnTo>
                    <a:pt x="209" y="148"/>
                  </a:lnTo>
                  <a:lnTo>
                    <a:pt x="246" y="167"/>
                  </a:lnTo>
                  <a:lnTo>
                    <a:pt x="263" y="194"/>
                  </a:lnTo>
                  <a:lnTo>
                    <a:pt x="261" y="217"/>
                  </a:lnTo>
                  <a:lnTo>
                    <a:pt x="271" y="217"/>
                  </a:lnTo>
                  <a:lnTo>
                    <a:pt x="273" y="236"/>
                  </a:lnTo>
                  <a:lnTo>
                    <a:pt x="290" y="253"/>
                  </a:lnTo>
                  <a:lnTo>
                    <a:pt x="273" y="251"/>
                  </a:lnTo>
                  <a:lnTo>
                    <a:pt x="254" y="249"/>
                  </a:lnTo>
                  <a:lnTo>
                    <a:pt x="236" y="282"/>
                  </a:lnTo>
                  <a:lnTo>
                    <a:pt x="183" y="278"/>
                  </a:lnTo>
                  <a:lnTo>
                    <a:pt x="94" y="211"/>
                  </a:lnTo>
                  <a:lnTo>
                    <a:pt x="50" y="186"/>
                  </a:lnTo>
                  <a:lnTo>
                    <a:pt x="14" y="178"/>
                  </a:lnTo>
                  <a:lnTo>
                    <a:pt x="0" y="136"/>
                  </a:lnTo>
                  <a:lnTo>
                    <a:pt x="60" y="101"/>
                  </a:lnTo>
                  <a:lnTo>
                    <a:pt x="65" y="59"/>
                  </a:lnTo>
                  <a:lnTo>
                    <a:pt x="60" y="34"/>
                  </a:lnTo>
                  <a:lnTo>
                    <a:pt x="75" y="27"/>
                  </a:lnTo>
                  <a:lnTo>
                    <a:pt x="87" y="5"/>
                  </a:lnTo>
                  <a:lnTo>
                    <a:pt x="98" y="0"/>
                  </a:lnTo>
                  <a:lnTo>
                    <a:pt x="131" y="4"/>
                  </a:lnTo>
                  <a:lnTo>
                    <a:pt x="142" y="13"/>
                  </a:lnTo>
                  <a:lnTo>
                    <a:pt x="156" y="7"/>
                  </a:lnTo>
                  <a:lnTo>
                    <a:pt x="179" y="4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9" name="Freeform 35"/>
            <p:cNvSpPr>
              <a:spLocks/>
            </p:cNvSpPr>
            <p:nvPr/>
          </p:nvSpPr>
          <p:spPr bwMode="auto">
            <a:xfrm>
              <a:off x="5168" y="1947"/>
              <a:ext cx="116" cy="142"/>
            </a:xfrm>
            <a:custGeom>
              <a:avLst/>
              <a:gdLst>
                <a:gd name="T0" fmla="*/ 12 w 116"/>
                <a:gd name="T1" fmla="*/ 35 h 142"/>
                <a:gd name="T2" fmla="*/ 16 w 116"/>
                <a:gd name="T3" fmla="*/ 23 h 142"/>
                <a:gd name="T4" fmla="*/ 48 w 116"/>
                <a:gd name="T5" fmla="*/ 36 h 142"/>
                <a:gd name="T6" fmla="*/ 102 w 116"/>
                <a:gd name="T7" fmla="*/ 0 h 142"/>
                <a:gd name="T8" fmla="*/ 116 w 116"/>
                <a:gd name="T9" fmla="*/ 42 h 142"/>
                <a:gd name="T10" fmla="*/ 112 w 116"/>
                <a:gd name="T11" fmla="*/ 46 h 142"/>
                <a:gd name="T12" fmla="*/ 56 w 116"/>
                <a:gd name="T13" fmla="*/ 63 h 142"/>
                <a:gd name="T14" fmla="*/ 87 w 116"/>
                <a:gd name="T15" fmla="*/ 98 h 142"/>
                <a:gd name="T16" fmla="*/ 77 w 116"/>
                <a:gd name="T17" fmla="*/ 104 h 142"/>
                <a:gd name="T18" fmla="*/ 73 w 116"/>
                <a:gd name="T19" fmla="*/ 115 h 142"/>
                <a:gd name="T20" fmla="*/ 52 w 116"/>
                <a:gd name="T21" fmla="*/ 119 h 142"/>
                <a:gd name="T22" fmla="*/ 47 w 116"/>
                <a:gd name="T23" fmla="*/ 132 h 142"/>
                <a:gd name="T24" fmla="*/ 33 w 116"/>
                <a:gd name="T25" fmla="*/ 142 h 142"/>
                <a:gd name="T26" fmla="*/ 0 w 116"/>
                <a:gd name="T27" fmla="*/ 136 h 142"/>
                <a:gd name="T28" fmla="*/ 0 w 116"/>
                <a:gd name="T29" fmla="*/ 132 h 142"/>
                <a:gd name="T30" fmla="*/ 10 w 116"/>
                <a:gd name="T31" fmla="*/ 77 h 142"/>
                <a:gd name="T32" fmla="*/ 10 w 116"/>
                <a:gd name="T33" fmla="*/ 65 h 142"/>
                <a:gd name="T34" fmla="*/ 12 w 116"/>
                <a:gd name="T35" fmla="*/ 54 h 142"/>
                <a:gd name="T36" fmla="*/ 12 w 116"/>
                <a:gd name="T37" fmla="*/ 3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42">
                  <a:moveTo>
                    <a:pt x="12" y="35"/>
                  </a:moveTo>
                  <a:lnTo>
                    <a:pt x="16" y="23"/>
                  </a:lnTo>
                  <a:lnTo>
                    <a:pt x="48" y="36"/>
                  </a:lnTo>
                  <a:lnTo>
                    <a:pt x="102" y="0"/>
                  </a:lnTo>
                  <a:lnTo>
                    <a:pt x="116" y="42"/>
                  </a:lnTo>
                  <a:lnTo>
                    <a:pt x="112" y="46"/>
                  </a:lnTo>
                  <a:lnTo>
                    <a:pt x="56" y="63"/>
                  </a:lnTo>
                  <a:lnTo>
                    <a:pt x="87" y="98"/>
                  </a:lnTo>
                  <a:lnTo>
                    <a:pt x="77" y="104"/>
                  </a:lnTo>
                  <a:lnTo>
                    <a:pt x="73" y="115"/>
                  </a:lnTo>
                  <a:lnTo>
                    <a:pt x="52" y="119"/>
                  </a:lnTo>
                  <a:lnTo>
                    <a:pt x="47" y="132"/>
                  </a:lnTo>
                  <a:lnTo>
                    <a:pt x="33" y="142"/>
                  </a:lnTo>
                  <a:lnTo>
                    <a:pt x="0" y="136"/>
                  </a:lnTo>
                  <a:lnTo>
                    <a:pt x="0" y="132"/>
                  </a:lnTo>
                  <a:lnTo>
                    <a:pt x="10" y="77"/>
                  </a:lnTo>
                  <a:lnTo>
                    <a:pt x="10" y="65"/>
                  </a:lnTo>
                  <a:lnTo>
                    <a:pt x="12" y="54"/>
                  </a:lnTo>
                  <a:lnTo>
                    <a:pt x="12" y="35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00" name="Freeform 36"/>
            <p:cNvSpPr>
              <a:spLocks/>
            </p:cNvSpPr>
            <p:nvPr/>
          </p:nvSpPr>
          <p:spPr bwMode="auto">
            <a:xfrm>
              <a:off x="5412" y="1214"/>
              <a:ext cx="1068" cy="485"/>
            </a:xfrm>
            <a:custGeom>
              <a:avLst/>
              <a:gdLst>
                <a:gd name="T0" fmla="*/ 691 w 1068"/>
                <a:gd name="T1" fmla="*/ 437 h 485"/>
                <a:gd name="T2" fmla="*/ 655 w 1068"/>
                <a:gd name="T3" fmla="*/ 485 h 485"/>
                <a:gd name="T4" fmla="*/ 634 w 1068"/>
                <a:gd name="T5" fmla="*/ 470 h 485"/>
                <a:gd name="T6" fmla="*/ 586 w 1068"/>
                <a:gd name="T7" fmla="*/ 441 h 485"/>
                <a:gd name="T8" fmla="*/ 567 w 1068"/>
                <a:gd name="T9" fmla="*/ 407 h 485"/>
                <a:gd name="T10" fmla="*/ 482 w 1068"/>
                <a:gd name="T11" fmla="*/ 385 h 485"/>
                <a:gd name="T12" fmla="*/ 419 w 1068"/>
                <a:gd name="T13" fmla="*/ 360 h 485"/>
                <a:gd name="T14" fmla="*/ 346 w 1068"/>
                <a:gd name="T15" fmla="*/ 324 h 485"/>
                <a:gd name="T16" fmla="*/ 275 w 1068"/>
                <a:gd name="T17" fmla="*/ 339 h 485"/>
                <a:gd name="T18" fmla="*/ 288 w 1068"/>
                <a:gd name="T19" fmla="*/ 466 h 485"/>
                <a:gd name="T20" fmla="*/ 244 w 1068"/>
                <a:gd name="T21" fmla="*/ 430 h 485"/>
                <a:gd name="T22" fmla="*/ 204 w 1068"/>
                <a:gd name="T23" fmla="*/ 449 h 485"/>
                <a:gd name="T24" fmla="*/ 206 w 1068"/>
                <a:gd name="T25" fmla="*/ 426 h 485"/>
                <a:gd name="T26" fmla="*/ 163 w 1068"/>
                <a:gd name="T27" fmla="*/ 403 h 485"/>
                <a:gd name="T28" fmla="*/ 129 w 1068"/>
                <a:gd name="T29" fmla="*/ 364 h 485"/>
                <a:gd name="T30" fmla="*/ 154 w 1068"/>
                <a:gd name="T31" fmla="*/ 357 h 485"/>
                <a:gd name="T32" fmla="*/ 171 w 1068"/>
                <a:gd name="T33" fmla="*/ 326 h 485"/>
                <a:gd name="T34" fmla="*/ 194 w 1068"/>
                <a:gd name="T35" fmla="*/ 299 h 485"/>
                <a:gd name="T36" fmla="*/ 158 w 1068"/>
                <a:gd name="T37" fmla="*/ 280 h 485"/>
                <a:gd name="T38" fmla="*/ 106 w 1068"/>
                <a:gd name="T39" fmla="*/ 286 h 485"/>
                <a:gd name="T40" fmla="*/ 67 w 1068"/>
                <a:gd name="T41" fmla="*/ 288 h 485"/>
                <a:gd name="T42" fmla="*/ 46 w 1068"/>
                <a:gd name="T43" fmla="*/ 249 h 485"/>
                <a:gd name="T44" fmla="*/ 0 w 1068"/>
                <a:gd name="T45" fmla="*/ 228 h 485"/>
                <a:gd name="T46" fmla="*/ 2 w 1068"/>
                <a:gd name="T47" fmla="*/ 195 h 485"/>
                <a:gd name="T48" fmla="*/ 46 w 1068"/>
                <a:gd name="T49" fmla="*/ 178 h 485"/>
                <a:gd name="T50" fmla="*/ 89 w 1068"/>
                <a:gd name="T51" fmla="*/ 119 h 485"/>
                <a:gd name="T52" fmla="*/ 192 w 1068"/>
                <a:gd name="T53" fmla="*/ 140 h 485"/>
                <a:gd name="T54" fmla="*/ 250 w 1068"/>
                <a:gd name="T55" fmla="*/ 140 h 485"/>
                <a:gd name="T56" fmla="*/ 328 w 1068"/>
                <a:gd name="T57" fmla="*/ 157 h 485"/>
                <a:gd name="T58" fmla="*/ 371 w 1068"/>
                <a:gd name="T59" fmla="*/ 147 h 485"/>
                <a:gd name="T60" fmla="*/ 325 w 1068"/>
                <a:gd name="T61" fmla="*/ 109 h 485"/>
                <a:gd name="T62" fmla="*/ 336 w 1068"/>
                <a:gd name="T63" fmla="*/ 86 h 485"/>
                <a:gd name="T64" fmla="*/ 332 w 1068"/>
                <a:gd name="T65" fmla="*/ 55 h 485"/>
                <a:gd name="T66" fmla="*/ 432 w 1068"/>
                <a:gd name="T67" fmla="*/ 32 h 485"/>
                <a:gd name="T68" fmla="*/ 499 w 1068"/>
                <a:gd name="T69" fmla="*/ 13 h 485"/>
                <a:gd name="T70" fmla="*/ 565 w 1068"/>
                <a:gd name="T71" fmla="*/ 5 h 485"/>
                <a:gd name="T72" fmla="*/ 609 w 1068"/>
                <a:gd name="T73" fmla="*/ 32 h 485"/>
                <a:gd name="T74" fmla="*/ 651 w 1068"/>
                <a:gd name="T75" fmla="*/ 61 h 485"/>
                <a:gd name="T76" fmla="*/ 726 w 1068"/>
                <a:gd name="T77" fmla="*/ 28 h 485"/>
                <a:gd name="T78" fmla="*/ 764 w 1068"/>
                <a:gd name="T79" fmla="*/ 63 h 485"/>
                <a:gd name="T80" fmla="*/ 862 w 1068"/>
                <a:gd name="T81" fmla="*/ 128 h 485"/>
                <a:gd name="T82" fmla="*/ 939 w 1068"/>
                <a:gd name="T83" fmla="*/ 140 h 485"/>
                <a:gd name="T84" fmla="*/ 975 w 1068"/>
                <a:gd name="T85" fmla="*/ 165 h 485"/>
                <a:gd name="T86" fmla="*/ 1014 w 1068"/>
                <a:gd name="T87" fmla="*/ 184 h 485"/>
                <a:gd name="T88" fmla="*/ 1068 w 1068"/>
                <a:gd name="T89" fmla="*/ 199 h 485"/>
                <a:gd name="T90" fmla="*/ 1035 w 1068"/>
                <a:gd name="T91" fmla="*/ 224 h 485"/>
                <a:gd name="T92" fmla="*/ 1039 w 1068"/>
                <a:gd name="T93" fmla="*/ 274 h 485"/>
                <a:gd name="T94" fmla="*/ 983 w 1068"/>
                <a:gd name="T95" fmla="*/ 322 h 485"/>
                <a:gd name="T96" fmla="*/ 924 w 1068"/>
                <a:gd name="T97" fmla="*/ 343 h 485"/>
                <a:gd name="T98" fmla="*/ 950 w 1068"/>
                <a:gd name="T99" fmla="*/ 410 h 485"/>
                <a:gd name="T100" fmla="*/ 941 w 1068"/>
                <a:gd name="T101" fmla="*/ 424 h 485"/>
                <a:gd name="T102" fmla="*/ 881 w 1068"/>
                <a:gd name="T103" fmla="*/ 408 h 485"/>
                <a:gd name="T104" fmla="*/ 828 w 1068"/>
                <a:gd name="T105" fmla="*/ 410 h 485"/>
                <a:gd name="T106" fmla="*/ 772 w 1068"/>
                <a:gd name="T107" fmla="*/ 405 h 485"/>
                <a:gd name="T108" fmla="*/ 724 w 1068"/>
                <a:gd name="T109" fmla="*/ 412 h 485"/>
                <a:gd name="T110" fmla="*/ 707 w 1068"/>
                <a:gd name="T111" fmla="*/ 432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8" h="485">
                  <a:moveTo>
                    <a:pt x="707" y="432"/>
                  </a:moveTo>
                  <a:lnTo>
                    <a:pt x="691" y="437"/>
                  </a:lnTo>
                  <a:lnTo>
                    <a:pt x="663" y="462"/>
                  </a:lnTo>
                  <a:lnTo>
                    <a:pt x="655" y="485"/>
                  </a:lnTo>
                  <a:lnTo>
                    <a:pt x="645" y="485"/>
                  </a:lnTo>
                  <a:lnTo>
                    <a:pt x="634" y="470"/>
                  </a:lnTo>
                  <a:lnTo>
                    <a:pt x="599" y="468"/>
                  </a:lnTo>
                  <a:lnTo>
                    <a:pt x="586" y="441"/>
                  </a:lnTo>
                  <a:lnTo>
                    <a:pt x="572" y="441"/>
                  </a:lnTo>
                  <a:lnTo>
                    <a:pt x="567" y="407"/>
                  </a:lnTo>
                  <a:lnTo>
                    <a:pt x="528" y="384"/>
                  </a:lnTo>
                  <a:lnTo>
                    <a:pt x="482" y="385"/>
                  </a:lnTo>
                  <a:lnTo>
                    <a:pt x="451" y="389"/>
                  </a:lnTo>
                  <a:lnTo>
                    <a:pt x="419" y="360"/>
                  </a:lnTo>
                  <a:lnTo>
                    <a:pt x="394" y="347"/>
                  </a:lnTo>
                  <a:lnTo>
                    <a:pt x="346" y="324"/>
                  </a:lnTo>
                  <a:lnTo>
                    <a:pt x="340" y="320"/>
                  </a:lnTo>
                  <a:lnTo>
                    <a:pt x="275" y="339"/>
                  </a:lnTo>
                  <a:lnTo>
                    <a:pt x="302" y="464"/>
                  </a:lnTo>
                  <a:lnTo>
                    <a:pt x="288" y="466"/>
                  </a:lnTo>
                  <a:lnTo>
                    <a:pt x="263" y="439"/>
                  </a:lnTo>
                  <a:lnTo>
                    <a:pt x="244" y="430"/>
                  </a:lnTo>
                  <a:lnTo>
                    <a:pt x="213" y="437"/>
                  </a:lnTo>
                  <a:lnTo>
                    <a:pt x="204" y="449"/>
                  </a:lnTo>
                  <a:lnTo>
                    <a:pt x="200" y="439"/>
                  </a:lnTo>
                  <a:lnTo>
                    <a:pt x="206" y="426"/>
                  </a:lnTo>
                  <a:lnTo>
                    <a:pt x="198" y="414"/>
                  </a:lnTo>
                  <a:lnTo>
                    <a:pt x="163" y="403"/>
                  </a:lnTo>
                  <a:lnTo>
                    <a:pt x="146" y="372"/>
                  </a:lnTo>
                  <a:lnTo>
                    <a:pt x="129" y="364"/>
                  </a:lnTo>
                  <a:lnTo>
                    <a:pt x="127" y="353"/>
                  </a:lnTo>
                  <a:lnTo>
                    <a:pt x="154" y="357"/>
                  </a:lnTo>
                  <a:lnTo>
                    <a:pt x="150" y="332"/>
                  </a:lnTo>
                  <a:lnTo>
                    <a:pt x="171" y="326"/>
                  </a:lnTo>
                  <a:lnTo>
                    <a:pt x="196" y="332"/>
                  </a:lnTo>
                  <a:lnTo>
                    <a:pt x="194" y="299"/>
                  </a:lnTo>
                  <a:lnTo>
                    <a:pt x="185" y="278"/>
                  </a:lnTo>
                  <a:lnTo>
                    <a:pt x="158" y="280"/>
                  </a:lnTo>
                  <a:lnTo>
                    <a:pt x="135" y="272"/>
                  </a:lnTo>
                  <a:lnTo>
                    <a:pt x="106" y="286"/>
                  </a:lnTo>
                  <a:lnTo>
                    <a:pt x="83" y="293"/>
                  </a:lnTo>
                  <a:lnTo>
                    <a:pt x="67" y="288"/>
                  </a:lnTo>
                  <a:lnTo>
                    <a:pt x="67" y="270"/>
                  </a:lnTo>
                  <a:lnTo>
                    <a:pt x="46" y="249"/>
                  </a:lnTo>
                  <a:lnTo>
                    <a:pt x="27" y="249"/>
                  </a:lnTo>
                  <a:lnTo>
                    <a:pt x="0" y="228"/>
                  </a:lnTo>
                  <a:lnTo>
                    <a:pt x="10" y="201"/>
                  </a:lnTo>
                  <a:lnTo>
                    <a:pt x="2" y="195"/>
                  </a:lnTo>
                  <a:lnTo>
                    <a:pt x="16" y="159"/>
                  </a:lnTo>
                  <a:lnTo>
                    <a:pt x="46" y="178"/>
                  </a:lnTo>
                  <a:lnTo>
                    <a:pt x="44" y="155"/>
                  </a:lnTo>
                  <a:lnTo>
                    <a:pt x="89" y="119"/>
                  </a:lnTo>
                  <a:lnTo>
                    <a:pt x="129" y="119"/>
                  </a:lnTo>
                  <a:lnTo>
                    <a:pt x="192" y="140"/>
                  </a:lnTo>
                  <a:lnTo>
                    <a:pt x="227" y="153"/>
                  </a:lnTo>
                  <a:lnTo>
                    <a:pt x="250" y="140"/>
                  </a:lnTo>
                  <a:lnTo>
                    <a:pt x="290" y="140"/>
                  </a:lnTo>
                  <a:lnTo>
                    <a:pt x="328" y="157"/>
                  </a:lnTo>
                  <a:lnTo>
                    <a:pt x="334" y="145"/>
                  </a:lnTo>
                  <a:lnTo>
                    <a:pt x="371" y="147"/>
                  </a:lnTo>
                  <a:lnTo>
                    <a:pt x="373" y="132"/>
                  </a:lnTo>
                  <a:lnTo>
                    <a:pt x="325" y="109"/>
                  </a:lnTo>
                  <a:lnTo>
                    <a:pt x="344" y="94"/>
                  </a:lnTo>
                  <a:lnTo>
                    <a:pt x="336" y="86"/>
                  </a:lnTo>
                  <a:lnTo>
                    <a:pt x="359" y="76"/>
                  </a:lnTo>
                  <a:lnTo>
                    <a:pt x="332" y="55"/>
                  </a:lnTo>
                  <a:lnTo>
                    <a:pt x="342" y="44"/>
                  </a:lnTo>
                  <a:lnTo>
                    <a:pt x="432" y="32"/>
                  </a:lnTo>
                  <a:lnTo>
                    <a:pt x="442" y="24"/>
                  </a:lnTo>
                  <a:lnTo>
                    <a:pt x="499" y="13"/>
                  </a:lnTo>
                  <a:lnTo>
                    <a:pt x="517" y="0"/>
                  </a:lnTo>
                  <a:lnTo>
                    <a:pt x="565" y="5"/>
                  </a:lnTo>
                  <a:lnTo>
                    <a:pt x="586" y="40"/>
                  </a:lnTo>
                  <a:lnTo>
                    <a:pt x="609" y="32"/>
                  </a:lnTo>
                  <a:lnTo>
                    <a:pt x="645" y="42"/>
                  </a:lnTo>
                  <a:lnTo>
                    <a:pt x="651" y="61"/>
                  </a:lnTo>
                  <a:lnTo>
                    <a:pt x="674" y="59"/>
                  </a:lnTo>
                  <a:lnTo>
                    <a:pt x="726" y="28"/>
                  </a:lnTo>
                  <a:lnTo>
                    <a:pt x="720" y="38"/>
                  </a:lnTo>
                  <a:lnTo>
                    <a:pt x="764" y="63"/>
                  </a:lnTo>
                  <a:lnTo>
                    <a:pt x="854" y="145"/>
                  </a:lnTo>
                  <a:lnTo>
                    <a:pt x="862" y="128"/>
                  </a:lnTo>
                  <a:lnTo>
                    <a:pt x="904" y="147"/>
                  </a:lnTo>
                  <a:lnTo>
                    <a:pt x="939" y="140"/>
                  </a:lnTo>
                  <a:lnTo>
                    <a:pt x="954" y="145"/>
                  </a:lnTo>
                  <a:lnTo>
                    <a:pt x="975" y="165"/>
                  </a:lnTo>
                  <a:lnTo>
                    <a:pt x="997" y="170"/>
                  </a:lnTo>
                  <a:lnTo>
                    <a:pt x="1014" y="184"/>
                  </a:lnTo>
                  <a:lnTo>
                    <a:pt x="1044" y="180"/>
                  </a:lnTo>
                  <a:lnTo>
                    <a:pt x="1068" y="199"/>
                  </a:lnTo>
                  <a:lnTo>
                    <a:pt x="1056" y="222"/>
                  </a:lnTo>
                  <a:lnTo>
                    <a:pt x="1035" y="224"/>
                  </a:lnTo>
                  <a:lnTo>
                    <a:pt x="1046" y="259"/>
                  </a:lnTo>
                  <a:lnTo>
                    <a:pt x="1039" y="274"/>
                  </a:lnTo>
                  <a:lnTo>
                    <a:pt x="981" y="263"/>
                  </a:lnTo>
                  <a:lnTo>
                    <a:pt x="983" y="322"/>
                  </a:lnTo>
                  <a:lnTo>
                    <a:pt x="972" y="330"/>
                  </a:lnTo>
                  <a:lnTo>
                    <a:pt x="924" y="343"/>
                  </a:lnTo>
                  <a:lnTo>
                    <a:pt x="968" y="401"/>
                  </a:lnTo>
                  <a:lnTo>
                    <a:pt x="950" y="410"/>
                  </a:lnTo>
                  <a:lnTo>
                    <a:pt x="960" y="430"/>
                  </a:lnTo>
                  <a:lnTo>
                    <a:pt x="941" y="424"/>
                  </a:lnTo>
                  <a:lnTo>
                    <a:pt x="924" y="412"/>
                  </a:lnTo>
                  <a:lnTo>
                    <a:pt x="881" y="408"/>
                  </a:lnTo>
                  <a:lnTo>
                    <a:pt x="837" y="408"/>
                  </a:lnTo>
                  <a:lnTo>
                    <a:pt x="828" y="410"/>
                  </a:lnTo>
                  <a:lnTo>
                    <a:pt x="785" y="397"/>
                  </a:lnTo>
                  <a:lnTo>
                    <a:pt x="772" y="405"/>
                  </a:lnTo>
                  <a:lnTo>
                    <a:pt x="772" y="424"/>
                  </a:lnTo>
                  <a:lnTo>
                    <a:pt x="724" y="412"/>
                  </a:lnTo>
                  <a:lnTo>
                    <a:pt x="709" y="416"/>
                  </a:lnTo>
                  <a:lnTo>
                    <a:pt x="707" y="432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1" name="Freeform 37"/>
            <p:cNvSpPr>
              <a:spLocks/>
            </p:cNvSpPr>
            <p:nvPr/>
          </p:nvSpPr>
          <p:spPr bwMode="auto">
            <a:xfrm>
              <a:off x="5165" y="2896"/>
              <a:ext cx="238" cy="347"/>
            </a:xfrm>
            <a:custGeom>
              <a:avLst/>
              <a:gdLst>
                <a:gd name="T0" fmla="*/ 213 w 238"/>
                <a:gd name="T1" fmla="*/ 217 h 347"/>
                <a:gd name="T2" fmla="*/ 230 w 238"/>
                <a:gd name="T3" fmla="*/ 245 h 347"/>
                <a:gd name="T4" fmla="*/ 209 w 238"/>
                <a:gd name="T5" fmla="*/ 259 h 347"/>
                <a:gd name="T6" fmla="*/ 203 w 238"/>
                <a:gd name="T7" fmla="*/ 272 h 347"/>
                <a:gd name="T8" fmla="*/ 192 w 238"/>
                <a:gd name="T9" fmla="*/ 274 h 347"/>
                <a:gd name="T10" fmla="*/ 186 w 238"/>
                <a:gd name="T11" fmla="*/ 299 h 347"/>
                <a:gd name="T12" fmla="*/ 176 w 238"/>
                <a:gd name="T13" fmla="*/ 313 h 347"/>
                <a:gd name="T14" fmla="*/ 170 w 238"/>
                <a:gd name="T15" fmla="*/ 336 h 347"/>
                <a:gd name="T16" fmla="*/ 159 w 238"/>
                <a:gd name="T17" fmla="*/ 347 h 347"/>
                <a:gd name="T18" fmla="*/ 115 w 238"/>
                <a:gd name="T19" fmla="*/ 313 h 347"/>
                <a:gd name="T20" fmla="*/ 113 w 238"/>
                <a:gd name="T21" fmla="*/ 293 h 347"/>
                <a:gd name="T22" fmla="*/ 5 w 238"/>
                <a:gd name="T23" fmla="*/ 222 h 347"/>
                <a:gd name="T24" fmla="*/ 0 w 238"/>
                <a:gd name="T25" fmla="*/ 220 h 347"/>
                <a:gd name="T26" fmla="*/ 0 w 238"/>
                <a:gd name="T27" fmla="*/ 184 h 347"/>
                <a:gd name="T28" fmla="*/ 9 w 238"/>
                <a:gd name="T29" fmla="*/ 170 h 347"/>
                <a:gd name="T30" fmla="*/ 23 w 238"/>
                <a:gd name="T31" fmla="*/ 147 h 347"/>
                <a:gd name="T32" fmla="*/ 34 w 238"/>
                <a:gd name="T33" fmla="*/ 122 h 347"/>
                <a:gd name="T34" fmla="*/ 21 w 238"/>
                <a:gd name="T35" fmla="*/ 84 h 347"/>
                <a:gd name="T36" fmla="*/ 17 w 238"/>
                <a:gd name="T37" fmla="*/ 67 h 347"/>
                <a:gd name="T38" fmla="*/ 3 w 238"/>
                <a:gd name="T39" fmla="*/ 42 h 347"/>
                <a:gd name="T40" fmla="*/ 21 w 238"/>
                <a:gd name="T41" fmla="*/ 23 h 347"/>
                <a:gd name="T42" fmla="*/ 40 w 238"/>
                <a:gd name="T43" fmla="*/ 0 h 347"/>
                <a:gd name="T44" fmla="*/ 57 w 238"/>
                <a:gd name="T45" fmla="*/ 5 h 347"/>
                <a:gd name="T46" fmla="*/ 57 w 238"/>
                <a:gd name="T47" fmla="*/ 24 h 347"/>
                <a:gd name="T48" fmla="*/ 67 w 238"/>
                <a:gd name="T49" fmla="*/ 36 h 347"/>
                <a:gd name="T50" fmla="*/ 88 w 238"/>
                <a:gd name="T51" fmla="*/ 36 h 347"/>
                <a:gd name="T52" fmla="*/ 126 w 238"/>
                <a:gd name="T53" fmla="*/ 65 h 347"/>
                <a:gd name="T54" fmla="*/ 136 w 238"/>
                <a:gd name="T55" fmla="*/ 65 h 347"/>
                <a:gd name="T56" fmla="*/ 144 w 238"/>
                <a:gd name="T57" fmla="*/ 65 h 347"/>
                <a:gd name="T58" fmla="*/ 149 w 238"/>
                <a:gd name="T59" fmla="*/ 69 h 347"/>
                <a:gd name="T60" fmla="*/ 170 w 238"/>
                <a:gd name="T61" fmla="*/ 71 h 347"/>
                <a:gd name="T62" fmla="*/ 178 w 238"/>
                <a:gd name="T63" fmla="*/ 57 h 347"/>
                <a:gd name="T64" fmla="*/ 205 w 238"/>
                <a:gd name="T65" fmla="*/ 42 h 347"/>
                <a:gd name="T66" fmla="*/ 218 w 238"/>
                <a:gd name="T67" fmla="*/ 53 h 347"/>
                <a:gd name="T68" fmla="*/ 238 w 238"/>
                <a:gd name="T69" fmla="*/ 53 h 347"/>
                <a:gd name="T70" fmla="*/ 213 w 238"/>
                <a:gd name="T71" fmla="*/ 92 h 347"/>
                <a:gd name="T72" fmla="*/ 213 w 238"/>
                <a:gd name="T73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" h="347">
                  <a:moveTo>
                    <a:pt x="213" y="217"/>
                  </a:moveTo>
                  <a:lnTo>
                    <a:pt x="230" y="245"/>
                  </a:lnTo>
                  <a:lnTo>
                    <a:pt x="209" y="259"/>
                  </a:lnTo>
                  <a:lnTo>
                    <a:pt x="203" y="272"/>
                  </a:lnTo>
                  <a:lnTo>
                    <a:pt x="192" y="274"/>
                  </a:lnTo>
                  <a:lnTo>
                    <a:pt x="186" y="299"/>
                  </a:lnTo>
                  <a:lnTo>
                    <a:pt x="176" y="313"/>
                  </a:lnTo>
                  <a:lnTo>
                    <a:pt x="170" y="336"/>
                  </a:lnTo>
                  <a:lnTo>
                    <a:pt x="159" y="347"/>
                  </a:lnTo>
                  <a:lnTo>
                    <a:pt x="115" y="313"/>
                  </a:lnTo>
                  <a:lnTo>
                    <a:pt x="113" y="293"/>
                  </a:lnTo>
                  <a:lnTo>
                    <a:pt x="5" y="222"/>
                  </a:lnTo>
                  <a:lnTo>
                    <a:pt x="0" y="220"/>
                  </a:lnTo>
                  <a:lnTo>
                    <a:pt x="0" y="184"/>
                  </a:lnTo>
                  <a:lnTo>
                    <a:pt x="9" y="170"/>
                  </a:lnTo>
                  <a:lnTo>
                    <a:pt x="23" y="147"/>
                  </a:lnTo>
                  <a:lnTo>
                    <a:pt x="34" y="122"/>
                  </a:lnTo>
                  <a:lnTo>
                    <a:pt x="21" y="84"/>
                  </a:lnTo>
                  <a:lnTo>
                    <a:pt x="17" y="67"/>
                  </a:lnTo>
                  <a:lnTo>
                    <a:pt x="3" y="42"/>
                  </a:lnTo>
                  <a:lnTo>
                    <a:pt x="21" y="23"/>
                  </a:lnTo>
                  <a:lnTo>
                    <a:pt x="40" y="0"/>
                  </a:lnTo>
                  <a:lnTo>
                    <a:pt x="57" y="5"/>
                  </a:lnTo>
                  <a:lnTo>
                    <a:pt x="57" y="24"/>
                  </a:lnTo>
                  <a:lnTo>
                    <a:pt x="67" y="36"/>
                  </a:lnTo>
                  <a:lnTo>
                    <a:pt x="88" y="36"/>
                  </a:lnTo>
                  <a:lnTo>
                    <a:pt x="126" y="65"/>
                  </a:lnTo>
                  <a:lnTo>
                    <a:pt x="136" y="65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70" y="71"/>
                  </a:lnTo>
                  <a:lnTo>
                    <a:pt x="178" y="57"/>
                  </a:lnTo>
                  <a:lnTo>
                    <a:pt x="205" y="42"/>
                  </a:lnTo>
                  <a:lnTo>
                    <a:pt x="218" y="53"/>
                  </a:lnTo>
                  <a:lnTo>
                    <a:pt x="238" y="53"/>
                  </a:lnTo>
                  <a:lnTo>
                    <a:pt x="213" y="92"/>
                  </a:lnTo>
                  <a:lnTo>
                    <a:pt x="213" y="21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2" name="Freeform 38"/>
            <p:cNvSpPr>
              <a:spLocks/>
            </p:cNvSpPr>
            <p:nvPr/>
          </p:nvSpPr>
          <p:spPr bwMode="auto">
            <a:xfrm>
              <a:off x="6098" y="1611"/>
              <a:ext cx="274" cy="136"/>
            </a:xfrm>
            <a:custGeom>
              <a:avLst/>
              <a:gdLst>
                <a:gd name="T0" fmla="*/ 21 w 274"/>
                <a:gd name="T1" fmla="*/ 35 h 136"/>
                <a:gd name="T2" fmla="*/ 23 w 274"/>
                <a:gd name="T3" fmla="*/ 19 h 136"/>
                <a:gd name="T4" fmla="*/ 38 w 274"/>
                <a:gd name="T5" fmla="*/ 15 h 136"/>
                <a:gd name="T6" fmla="*/ 86 w 274"/>
                <a:gd name="T7" fmla="*/ 27 h 136"/>
                <a:gd name="T8" fmla="*/ 86 w 274"/>
                <a:gd name="T9" fmla="*/ 8 h 136"/>
                <a:gd name="T10" fmla="*/ 99 w 274"/>
                <a:gd name="T11" fmla="*/ 0 h 136"/>
                <a:gd name="T12" fmla="*/ 142 w 274"/>
                <a:gd name="T13" fmla="*/ 13 h 136"/>
                <a:gd name="T14" fmla="*/ 151 w 274"/>
                <a:gd name="T15" fmla="*/ 11 h 136"/>
                <a:gd name="T16" fmla="*/ 195 w 274"/>
                <a:gd name="T17" fmla="*/ 11 h 136"/>
                <a:gd name="T18" fmla="*/ 238 w 274"/>
                <a:gd name="T19" fmla="*/ 15 h 136"/>
                <a:gd name="T20" fmla="*/ 255 w 274"/>
                <a:gd name="T21" fmla="*/ 27 h 136"/>
                <a:gd name="T22" fmla="*/ 274 w 274"/>
                <a:gd name="T23" fmla="*/ 33 h 136"/>
                <a:gd name="T24" fmla="*/ 272 w 274"/>
                <a:gd name="T25" fmla="*/ 40 h 136"/>
                <a:gd name="T26" fmla="*/ 234 w 274"/>
                <a:gd name="T27" fmla="*/ 58 h 136"/>
                <a:gd name="T28" fmla="*/ 228 w 274"/>
                <a:gd name="T29" fmla="*/ 71 h 136"/>
                <a:gd name="T30" fmla="*/ 193 w 274"/>
                <a:gd name="T31" fmla="*/ 75 h 136"/>
                <a:gd name="T32" fmla="*/ 190 w 274"/>
                <a:gd name="T33" fmla="*/ 96 h 136"/>
                <a:gd name="T34" fmla="*/ 159 w 274"/>
                <a:gd name="T35" fmla="*/ 92 h 136"/>
                <a:gd name="T36" fmla="*/ 142 w 274"/>
                <a:gd name="T37" fmla="*/ 100 h 136"/>
                <a:gd name="T38" fmla="*/ 120 w 274"/>
                <a:gd name="T39" fmla="*/ 115 h 136"/>
                <a:gd name="T40" fmla="*/ 126 w 274"/>
                <a:gd name="T41" fmla="*/ 123 h 136"/>
                <a:gd name="T42" fmla="*/ 120 w 274"/>
                <a:gd name="T43" fmla="*/ 131 h 136"/>
                <a:gd name="T44" fmla="*/ 69 w 274"/>
                <a:gd name="T45" fmla="*/ 136 h 136"/>
                <a:gd name="T46" fmla="*/ 32 w 274"/>
                <a:gd name="T47" fmla="*/ 125 h 136"/>
                <a:gd name="T48" fmla="*/ 1 w 274"/>
                <a:gd name="T49" fmla="*/ 127 h 136"/>
                <a:gd name="T50" fmla="*/ 0 w 274"/>
                <a:gd name="T51" fmla="*/ 108 h 136"/>
                <a:gd name="T52" fmla="*/ 32 w 274"/>
                <a:gd name="T53" fmla="*/ 113 h 136"/>
                <a:gd name="T54" fmla="*/ 40 w 274"/>
                <a:gd name="T55" fmla="*/ 104 h 136"/>
                <a:gd name="T56" fmla="*/ 61 w 274"/>
                <a:gd name="T57" fmla="*/ 106 h 136"/>
                <a:gd name="T58" fmla="*/ 90 w 274"/>
                <a:gd name="T59" fmla="*/ 83 h 136"/>
                <a:gd name="T60" fmla="*/ 53 w 274"/>
                <a:gd name="T61" fmla="*/ 63 h 136"/>
                <a:gd name="T62" fmla="*/ 36 w 274"/>
                <a:gd name="T63" fmla="*/ 73 h 136"/>
                <a:gd name="T64" fmla="*/ 11 w 274"/>
                <a:gd name="T65" fmla="*/ 60 h 136"/>
                <a:gd name="T66" fmla="*/ 28 w 274"/>
                <a:gd name="T67" fmla="*/ 38 h 136"/>
                <a:gd name="T68" fmla="*/ 21 w 274"/>
                <a:gd name="T69" fmla="*/ 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4" h="136">
                  <a:moveTo>
                    <a:pt x="21" y="35"/>
                  </a:moveTo>
                  <a:lnTo>
                    <a:pt x="23" y="19"/>
                  </a:lnTo>
                  <a:lnTo>
                    <a:pt x="38" y="15"/>
                  </a:lnTo>
                  <a:lnTo>
                    <a:pt x="86" y="27"/>
                  </a:lnTo>
                  <a:lnTo>
                    <a:pt x="86" y="8"/>
                  </a:lnTo>
                  <a:lnTo>
                    <a:pt x="99" y="0"/>
                  </a:lnTo>
                  <a:lnTo>
                    <a:pt x="142" y="13"/>
                  </a:lnTo>
                  <a:lnTo>
                    <a:pt x="151" y="11"/>
                  </a:lnTo>
                  <a:lnTo>
                    <a:pt x="195" y="11"/>
                  </a:lnTo>
                  <a:lnTo>
                    <a:pt x="238" y="15"/>
                  </a:lnTo>
                  <a:lnTo>
                    <a:pt x="255" y="27"/>
                  </a:lnTo>
                  <a:lnTo>
                    <a:pt x="274" y="33"/>
                  </a:lnTo>
                  <a:lnTo>
                    <a:pt x="272" y="40"/>
                  </a:lnTo>
                  <a:lnTo>
                    <a:pt x="234" y="58"/>
                  </a:lnTo>
                  <a:lnTo>
                    <a:pt x="228" y="71"/>
                  </a:lnTo>
                  <a:lnTo>
                    <a:pt x="193" y="75"/>
                  </a:lnTo>
                  <a:lnTo>
                    <a:pt x="190" y="96"/>
                  </a:lnTo>
                  <a:lnTo>
                    <a:pt x="159" y="92"/>
                  </a:lnTo>
                  <a:lnTo>
                    <a:pt x="142" y="100"/>
                  </a:lnTo>
                  <a:lnTo>
                    <a:pt x="120" y="115"/>
                  </a:lnTo>
                  <a:lnTo>
                    <a:pt x="126" y="123"/>
                  </a:lnTo>
                  <a:lnTo>
                    <a:pt x="120" y="131"/>
                  </a:lnTo>
                  <a:lnTo>
                    <a:pt x="69" y="136"/>
                  </a:lnTo>
                  <a:lnTo>
                    <a:pt x="32" y="125"/>
                  </a:lnTo>
                  <a:lnTo>
                    <a:pt x="1" y="127"/>
                  </a:lnTo>
                  <a:lnTo>
                    <a:pt x="0" y="108"/>
                  </a:lnTo>
                  <a:lnTo>
                    <a:pt x="32" y="113"/>
                  </a:lnTo>
                  <a:lnTo>
                    <a:pt x="40" y="104"/>
                  </a:lnTo>
                  <a:lnTo>
                    <a:pt x="61" y="106"/>
                  </a:lnTo>
                  <a:lnTo>
                    <a:pt x="90" y="83"/>
                  </a:lnTo>
                  <a:lnTo>
                    <a:pt x="53" y="63"/>
                  </a:lnTo>
                  <a:lnTo>
                    <a:pt x="36" y="73"/>
                  </a:lnTo>
                  <a:lnTo>
                    <a:pt x="11" y="60"/>
                  </a:lnTo>
                  <a:lnTo>
                    <a:pt x="28" y="38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3" name="Freeform 39"/>
            <p:cNvSpPr>
              <a:spLocks/>
            </p:cNvSpPr>
            <p:nvPr/>
          </p:nvSpPr>
          <p:spPr bwMode="auto">
            <a:xfrm>
              <a:off x="7199" y="2586"/>
              <a:ext cx="158" cy="141"/>
            </a:xfrm>
            <a:custGeom>
              <a:avLst/>
              <a:gdLst>
                <a:gd name="T0" fmla="*/ 43 w 158"/>
                <a:gd name="T1" fmla="*/ 135 h 141"/>
                <a:gd name="T2" fmla="*/ 29 w 158"/>
                <a:gd name="T3" fmla="*/ 118 h 141"/>
                <a:gd name="T4" fmla="*/ 12 w 158"/>
                <a:gd name="T5" fmla="*/ 83 h 141"/>
                <a:gd name="T6" fmla="*/ 0 w 158"/>
                <a:gd name="T7" fmla="*/ 41 h 141"/>
                <a:gd name="T8" fmla="*/ 18 w 158"/>
                <a:gd name="T9" fmla="*/ 14 h 141"/>
                <a:gd name="T10" fmla="*/ 56 w 158"/>
                <a:gd name="T11" fmla="*/ 6 h 141"/>
                <a:gd name="T12" fmla="*/ 85 w 158"/>
                <a:gd name="T13" fmla="*/ 12 h 141"/>
                <a:gd name="T14" fmla="*/ 110 w 158"/>
                <a:gd name="T15" fmla="*/ 25 h 141"/>
                <a:gd name="T16" fmla="*/ 121 w 158"/>
                <a:gd name="T17" fmla="*/ 0 h 141"/>
                <a:gd name="T18" fmla="*/ 148 w 158"/>
                <a:gd name="T19" fmla="*/ 14 h 141"/>
                <a:gd name="T20" fmla="*/ 158 w 158"/>
                <a:gd name="T21" fmla="*/ 37 h 141"/>
                <a:gd name="T22" fmla="*/ 158 w 158"/>
                <a:gd name="T23" fmla="*/ 77 h 141"/>
                <a:gd name="T24" fmla="*/ 110 w 158"/>
                <a:gd name="T25" fmla="*/ 104 h 141"/>
                <a:gd name="T26" fmla="*/ 125 w 158"/>
                <a:gd name="T27" fmla="*/ 123 h 141"/>
                <a:gd name="T28" fmla="*/ 94 w 158"/>
                <a:gd name="T29" fmla="*/ 127 h 141"/>
                <a:gd name="T30" fmla="*/ 69 w 158"/>
                <a:gd name="T31" fmla="*/ 141 h 141"/>
                <a:gd name="T32" fmla="*/ 43 w 158"/>
                <a:gd name="T33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141">
                  <a:moveTo>
                    <a:pt x="43" y="135"/>
                  </a:moveTo>
                  <a:lnTo>
                    <a:pt x="29" y="118"/>
                  </a:lnTo>
                  <a:lnTo>
                    <a:pt x="12" y="83"/>
                  </a:lnTo>
                  <a:lnTo>
                    <a:pt x="0" y="41"/>
                  </a:lnTo>
                  <a:lnTo>
                    <a:pt x="18" y="14"/>
                  </a:lnTo>
                  <a:lnTo>
                    <a:pt x="56" y="6"/>
                  </a:lnTo>
                  <a:lnTo>
                    <a:pt x="85" y="12"/>
                  </a:lnTo>
                  <a:lnTo>
                    <a:pt x="110" y="25"/>
                  </a:lnTo>
                  <a:lnTo>
                    <a:pt x="121" y="0"/>
                  </a:lnTo>
                  <a:lnTo>
                    <a:pt x="148" y="14"/>
                  </a:lnTo>
                  <a:lnTo>
                    <a:pt x="158" y="37"/>
                  </a:lnTo>
                  <a:lnTo>
                    <a:pt x="158" y="77"/>
                  </a:lnTo>
                  <a:lnTo>
                    <a:pt x="110" y="104"/>
                  </a:lnTo>
                  <a:lnTo>
                    <a:pt x="125" y="123"/>
                  </a:lnTo>
                  <a:lnTo>
                    <a:pt x="94" y="127"/>
                  </a:lnTo>
                  <a:lnTo>
                    <a:pt x="69" y="141"/>
                  </a:lnTo>
                  <a:lnTo>
                    <a:pt x="43" y="1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4" name="Freeform 40"/>
            <p:cNvSpPr>
              <a:spLocks/>
            </p:cNvSpPr>
            <p:nvPr/>
          </p:nvSpPr>
          <p:spPr bwMode="auto">
            <a:xfrm>
              <a:off x="7105" y="2320"/>
              <a:ext cx="244" cy="291"/>
            </a:xfrm>
            <a:custGeom>
              <a:avLst/>
              <a:gdLst>
                <a:gd name="T0" fmla="*/ 179 w 244"/>
                <a:gd name="T1" fmla="*/ 278 h 291"/>
                <a:gd name="T2" fmla="*/ 187 w 244"/>
                <a:gd name="T3" fmla="*/ 263 h 291"/>
                <a:gd name="T4" fmla="*/ 185 w 244"/>
                <a:gd name="T5" fmla="*/ 234 h 291"/>
                <a:gd name="T6" fmla="*/ 156 w 244"/>
                <a:gd name="T7" fmla="*/ 203 h 291"/>
                <a:gd name="T8" fmla="*/ 150 w 244"/>
                <a:gd name="T9" fmla="*/ 170 h 291"/>
                <a:gd name="T10" fmla="*/ 125 w 244"/>
                <a:gd name="T11" fmla="*/ 142 h 291"/>
                <a:gd name="T12" fmla="*/ 102 w 244"/>
                <a:gd name="T13" fmla="*/ 140 h 291"/>
                <a:gd name="T14" fmla="*/ 96 w 244"/>
                <a:gd name="T15" fmla="*/ 151 h 291"/>
                <a:gd name="T16" fmla="*/ 81 w 244"/>
                <a:gd name="T17" fmla="*/ 153 h 291"/>
                <a:gd name="T18" fmla="*/ 69 w 244"/>
                <a:gd name="T19" fmla="*/ 147 h 291"/>
                <a:gd name="T20" fmla="*/ 43 w 244"/>
                <a:gd name="T21" fmla="*/ 167 h 291"/>
                <a:gd name="T22" fmla="*/ 37 w 244"/>
                <a:gd name="T23" fmla="*/ 136 h 291"/>
                <a:gd name="T24" fmla="*/ 39 w 244"/>
                <a:gd name="T25" fmla="*/ 101 h 291"/>
                <a:gd name="T26" fmla="*/ 20 w 244"/>
                <a:gd name="T27" fmla="*/ 99 h 291"/>
                <a:gd name="T28" fmla="*/ 16 w 244"/>
                <a:gd name="T29" fmla="*/ 78 h 291"/>
                <a:gd name="T30" fmla="*/ 0 w 244"/>
                <a:gd name="T31" fmla="*/ 69 h 291"/>
                <a:gd name="T32" fmla="*/ 6 w 244"/>
                <a:gd name="T33" fmla="*/ 55 h 291"/>
                <a:gd name="T34" fmla="*/ 27 w 244"/>
                <a:gd name="T35" fmla="*/ 34 h 291"/>
                <a:gd name="T36" fmla="*/ 31 w 244"/>
                <a:gd name="T37" fmla="*/ 42 h 291"/>
                <a:gd name="T38" fmla="*/ 46 w 244"/>
                <a:gd name="T39" fmla="*/ 42 h 291"/>
                <a:gd name="T40" fmla="*/ 37 w 244"/>
                <a:gd name="T41" fmla="*/ 3 h 291"/>
                <a:gd name="T42" fmla="*/ 52 w 244"/>
                <a:gd name="T43" fmla="*/ 0 h 291"/>
                <a:gd name="T44" fmla="*/ 73 w 244"/>
                <a:gd name="T45" fmla="*/ 24 h 291"/>
                <a:gd name="T46" fmla="*/ 91 w 244"/>
                <a:gd name="T47" fmla="*/ 57 h 291"/>
                <a:gd name="T48" fmla="*/ 127 w 244"/>
                <a:gd name="T49" fmla="*/ 57 h 291"/>
                <a:gd name="T50" fmla="*/ 142 w 244"/>
                <a:gd name="T51" fmla="*/ 86 h 291"/>
                <a:gd name="T52" fmla="*/ 125 w 244"/>
                <a:gd name="T53" fmla="*/ 96 h 291"/>
                <a:gd name="T54" fmla="*/ 117 w 244"/>
                <a:gd name="T55" fmla="*/ 107 h 291"/>
                <a:gd name="T56" fmla="*/ 156 w 244"/>
                <a:gd name="T57" fmla="*/ 128 h 291"/>
                <a:gd name="T58" fmla="*/ 187 w 244"/>
                <a:gd name="T59" fmla="*/ 168 h 291"/>
                <a:gd name="T60" fmla="*/ 210 w 244"/>
                <a:gd name="T61" fmla="*/ 197 h 291"/>
                <a:gd name="T62" fmla="*/ 234 w 244"/>
                <a:gd name="T63" fmla="*/ 222 h 291"/>
                <a:gd name="T64" fmla="*/ 244 w 244"/>
                <a:gd name="T65" fmla="*/ 245 h 291"/>
                <a:gd name="T66" fmla="*/ 242 w 244"/>
                <a:gd name="T67" fmla="*/ 280 h 291"/>
                <a:gd name="T68" fmla="*/ 215 w 244"/>
                <a:gd name="T69" fmla="*/ 266 h 291"/>
                <a:gd name="T70" fmla="*/ 204 w 244"/>
                <a:gd name="T71" fmla="*/ 291 h 291"/>
                <a:gd name="T72" fmla="*/ 179 w 244"/>
                <a:gd name="T73" fmla="*/ 2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4" h="291">
                  <a:moveTo>
                    <a:pt x="179" y="278"/>
                  </a:moveTo>
                  <a:lnTo>
                    <a:pt x="187" y="263"/>
                  </a:lnTo>
                  <a:lnTo>
                    <a:pt x="185" y="234"/>
                  </a:lnTo>
                  <a:lnTo>
                    <a:pt x="156" y="203"/>
                  </a:lnTo>
                  <a:lnTo>
                    <a:pt x="150" y="170"/>
                  </a:lnTo>
                  <a:lnTo>
                    <a:pt x="125" y="142"/>
                  </a:lnTo>
                  <a:lnTo>
                    <a:pt x="102" y="140"/>
                  </a:lnTo>
                  <a:lnTo>
                    <a:pt x="96" y="151"/>
                  </a:lnTo>
                  <a:lnTo>
                    <a:pt x="81" y="153"/>
                  </a:lnTo>
                  <a:lnTo>
                    <a:pt x="69" y="147"/>
                  </a:lnTo>
                  <a:lnTo>
                    <a:pt x="43" y="167"/>
                  </a:lnTo>
                  <a:lnTo>
                    <a:pt x="37" y="136"/>
                  </a:lnTo>
                  <a:lnTo>
                    <a:pt x="39" y="101"/>
                  </a:lnTo>
                  <a:lnTo>
                    <a:pt x="20" y="99"/>
                  </a:lnTo>
                  <a:lnTo>
                    <a:pt x="16" y="78"/>
                  </a:lnTo>
                  <a:lnTo>
                    <a:pt x="0" y="69"/>
                  </a:lnTo>
                  <a:lnTo>
                    <a:pt x="6" y="55"/>
                  </a:lnTo>
                  <a:lnTo>
                    <a:pt x="27" y="34"/>
                  </a:lnTo>
                  <a:lnTo>
                    <a:pt x="31" y="42"/>
                  </a:lnTo>
                  <a:lnTo>
                    <a:pt x="46" y="42"/>
                  </a:lnTo>
                  <a:lnTo>
                    <a:pt x="37" y="3"/>
                  </a:lnTo>
                  <a:lnTo>
                    <a:pt x="52" y="0"/>
                  </a:lnTo>
                  <a:lnTo>
                    <a:pt x="73" y="24"/>
                  </a:lnTo>
                  <a:lnTo>
                    <a:pt x="91" y="57"/>
                  </a:lnTo>
                  <a:lnTo>
                    <a:pt x="127" y="57"/>
                  </a:lnTo>
                  <a:lnTo>
                    <a:pt x="142" y="86"/>
                  </a:lnTo>
                  <a:lnTo>
                    <a:pt x="125" y="96"/>
                  </a:lnTo>
                  <a:lnTo>
                    <a:pt x="117" y="107"/>
                  </a:lnTo>
                  <a:lnTo>
                    <a:pt x="156" y="128"/>
                  </a:lnTo>
                  <a:lnTo>
                    <a:pt x="187" y="168"/>
                  </a:lnTo>
                  <a:lnTo>
                    <a:pt x="210" y="197"/>
                  </a:lnTo>
                  <a:lnTo>
                    <a:pt x="234" y="222"/>
                  </a:lnTo>
                  <a:lnTo>
                    <a:pt x="244" y="245"/>
                  </a:lnTo>
                  <a:lnTo>
                    <a:pt x="242" y="280"/>
                  </a:lnTo>
                  <a:lnTo>
                    <a:pt x="215" y="266"/>
                  </a:lnTo>
                  <a:lnTo>
                    <a:pt x="204" y="291"/>
                  </a:lnTo>
                  <a:lnTo>
                    <a:pt x="179" y="2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5" name="Freeform 41"/>
            <p:cNvSpPr>
              <a:spLocks/>
            </p:cNvSpPr>
            <p:nvPr/>
          </p:nvSpPr>
          <p:spPr bwMode="auto">
            <a:xfrm>
              <a:off x="3804" y="2792"/>
              <a:ext cx="117" cy="142"/>
            </a:xfrm>
            <a:custGeom>
              <a:avLst/>
              <a:gdLst>
                <a:gd name="T0" fmla="*/ 111 w 117"/>
                <a:gd name="T1" fmla="*/ 142 h 142"/>
                <a:gd name="T2" fmla="*/ 103 w 117"/>
                <a:gd name="T3" fmla="*/ 142 h 142"/>
                <a:gd name="T4" fmla="*/ 73 w 117"/>
                <a:gd name="T5" fmla="*/ 127 h 142"/>
                <a:gd name="T6" fmla="*/ 46 w 117"/>
                <a:gd name="T7" fmla="*/ 102 h 142"/>
                <a:gd name="T8" fmla="*/ 21 w 117"/>
                <a:gd name="T9" fmla="*/ 82 h 142"/>
                <a:gd name="T10" fmla="*/ 0 w 117"/>
                <a:gd name="T11" fmla="*/ 59 h 142"/>
                <a:gd name="T12" fmla="*/ 7 w 117"/>
                <a:gd name="T13" fmla="*/ 50 h 142"/>
                <a:gd name="T14" fmla="*/ 9 w 117"/>
                <a:gd name="T15" fmla="*/ 40 h 142"/>
                <a:gd name="T16" fmla="*/ 23 w 117"/>
                <a:gd name="T17" fmla="*/ 21 h 142"/>
                <a:gd name="T18" fmla="*/ 36 w 117"/>
                <a:gd name="T19" fmla="*/ 6 h 142"/>
                <a:gd name="T20" fmla="*/ 44 w 117"/>
                <a:gd name="T21" fmla="*/ 4 h 142"/>
                <a:gd name="T22" fmla="*/ 51 w 117"/>
                <a:gd name="T23" fmla="*/ 0 h 142"/>
                <a:gd name="T24" fmla="*/ 63 w 117"/>
                <a:gd name="T25" fmla="*/ 21 h 142"/>
                <a:gd name="T26" fmla="*/ 61 w 117"/>
                <a:gd name="T27" fmla="*/ 34 h 142"/>
                <a:gd name="T28" fmla="*/ 67 w 117"/>
                <a:gd name="T29" fmla="*/ 42 h 142"/>
                <a:gd name="T30" fmla="*/ 76 w 117"/>
                <a:gd name="T31" fmla="*/ 42 h 142"/>
                <a:gd name="T32" fmla="*/ 82 w 117"/>
                <a:gd name="T33" fmla="*/ 29 h 142"/>
                <a:gd name="T34" fmla="*/ 90 w 117"/>
                <a:gd name="T35" fmla="*/ 29 h 142"/>
                <a:gd name="T36" fmla="*/ 88 w 117"/>
                <a:gd name="T37" fmla="*/ 40 h 142"/>
                <a:gd name="T38" fmla="*/ 92 w 117"/>
                <a:gd name="T39" fmla="*/ 56 h 142"/>
                <a:gd name="T40" fmla="*/ 84 w 117"/>
                <a:gd name="T41" fmla="*/ 71 h 142"/>
                <a:gd name="T42" fmla="*/ 94 w 117"/>
                <a:gd name="T43" fmla="*/ 80 h 142"/>
                <a:gd name="T44" fmla="*/ 103 w 117"/>
                <a:gd name="T45" fmla="*/ 82 h 142"/>
                <a:gd name="T46" fmla="*/ 115 w 117"/>
                <a:gd name="T47" fmla="*/ 98 h 142"/>
                <a:gd name="T48" fmla="*/ 117 w 117"/>
                <a:gd name="T49" fmla="*/ 111 h 142"/>
                <a:gd name="T50" fmla="*/ 113 w 117"/>
                <a:gd name="T51" fmla="*/ 115 h 142"/>
                <a:gd name="T52" fmla="*/ 111 w 117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42">
                  <a:moveTo>
                    <a:pt x="111" y="142"/>
                  </a:moveTo>
                  <a:lnTo>
                    <a:pt x="103" y="142"/>
                  </a:lnTo>
                  <a:lnTo>
                    <a:pt x="73" y="127"/>
                  </a:lnTo>
                  <a:lnTo>
                    <a:pt x="46" y="102"/>
                  </a:lnTo>
                  <a:lnTo>
                    <a:pt x="21" y="82"/>
                  </a:lnTo>
                  <a:lnTo>
                    <a:pt x="0" y="59"/>
                  </a:lnTo>
                  <a:lnTo>
                    <a:pt x="7" y="50"/>
                  </a:lnTo>
                  <a:lnTo>
                    <a:pt x="9" y="40"/>
                  </a:lnTo>
                  <a:lnTo>
                    <a:pt x="23" y="21"/>
                  </a:lnTo>
                  <a:lnTo>
                    <a:pt x="36" y="6"/>
                  </a:lnTo>
                  <a:lnTo>
                    <a:pt x="44" y="4"/>
                  </a:lnTo>
                  <a:lnTo>
                    <a:pt x="51" y="0"/>
                  </a:lnTo>
                  <a:lnTo>
                    <a:pt x="63" y="21"/>
                  </a:lnTo>
                  <a:lnTo>
                    <a:pt x="61" y="34"/>
                  </a:lnTo>
                  <a:lnTo>
                    <a:pt x="67" y="42"/>
                  </a:lnTo>
                  <a:lnTo>
                    <a:pt x="76" y="42"/>
                  </a:lnTo>
                  <a:lnTo>
                    <a:pt x="82" y="29"/>
                  </a:lnTo>
                  <a:lnTo>
                    <a:pt x="90" y="29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84" y="71"/>
                  </a:lnTo>
                  <a:lnTo>
                    <a:pt x="94" y="80"/>
                  </a:lnTo>
                  <a:lnTo>
                    <a:pt x="103" y="82"/>
                  </a:lnTo>
                  <a:lnTo>
                    <a:pt x="115" y="98"/>
                  </a:lnTo>
                  <a:lnTo>
                    <a:pt x="117" y="111"/>
                  </a:lnTo>
                  <a:lnTo>
                    <a:pt x="113" y="115"/>
                  </a:lnTo>
                  <a:lnTo>
                    <a:pt x="111" y="14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6" name="Freeform 42"/>
            <p:cNvSpPr>
              <a:spLocks/>
            </p:cNvSpPr>
            <p:nvPr/>
          </p:nvSpPr>
          <p:spPr bwMode="auto">
            <a:xfrm>
              <a:off x="3652" y="1866"/>
              <a:ext cx="478" cy="488"/>
            </a:xfrm>
            <a:custGeom>
              <a:avLst/>
              <a:gdLst>
                <a:gd name="T0" fmla="*/ 384 w 478"/>
                <a:gd name="T1" fmla="*/ 14 h 488"/>
                <a:gd name="T2" fmla="*/ 440 w 478"/>
                <a:gd name="T3" fmla="*/ 20 h 488"/>
                <a:gd name="T4" fmla="*/ 461 w 478"/>
                <a:gd name="T5" fmla="*/ 43 h 488"/>
                <a:gd name="T6" fmla="*/ 470 w 478"/>
                <a:gd name="T7" fmla="*/ 98 h 488"/>
                <a:gd name="T8" fmla="*/ 472 w 478"/>
                <a:gd name="T9" fmla="*/ 119 h 488"/>
                <a:gd name="T10" fmla="*/ 420 w 478"/>
                <a:gd name="T11" fmla="*/ 137 h 488"/>
                <a:gd name="T12" fmla="*/ 401 w 478"/>
                <a:gd name="T13" fmla="*/ 165 h 488"/>
                <a:gd name="T14" fmla="*/ 357 w 478"/>
                <a:gd name="T15" fmla="*/ 196 h 488"/>
                <a:gd name="T16" fmla="*/ 303 w 478"/>
                <a:gd name="T17" fmla="*/ 210 h 488"/>
                <a:gd name="T18" fmla="*/ 253 w 478"/>
                <a:gd name="T19" fmla="*/ 275 h 488"/>
                <a:gd name="T20" fmla="*/ 250 w 478"/>
                <a:gd name="T21" fmla="*/ 275 h 488"/>
                <a:gd name="T22" fmla="*/ 230 w 478"/>
                <a:gd name="T23" fmla="*/ 296 h 488"/>
                <a:gd name="T24" fmla="*/ 207 w 478"/>
                <a:gd name="T25" fmla="*/ 304 h 488"/>
                <a:gd name="T26" fmla="*/ 173 w 478"/>
                <a:gd name="T27" fmla="*/ 302 h 488"/>
                <a:gd name="T28" fmla="*/ 154 w 478"/>
                <a:gd name="T29" fmla="*/ 331 h 488"/>
                <a:gd name="T30" fmla="*/ 94 w 478"/>
                <a:gd name="T31" fmla="*/ 411 h 488"/>
                <a:gd name="T32" fmla="*/ 71 w 478"/>
                <a:gd name="T33" fmla="*/ 473 h 488"/>
                <a:gd name="T34" fmla="*/ 0 w 478"/>
                <a:gd name="T35" fmla="*/ 488 h 488"/>
                <a:gd name="T36" fmla="*/ 2 w 478"/>
                <a:gd name="T37" fmla="*/ 473 h 488"/>
                <a:gd name="T38" fmla="*/ 23 w 478"/>
                <a:gd name="T39" fmla="*/ 446 h 488"/>
                <a:gd name="T40" fmla="*/ 35 w 478"/>
                <a:gd name="T41" fmla="*/ 409 h 488"/>
                <a:gd name="T42" fmla="*/ 61 w 478"/>
                <a:gd name="T43" fmla="*/ 382 h 488"/>
                <a:gd name="T44" fmla="*/ 71 w 478"/>
                <a:gd name="T45" fmla="*/ 344 h 488"/>
                <a:gd name="T46" fmla="*/ 104 w 478"/>
                <a:gd name="T47" fmla="*/ 311 h 488"/>
                <a:gd name="T48" fmla="*/ 125 w 478"/>
                <a:gd name="T49" fmla="*/ 277 h 488"/>
                <a:gd name="T50" fmla="*/ 167 w 478"/>
                <a:gd name="T51" fmla="*/ 260 h 488"/>
                <a:gd name="T52" fmla="*/ 205 w 478"/>
                <a:gd name="T53" fmla="*/ 227 h 488"/>
                <a:gd name="T54" fmla="*/ 227 w 478"/>
                <a:gd name="T55" fmla="*/ 156 h 488"/>
                <a:gd name="T56" fmla="*/ 244 w 478"/>
                <a:gd name="T57" fmla="*/ 108 h 488"/>
                <a:gd name="T58" fmla="*/ 294 w 478"/>
                <a:gd name="T59" fmla="*/ 69 h 488"/>
                <a:gd name="T60" fmla="*/ 336 w 478"/>
                <a:gd name="T61" fmla="*/ 21 h 488"/>
                <a:gd name="T62" fmla="*/ 367 w 478"/>
                <a:gd name="T6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488">
                  <a:moveTo>
                    <a:pt x="367" y="0"/>
                  </a:moveTo>
                  <a:lnTo>
                    <a:pt x="384" y="14"/>
                  </a:lnTo>
                  <a:lnTo>
                    <a:pt x="411" y="12"/>
                  </a:lnTo>
                  <a:lnTo>
                    <a:pt x="440" y="20"/>
                  </a:lnTo>
                  <a:lnTo>
                    <a:pt x="451" y="20"/>
                  </a:lnTo>
                  <a:lnTo>
                    <a:pt x="461" y="43"/>
                  </a:lnTo>
                  <a:lnTo>
                    <a:pt x="463" y="62"/>
                  </a:lnTo>
                  <a:lnTo>
                    <a:pt x="470" y="98"/>
                  </a:lnTo>
                  <a:lnTo>
                    <a:pt x="478" y="106"/>
                  </a:lnTo>
                  <a:lnTo>
                    <a:pt x="472" y="119"/>
                  </a:lnTo>
                  <a:lnTo>
                    <a:pt x="434" y="125"/>
                  </a:lnTo>
                  <a:lnTo>
                    <a:pt x="420" y="137"/>
                  </a:lnTo>
                  <a:lnTo>
                    <a:pt x="405" y="141"/>
                  </a:lnTo>
                  <a:lnTo>
                    <a:pt x="401" y="165"/>
                  </a:lnTo>
                  <a:lnTo>
                    <a:pt x="369" y="179"/>
                  </a:lnTo>
                  <a:lnTo>
                    <a:pt x="357" y="196"/>
                  </a:lnTo>
                  <a:lnTo>
                    <a:pt x="332" y="206"/>
                  </a:lnTo>
                  <a:lnTo>
                    <a:pt x="303" y="210"/>
                  </a:lnTo>
                  <a:lnTo>
                    <a:pt x="255" y="235"/>
                  </a:lnTo>
                  <a:lnTo>
                    <a:pt x="253" y="275"/>
                  </a:lnTo>
                  <a:lnTo>
                    <a:pt x="250" y="275"/>
                  </a:lnTo>
                  <a:lnTo>
                    <a:pt x="250" y="275"/>
                  </a:lnTo>
                  <a:lnTo>
                    <a:pt x="250" y="294"/>
                  </a:lnTo>
                  <a:lnTo>
                    <a:pt x="230" y="296"/>
                  </a:lnTo>
                  <a:lnTo>
                    <a:pt x="221" y="304"/>
                  </a:lnTo>
                  <a:lnTo>
                    <a:pt x="207" y="304"/>
                  </a:lnTo>
                  <a:lnTo>
                    <a:pt x="198" y="298"/>
                  </a:lnTo>
                  <a:lnTo>
                    <a:pt x="173" y="302"/>
                  </a:lnTo>
                  <a:lnTo>
                    <a:pt x="161" y="329"/>
                  </a:lnTo>
                  <a:lnTo>
                    <a:pt x="154" y="331"/>
                  </a:lnTo>
                  <a:lnTo>
                    <a:pt x="136" y="375"/>
                  </a:lnTo>
                  <a:lnTo>
                    <a:pt x="94" y="411"/>
                  </a:lnTo>
                  <a:lnTo>
                    <a:pt x="83" y="457"/>
                  </a:lnTo>
                  <a:lnTo>
                    <a:pt x="71" y="473"/>
                  </a:lnTo>
                  <a:lnTo>
                    <a:pt x="67" y="486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13" y="463"/>
                  </a:lnTo>
                  <a:lnTo>
                    <a:pt x="23" y="446"/>
                  </a:lnTo>
                  <a:lnTo>
                    <a:pt x="23" y="434"/>
                  </a:lnTo>
                  <a:lnTo>
                    <a:pt x="35" y="409"/>
                  </a:lnTo>
                  <a:lnTo>
                    <a:pt x="52" y="388"/>
                  </a:lnTo>
                  <a:lnTo>
                    <a:pt x="61" y="382"/>
                  </a:lnTo>
                  <a:lnTo>
                    <a:pt x="69" y="363"/>
                  </a:lnTo>
                  <a:lnTo>
                    <a:pt x="71" y="344"/>
                  </a:lnTo>
                  <a:lnTo>
                    <a:pt x="83" y="323"/>
                  </a:lnTo>
                  <a:lnTo>
                    <a:pt x="104" y="311"/>
                  </a:lnTo>
                  <a:lnTo>
                    <a:pt x="123" y="277"/>
                  </a:lnTo>
                  <a:lnTo>
                    <a:pt x="125" y="277"/>
                  </a:lnTo>
                  <a:lnTo>
                    <a:pt x="140" y="263"/>
                  </a:lnTo>
                  <a:lnTo>
                    <a:pt x="167" y="260"/>
                  </a:lnTo>
                  <a:lnTo>
                    <a:pt x="190" y="237"/>
                  </a:lnTo>
                  <a:lnTo>
                    <a:pt x="205" y="227"/>
                  </a:lnTo>
                  <a:lnTo>
                    <a:pt x="230" y="198"/>
                  </a:lnTo>
                  <a:lnTo>
                    <a:pt x="227" y="156"/>
                  </a:lnTo>
                  <a:lnTo>
                    <a:pt x="240" y="127"/>
                  </a:lnTo>
                  <a:lnTo>
                    <a:pt x="244" y="108"/>
                  </a:lnTo>
                  <a:lnTo>
                    <a:pt x="263" y="87"/>
                  </a:lnTo>
                  <a:lnTo>
                    <a:pt x="294" y="69"/>
                  </a:lnTo>
                  <a:lnTo>
                    <a:pt x="315" y="56"/>
                  </a:lnTo>
                  <a:lnTo>
                    <a:pt x="336" y="21"/>
                  </a:lnTo>
                  <a:lnTo>
                    <a:pt x="347" y="0"/>
                  </a:lnTo>
                  <a:lnTo>
                    <a:pt x="367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7" name="Freeform 43"/>
            <p:cNvSpPr>
              <a:spLocks/>
            </p:cNvSpPr>
            <p:nvPr/>
          </p:nvSpPr>
          <p:spPr bwMode="auto">
            <a:xfrm>
              <a:off x="3786" y="2233"/>
              <a:ext cx="492" cy="507"/>
            </a:xfrm>
            <a:custGeom>
              <a:avLst/>
              <a:gdLst>
                <a:gd name="T0" fmla="*/ 12 w 492"/>
                <a:gd name="T1" fmla="*/ 346 h 507"/>
                <a:gd name="T2" fmla="*/ 25 w 492"/>
                <a:gd name="T3" fmla="*/ 327 h 507"/>
                <a:gd name="T4" fmla="*/ 64 w 492"/>
                <a:gd name="T5" fmla="*/ 328 h 507"/>
                <a:gd name="T6" fmla="*/ 79 w 492"/>
                <a:gd name="T7" fmla="*/ 323 h 507"/>
                <a:gd name="T8" fmla="*/ 206 w 492"/>
                <a:gd name="T9" fmla="*/ 300 h 507"/>
                <a:gd name="T10" fmla="*/ 190 w 492"/>
                <a:gd name="T11" fmla="*/ 148 h 507"/>
                <a:gd name="T12" fmla="*/ 225 w 492"/>
                <a:gd name="T13" fmla="*/ 0 h 507"/>
                <a:gd name="T14" fmla="*/ 421 w 492"/>
                <a:gd name="T15" fmla="*/ 148 h 507"/>
                <a:gd name="T16" fmla="*/ 446 w 492"/>
                <a:gd name="T17" fmla="*/ 175 h 507"/>
                <a:gd name="T18" fmla="*/ 459 w 492"/>
                <a:gd name="T19" fmla="*/ 202 h 507"/>
                <a:gd name="T20" fmla="*/ 492 w 492"/>
                <a:gd name="T21" fmla="*/ 277 h 507"/>
                <a:gd name="T22" fmla="*/ 473 w 492"/>
                <a:gd name="T23" fmla="*/ 321 h 507"/>
                <a:gd name="T24" fmla="*/ 405 w 492"/>
                <a:gd name="T25" fmla="*/ 328 h 507"/>
                <a:gd name="T26" fmla="*/ 375 w 492"/>
                <a:gd name="T27" fmla="*/ 342 h 507"/>
                <a:gd name="T28" fmla="*/ 348 w 492"/>
                <a:gd name="T29" fmla="*/ 336 h 507"/>
                <a:gd name="T30" fmla="*/ 304 w 492"/>
                <a:gd name="T31" fmla="*/ 355 h 507"/>
                <a:gd name="T32" fmla="*/ 275 w 492"/>
                <a:gd name="T33" fmla="*/ 380 h 507"/>
                <a:gd name="T34" fmla="*/ 258 w 492"/>
                <a:gd name="T35" fmla="*/ 396 h 507"/>
                <a:gd name="T36" fmla="*/ 235 w 492"/>
                <a:gd name="T37" fmla="*/ 399 h 507"/>
                <a:gd name="T38" fmla="*/ 206 w 492"/>
                <a:gd name="T39" fmla="*/ 451 h 507"/>
                <a:gd name="T40" fmla="*/ 198 w 492"/>
                <a:gd name="T41" fmla="*/ 478 h 507"/>
                <a:gd name="T42" fmla="*/ 188 w 492"/>
                <a:gd name="T43" fmla="*/ 501 h 507"/>
                <a:gd name="T44" fmla="*/ 177 w 492"/>
                <a:gd name="T45" fmla="*/ 492 h 507"/>
                <a:gd name="T46" fmla="*/ 162 w 492"/>
                <a:gd name="T47" fmla="*/ 495 h 507"/>
                <a:gd name="T48" fmla="*/ 133 w 492"/>
                <a:gd name="T49" fmla="*/ 505 h 507"/>
                <a:gd name="T50" fmla="*/ 121 w 492"/>
                <a:gd name="T51" fmla="*/ 503 h 507"/>
                <a:gd name="T52" fmla="*/ 114 w 492"/>
                <a:gd name="T53" fmla="*/ 482 h 507"/>
                <a:gd name="T54" fmla="*/ 104 w 492"/>
                <a:gd name="T55" fmla="*/ 482 h 507"/>
                <a:gd name="T56" fmla="*/ 112 w 492"/>
                <a:gd name="T57" fmla="*/ 463 h 507"/>
                <a:gd name="T58" fmla="*/ 96 w 492"/>
                <a:gd name="T59" fmla="*/ 438 h 507"/>
                <a:gd name="T60" fmla="*/ 85 w 492"/>
                <a:gd name="T61" fmla="*/ 430 h 507"/>
                <a:gd name="T62" fmla="*/ 68 w 492"/>
                <a:gd name="T63" fmla="*/ 440 h 507"/>
                <a:gd name="T64" fmla="*/ 46 w 492"/>
                <a:gd name="T65" fmla="*/ 444 h 507"/>
                <a:gd name="T66" fmla="*/ 33 w 492"/>
                <a:gd name="T67" fmla="*/ 434 h 507"/>
                <a:gd name="T68" fmla="*/ 20 w 492"/>
                <a:gd name="T69" fmla="*/ 440 h 507"/>
                <a:gd name="T70" fmla="*/ 20 w 492"/>
                <a:gd name="T71" fmla="*/ 417 h 507"/>
                <a:gd name="T72" fmla="*/ 8 w 492"/>
                <a:gd name="T73" fmla="*/ 394 h 507"/>
                <a:gd name="T74" fmla="*/ 0 w 492"/>
                <a:gd name="T75" fmla="*/ 3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2" h="507">
                  <a:moveTo>
                    <a:pt x="0" y="353"/>
                  </a:moveTo>
                  <a:lnTo>
                    <a:pt x="12" y="346"/>
                  </a:lnTo>
                  <a:lnTo>
                    <a:pt x="18" y="327"/>
                  </a:lnTo>
                  <a:lnTo>
                    <a:pt x="25" y="327"/>
                  </a:lnTo>
                  <a:lnTo>
                    <a:pt x="46" y="334"/>
                  </a:lnTo>
                  <a:lnTo>
                    <a:pt x="64" y="328"/>
                  </a:lnTo>
                  <a:lnTo>
                    <a:pt x="75" y="330"/>
                  </a:lnTo>
                  <a:lnTo>
                    <a:pt x="79" y="323"/>
                  </a:lnTo>
                  <a:lnTo>
                    <a:pt x="198" y="323"/>
                  </a:lnTo>
                  <a:lnTo>
                    <a:pt x="206" y="300"/>
                  </a:lnTo>
                  <a:lnTo>
                    <a:pt x="202" y="294"/>
                  </a:lnTo>
                  <a:lnTo>
                    <a:pt x="190" y="148"/>
                  </a:lnTo>
                  <a:lnTo>
                    <a:pt x="181" y="0"/>
                  </a:lnTo>
                  <a:lnTo>
                    <a:pt x="225" y="0"/>
                  </a:lnTo>
                  <a:lnTo>
                    <a:pt x="323" y="75"/>
                  </a:lnTo>
                  <a:lnTo>
                    <a:pt x="421" y="148"/>
                  </a:lnTo>
                  <a:lnTo>
                    <a:pt x="427" y="165"/>
                  </a:lnTo>
                  <a:lnTo>
                    <a:pt x="446" y="175"/>
                  </a:lnTo>
                  <a:lnTo>
                    <a:pt x="459" y="181"/>
                  </a:lnTo>
                  <a:lnTo>
                    <a:pt x="459" y="202"/>
                  </a:lnTo>
                  <a:lnTo>
                    <a:pt x="492" y="198"/>
                  </a:lnTo>
                  <a:lnTo>
                    <a:pt x="492" y="277"/>
                  </a:lnTo>
                  <a:lnTo>
                    <a:pt x="475" y="300"/>
                  </a:lnTo>
                  <a:lnTo>
                    <a:pt x="473" y="321"/>
                  </a:lnTo>
                  <a:lnTo>
                    <a:pt x="446" y="327"/>
                  </a:lnTo>
                  <a:lnTo>
                    <a:pt x="405" y="328"/>
                  </a:lnTo>
                  <a:lnTo>
                    <a:pt x="394" y="340"/>
                  </a:lnTo>
                  <a:lnTo>
                    <a:pt x="375" y="342"/>
                  </a:lnTo>
                  <a:lnTo>
                    <a:pt x="355" y="342"/>
                  </a:lnTo>
                  <a:lnTo>
                    <a:pt x="348" y="336"/>
                  </a:lnTo>
                  <a:lnTo>
                    <a:pt x="332" y="340"/>
                  </a:lnTo>
                  <a:lnTo>
                    <a:pt x="304" y="355"/>
                  </a:lnTo>
                  <a:lnTo>
                    <a:pt x="298" y="365"/>
                  </a:lnTo>
                  <a:lnTo>
                    <a:pt x="275" y="380"/>
                  </a:lnTo>
                  <a:lnTo>
                    <a:pt x="271" y="390"/>
                  </a:lnTo>
                  <a:lnTo>
                    <a:pt x="258" y="396"/>
                  </a:lnTo>
                  <a:lnTo>
                    <a:pt x="244" y="392"/>
                  </a:lnTo>
                  <a:lnTo>
                    <a:pt x="235" y="399"/>
                  </a:lnTo>
                  <a:lnTo>
                    <a:pt x="231" y="423"/>
                  </a:lnTo>
                  <a:lnTo>
                    <a:pt x="206" y="451"/>
                  </a:lnTo>
                  <a:lnTo>
                    <a:pt x="208" y="463"/>
                  </a:lnTo>
                  <a:lnTo>
                    <a:pt x="198" y="478"/>
                  </a:lnTo>
                  <a:lnTo>
                    <a:pt x="200" y="497"/>
                  </a:lnTo>
                  <a:lnTo>
                    <a:pt x="188" y="501"/>
                  </a:lnTo>
                  <a:lnTo>
                    <a:pt x="181" y="507"/>
                  </a:lnTo>
                  <a:lnTo>
                    <a:pt x="177" y="492"/>
                  </a:lnTo>
                  <a:lnTo>
                    <a:pt x="167" y="495"/>
                  </a:lnTo>
                  <a:lnTo>
                    <a:pt x="162" y="495"/>
                  </a:lnTo>
                  <a:lnTo>
                    <a:pt x="156" y="505"/>
                  </a:lnTo>
                  <a:lnTo>
                    <a:pt x="133" y="505"/>
                  </a:lnTo>
                  <a:lnTo>
                    <a:pt x="125" y="499"/>
                  </a:lnTo>
                  <a:lnTo>
                    <a:pt x="121" y="503"/>
                  </a:lnTo>
                  <a:lnTo>
                    <a:pt x="112" y="494"/>
                  </a:lnTo>
                  <a:lnTo>
                    <a:pt x="114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106" y="471"/>
                  </a:lnTo>
                  <a:lnTo>
                    <a:pt x="112" y="463"/>
                  </a:lnTo>
                  <a:lnTo>
                    <a:pt x="100" y="447"/>
                  </a:lnTo>
                  <a:lnTo>
                    <a:pt x="96" y="438"/>
                  </a:lnTo>
                  <a:lnTo>
                    <a:pt x="91" y="432"/>
                  </a:lnTo>
                  <a:lnTo>
                    <a:pt x="85" y="430"/>
                  </a:lnTo>
                  <a:lnTo>
                    <a:pt x="77" y="436"/>
                  </a:lnTo>
                  <a:lnTo>
                    <a:pt x="68" y="440"/>
                  </a:lnTo>
                  <a:lnTo>
                    <a:pt x="58" y="447"/>
                  </a:lnTo>
                  <a:lnTo>
                    <a:pt x="46" y="444"/>
                  </a:lnTo>
                  <a:lnTo>
                    <a:pt x="39" y="436"/>
                  </a:lnTo>
                  <a:lnTo>
                    <a:pt x="33" y="434"/>
                  </a:lnTo>
                  <a:lnTo>
                    <a:pt x="25" y="440"/>
                  </a:lnTo>
                  <a:lnTo>
                    <a:pt x="20" y="440"/>
                  </a:lnTo>
                  <a:lnTo>
                    <a:pt x="20" y="426"/>
                  </a:lnTo>
                  <a:lnTo>
                    <a:pt x="20" y="417"/>
                  </a:lnTo>
                  <a:lnTo>
                    <a:pt x="18" y="403"/>
                  </a:lnTo>
                  <a:lnTo>
                    <a:pt x="8" y="394"/>
                  </a:lnTo>
                  <a:lnTo>
                    <a:pt x="2" y="375"/>
                  </a:lnTo>
                  <a:lnTo>
                    <a:pt x="0" y="3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8" name="Freeform 44"/>
            <p:cNvSpPr>
              <a:spLocks/>
            </p:cNvSpPr>
            <p:nvPr/>
          </p:nvSpPr>
          <p:spPr bwMode="auto">
            <a:xfrm>
              <a:off x="6871" y="2118"/>
              <a:ext cx="261" cy="628"/>
            </a:xfrm>
            <a:custGeom>
              <a:avLst/>
              <a:gdLst>
                <a:gd name="T0" fmla="*/ 204 w 261"/>
                <a:gd name="T1" fmla="*/ 294 h 628"/>
                <a:gd name="T2" fmla="*/ 175 w 261"/>
                <a:gd name="T3" fmla="*/ 332 h 628"/>
                <a:gd name="T4" fmla="*/ 181 w 261"/>
                <a:gd name="T5" fmla="*/ 367 h 628"/>
                <a:gd name="T6" fmla="*/ 217 w 261"/>
                <a:gd name="T7" fmla="*/ 415 h 628"/>
                <a:gd name="T8" fmla="*/ 200 w 261"/>
                <a:gd name="T9" fmla="*/ 451 h 628"/>
                <a:gd name="T10" fmla="*/ 230 w 261"/>
                <a:gd name="T11" fmla="*/ 495 h 628"/>
                <a:gd name="T12" fmla="*/ 236 w 261"/>
                <a:gd name="T13" fmla="*/ 530 h 628"/>
                <a:gd name="T14" fmla="*/ 238 w 261"/>
                <a:gd name="T15" fmla="*/ 591 h 628"/>
                <a:gd name="T16" fmla="*/ 221 w 261"/>
                <a:gd name="T17" fmla="*/ 601 h 628"/>
                <a:gd name="T18" fmla="*/ 217 w 261"/>
                <a:gd name="T19" fmla="*/ 555 h 628"/>
                <a:gd name="T20" fmla="*/ 202 w 261"/>
                <a:gd name="T21" fmla="*/ 501 h 628"/>
                <a:gd name="T22" fmla="*/ 179 w 261"/>
                <a:gd name="T23" fmla="*/ 417 h 628"/>
                <a:gd name="T24" fmla="*/ 144 w 261"/>
                <a:gd name="T25" fmla="*/ 407 h 628"/>
                <a:gd name="T26" fmla="*/ 96 w 261"/>
                <a:gd name="T27" fmla="*/ 428 h 628"/>
                <a:gd name="T28" fmla="*/ 83 w 261"/>
                <a:gd name="T29" fmla="*/ 376 h 628"/>
                <a:gd name="T30" fmla="*/ 44 w 261"/>
                <a:gd name="T31" fmla="*/ 305 h 628"/>
                <a:gd name="T32" fmla="*/ 29 w 261"/>
                <a:gd name="T33" fmla="*/ 290 h 628"/>
                <a:gd name="T34" fmla="*/ 0 w 261"/>
                <a:gd name="T35" fmla="*/ 234 h 628"/>
                <a:gd name="T36" fmla="*/ 8 w 261"/>
                <a:gd name="T37" fmla="*/ 215 h 628"/>
                <a:gd name="T38" fmla="*/ 15 w 261"/>
                <a:gd name="T39" fmla="*/ 192 h 628"/>
                <a:gd name="T40" fmla="*/ 17 w 261"/>
                <a:gd name="T41" fmla="*/ 146 h 628"/>
                <a:gd name="T42" fmla="*/ 50 w 261"/>
                <a:gd name="T43" fmla="*/ 125 h 628"/>
                <a:gd name="T44" fmla="*/ 62 w 261"/>
                <a:gd name="T45" fmla="*/ 81 h 628"/>
                <a:gd name="T46" fmla="*/ 90 w 261"/>
                <a:gd name="T47" fmla="*/ 36 h 628"/>
                <a:gd name="T48" fmla="*/ 106 w 261"/>
                <a:gd name="T49" fmla="*/ 23 h 628"/>
                <a:gd name="T50" fmla="*/ 110 w 261"/>
                <a:gd name="T51" fmla="*/ 4 h 628"/>
                <a:gd name="T52" fmla="*/ 140 w 261"/>
                <a:gd name="T53" fmla="*/ 21 h 628"/>
                <a:gd name="T54" fmla="*/ 159 w 261"/>
                <a:gd name="T55" fmla="*/ 56 h 628"/>
                <a:gd name="T56" fmla="*/ 142 w 261"/>
                <a:gd name="T57" fmla="*/ 111 h 628"/>
                <a:gd name="T58" fmla="*/ 175 w 261"/>
                <a:gd name="T59" fmla="*/ 146 h 628"/>
                <a:gd name="T60" fmla="*/ 206 w 261"/>
                <a:gd name="T61" fmla="*/ 184 h 628"/>
                <a:gd name="T62" fmla="*/ 225 w 261"/>
                <a:gd name="T63" fmla="*/ 225 h 628"/>
                <a:gd name="T64" fmla="*/ 257 w 261"/>
                <a:gd name="T65" fmla="*/ 221 h 628"/>
                <a:gd name="T66" fmla="*/ 240 w 261"/>
                <a:gd name="T67" fmla="*/ 257 h 628"/>
                <a:gd name="T68" fmla="*/ 219 w 261"/>
                <a:gd name="T69" fmla="*/ 27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628">
                  <a:moveTo>
                    <a:pt x="219" y="278"/>
                  </a:moveTo>
                  <a:lnTo>
                    <a:pt x="204" y="294"/>
                  </a:lnTo>
                  <a:lnTo>
                    <a:pt x="182" y="294"/>
                  </a:lnTo>
                  <a:lnTo>
                    <a:pt x="175" y="332"/>
                  </a:lnTo>
                  <a:lnTo>
                    <a:pt x="163" y="338"/>
                  </a:lnTo>
                  <a:lnTo>
                    <a:pt x="181" y="367"/>
                  </a:lnTo>
                  <a:lnTo>
                    <a:pt x="202" y="392"/>
                  </a:lnTo>
                  <a:lnTo>
                    <a:pt x="217" y="415"/>
                  </a:lnTo>
                  <a:lnTo>
                    <a:pt x="209" y="443"/>
                  </a:lnTo>
                  <a:lnTo>
                    <a:pt x="200" y="451"/>
                  </a:lnTo>
                  <a:lnTo>
                    <a:pt x="209" y="468"/>
                  </a:lnTo>
                  <a:lnTo>
                    <a:pt x="230" y="495"/>
                  </a:lnTo>
                  <a:lnTo>
                    <a:pt x="236" y="513"/>
                  </a:lnTo>
                  <a:lnTo>
                    <a:pt x="236" y="530"/>
                  </a:lnTo>
                  <a:lnTo>
                    <a:pt x="252" y="561"/>
                  </a:lnTo>
                  <a:lnTo>
                    <a:pt x="238" y="591"/>
                  </a:lnTo>
                  <a:lnTo>
                    <a:pt x="225" y="628"/>
                  </a:lnTo>
                  <a:lnTo>
                    <a:pt x="221" y="601"/>
                  </a:lnTo>
                  <a:lnTo>
                    <a:pt x="229" y="576"/>
                  </a:lnTo>
                  <a:lnTo>
                    <a:pt x="217" y="555"/>
                  </a:lnTo>
                  <a:lnTo>
                    <a:pt x="215" y="518"/>
                  </a:lnTo>
                  <a:lnTo>
                    <a:pt x="202" y="501"/>
                  </a:lnTo>
                  <a:lnTo>
                    <a:pt x="188" y="461"/>
                  </a:lnTo>
                  <a:lnTo>
                    <a:pt x="179" y="417"/>
                  </a:lnTo>
                  <a:lnTo>
                    <a:pt x="163" y="390"/>
                  </a:lnTo>
                  <a:lnTo>
                    <a:pt x="144" y="407"/>
                  </a:lnTo>
                  <a:lnTo>
                    <a:pt x="113" y="430"/>
                  </a:lnTo>
                  <a:lnTo>
                    <a:pt x="96" y="428"/>
                  </a:lnTo>
                  <a:lnTo>
                    <a:pt x="77" y="418"/>
                  </a:lnTo>
                  <a:lnTo>
                    <a:pt x="83" y="376"/>
                  </a:lnTo>
                  <a:lnTo>
                    <a:pt x="73" y="346"/>
                  </a:lnTo>
                  <a:lnTo>
                    <a:pt x="44" y="305"/>
                  </a:lnTo>
                  <a:lnTo>
                    <a:pt x="48" y="294"/>
                  </a:lnTo>
                  <a:lnTo>
                    <a:pt x="29" y="290"/>
                  </a:lnTo>
                  <a:lnTo>
                    <a:pt x="6" y="261"/>
                  </a:lnTo>
                  <a:lnTo>
                    <a:pt x="0" y="234"/>
                  </a:lnTo>
                  <a:lnTo>
                    <a:pt x="10" y="240"/>
                  </a:lnTo>
                  <a:lnTo>
                    <a:pt x="8" y="215"/>
                  </a:lnTo>
                  <a:lnTo>
                    <a:pt x="21" y="207"/>
                  </a:lnTo>
                  <a:lnTo>
                    <a:pt x="15" y="192"/>
                  </a:lnTo>
                  <a:lnTo>
                    <a:pt x="21" y="180"/>
                  </a:lnTo>
                  <a:lnTo>
                    <a:pt x="17" y="146"/>
                  </a:lnTo>
                  <a:lnTo>
                    <a:pt x="42" y="153"/>
                  </a:lnTo>
                  <a:lnTo>
                    <a:pt x="50" y="125"/>
                  </a:lnTo>
                  <a:lnTo>
                    <a:pt x="50" y="109"/>
                  </a:lnTo>
                  <a:lnTo>
                    <a:pt x="62" y="81"/>
                  </a:lnTo>
                  <a:lnTo>
                    <a:pt x="56" y="61"/>
                  </a:lnTo>
                  <a:lnTo>
                    <a:pt x="90" y="36"/>
                  </a:lnTo>
                  <a:lnTo>
                    <a:pt x="111" y="44"/>
                  </a:lnTo>
                  <a:lnTo>
                    <a:pt x="106" y="23"/>
                  </a:lnTo>
                  <a:lnTo>
                    <a:pt x="113" y="15"/>
                  </a:lnTo>
                  <a:lnTo>
                    <a:pt x="110" y="4"/>
                  </a:lnTo>
                  <a:lnTo>
                    <a:pt x="127" y="0"/>
                  </a:lnTo>
                  <a:lnTo>
                    <a:pt x="140" y="21"/>
                  </a:lnTo>
                  <a:lnTo>
                    <a:pt x="154" y="29"/>
                  </a:lnTo>
                  <a:lnTo>
                    <a:pt x="159" y="56"/>
                  </a:lnTo>
                  <a:lnTo>
                    <a:pt x="163" y="82"/>
                  </a:lnTo>
                  <a:lnTo>
                    <a:pt x="142" y="111"/>
                  </a:lnTo>
                  <a:lnTo>
                    <a:pt x="144" y="152"/>
                  </a:lnTo>
                  <a:lnTo>
                    <a:pt x="175" y="146"/>
                  </a:lnTo>
                  <a:lnTo>
                    <a:pt x="186" y="177"/>
                  </a:lnTo>
                  <a:lnTo>
                    <a:pt x="206" y="184"/>
                  </a:lnTo>
                  <a:lnTo>
                    <a:pt x="202" y="213"/>
                  </a:lnTo>
                  <a:lnTo>
                    <a:pt x="225" y="225"/>
                  </a:lnTo>
                  <a:lnTo>
                    <a:pt x="238" y="232"/>
                  </a:lnTo>
                  <a:lnTo>
                    <a:pt x="257" y="221"/>
                  </a:lnTo>
                  <a:lnTo>
                    <a:pt x="261" y="236"/>
                  </a:lnTo>
                  <a:lnTo>
                    <a:pt x="240" y="257"/>
                  </a:lnTo>
                  <a:lnTo>
                    <a:pt x="234" y="271"/>
                  </a:lnTo>
                  <a:lnTo>
                    <a:pt x="219" y="2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9" name="Freeform 45"/>
            <p:cNvSpPr>
              <a:spLocks/>
            </p:cNvSpPr>
            <p:nvPr/>
          </p:nvSpPr>
          <p:spPr bwMode="auto">
            <a:xfrm>
              <a:off x="5048" y="3435"/>
              <a:ext cx="314" cy="559"/>
            </a:xfrm>
            <a:custGeom>
              <a:avLst/>
              <a:gdLst>
                <a:gd name="T0" fmla="*/ 155 w 314"/>
                <a:gd name="T1" fmla="*/ 37 h 559"/>
                <a:gd name="T2" fmla="*/ 199 w 314"/>
                <a:gd name="T3" fmla="*/ 42 h 559"/>
                <a:gd name="T4" fmla="*/ 230 w 314"/>
                <a:gd name="T5" fmla="*/ 31 h 559"/>
                <a:gd name="T6" fmla="*/ 282 w 314"/>
                <a:gd name="T7" fmla="*/ 19 h 559"/>
                <a:gd name="T8" fmla="*/ 311 w 314"/>
                <a:gd name="T9" fmla="*/ 15 h 559"/>
                <a:gd name="T10" fmla="*/ 311 w 314"/>
                <a:gd name="T11" fmla="*/ 79 h 559"/>
                <a:gd name="T12" fmla="*/ 314 w 314"/>
                <a:gd name="T13" fmla="*/ 148 h 559"/>
                <a:gd name="T14" fmla="*/ 293 w 314"/>
                <a:gd name="T15" fmla="*/ 196 h 559"/>
                <a:gd name="T16" fmla="*/ 245 w 314"/>
                <a:gd name="T17" fmla="*/ 231 h 559"/>
                <a:gd name="T18" fmla="*/ 176 w 314"/>
                <a:gd name="T19" fmla="*/ 282 h 559"/>
                <a:gd name="T20" fmla="*/ 144 w 314"/>
                <a:gd name="T21" fmla="*/ 313 h 559"/>
                <a:gd name="T22" fmla="*/ 128 w 314"/>
                <a:gd name="T23" fmla="*/ 346 h 559"/>
                <a:gd name="T24" fmla="*/ 145 w 314"/>
                <a:gd name="T25" fmla="*/ 392 h 559"/>
                <a:gd name="T26" fmla="*/ 151 w 314"/>
                <a:gd name="T27" fmla="*/ 399 h 559"/>
                <a:gd name="T28" fmla="*/ 144 w 314"/>
                <a:gd name="T29" fmla="*/ 449 h 559"/>
                <a:gd name="T30" fmla="*/ 145 w 314"/>
                <a:gd name="T31" fmla="*/ 469 h 559"/>
                <a:gd name="T32" fmla="*/ 107 w 314"/>
                <a:gd name="T33" fmla="*/ 494 h 559"/>
                <a:gd name="T34" fmla="*/ 59 w 314"/>
                <a:gd name="T35" fmla="*/ 524 h 559"/>
                <a:gd name="T36" fmla="*/ 69 w 314"/>
                <a:gd name="T37" fmla="*/ 540 h 559"/>
                <a:gd name="T38" fmla="*/ 42 w 314"/>
                <a:gd name="T39" fmla="*/ 559 h 559"/>
                <a:gd name="T40" fmla="*/ 38 w 314"/>
                <a:gd name="T41" fmla="*/ 528 h 559"/>
                <a:gd name="T42" fmla="*/ 42 w 314"/>
                <a:gd name="T43" fmla="*/ 478 h 559"/>
                <a:gd name="T44" fmla="*/ 23 w 314"/>
                <a:gd name="T45" fmla="*/ 405 h 559"/>
                <a:gd name="T46" fmla="*/ 63 w 314"/>
                <a:gd name="T47" fmla="*/ 342 h 559"/>
                <a:gd name="T48" fmla="*/ 72 w 314"/>
                <a:gd name="T49" fmla="*/ 319 h 559"/>
                <a:gd name="T50" fmla="*/ 69 w 314"/>
                <a:gd name="T51" fmla="*/ 284 h 559"/>
                <a:gd name="T52" fmla="*/ 78 w 314"/>
                <a:gd name="T53" fmla="*/ 217 h 559"/>
                <a:gd name="T54" fmla="*/ 48 w 314"/>
                <a:gd name="T55" fmla="*/ 204 h 559"/>
                <a:gd name="T56" fmla="*/ 28 w 314"/>
                <a:gd name="T57" fmla="*/ 188 h 559"/>
                <a:gd name="T58" fmla="*/ 1 w 314"/>
                <a:gd name="T59" fmla="*/ 177 h 559"/>
                <a:gd name="T60" fmla="*/ 90 w 314"/>
                <a:gd name="T61" fmla="*/ 123 h 559"/>
                <a:gd name="T62" fmla="*/ 115 w 314"/>
                <a:gd name="T63" fmla="*/ 136 h 559"/>
                <a:gd name="T64" fmla="*/ 128 w 314"/>
                <a:gd name="T65" fmla="*/ 159 h 559"/>
                <a:gd name="T66" fmla="*/ 124 w 314"/>
                <a:gd name="T67" fmla="*/ 200 h 559"/>
                <a:gd name="T68" fmla="*/ 151 w 314"/>
                <a:gd name="T69" fmla="*/ 196 h 559"/>
                <a:gd name="T70" fmla="*/ 165 w 314"/>
                <a:gd name="T71" fmla="*/ 146 h 559"/>
                <a:gd name="T72" fmla="*/ 142 w 314"/>
                <a:gd name="T73" fmla="*/ 110 h 559"/>
                <a:gd name="T74" fmla="*/ 124 w 314"/>
                <a:gd name="T75" fmla="*/ 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559">
                  <a:moveTo>
                    <a:pt x="132" y="40"/>
                  </a:moveTo>
                  <a:lnTo>
                    <a:pt x="155" y="37"/>
                  </a:lnTo>
                  <a:lnTo>
                    <a:pt x="191" y="46"/>
                  </a:lnTo>
                  <a:lnTo>
                    <a:pt x="199" y="42"/>
                  </a:lnTo>
                  <a:lnTo>
                    <a:pt x="220" y="42"/>
                  </a:lnTo>
                  <a:lnTo>
                    <a:pt x="230" y="31"/>
                  </a:lnTo>
                  <a:lnTo>
                    <a:pt x="249" y="33"/>
                  </a:lnTo>
                  <a:lnTo>
                    <a:pt x="282" y="19"/>
                  </a:lnTo>
                  <a:lnTo>
                    <a:pt x="305" y="0"/>
                  </a:lnTo>
                  <a:lnTo>
                    <a:pt x="311" y="15"/>
                  </a:lnTo>
                  <a:lnTo>
                    <a:pt x="309" y="48"/>
                  </a:lnTo>
                  <a:lnTo>
                    <a:pt x="311" y="79"/>
                  </a:lnTo>
                  <a:lnTo>
                    <a:pt x="311" y="131"/>
                  </a:lnTo>
                  <a:lnTo>
                    <a:pt x="314" y="148"/>
                  </a:lnTo>
                  <a:lnTo>
                    <a:pt x="305" y="173"/>
                  </a:lnTo>
                  <a:lnTo>
                    <a:pt x="293" y="196"/>
                  </a:lnTo>
                  <a:lnTo>
                    <a:pt x="274" y="217"/>
                  </a:lnTo>
                  <a:lnTo>
                    <a:pt x="245" y="231"/>
                  </a:lnTo>
                  <a:lnTo>
                    <a:pt x="213" y="246"/>
                  </a:lnTo>
                  <a:lnTo>
                    <a:pt x="176" y="282"/>
                  </a:lnTo>
                  <a:lnTo>
                    <a:pt x="165" y="290"/>
                  </a:lnTo>
                  <a:lnTo>
                    <a:pt x="144" y="313"/>
                  </a:lnTo>
                  <a:lnTo>
                    <a:pt x="132" y="321"/>
                  </a:lnTo>
                  <a:lnTo>
                    <a:pt x="128" y="346"/>
                  </a:lnTo>
                  <a:lnTo>
                    <a:pt x="142" y="371"/>
                  </a:lnTo>
                  <a:lnTo>
                    <a:pt x="145" y="392"/>
                  </a:lnTo>
                  <a:lnTo>
                    <a:pt x="145" y="401"/>
                  </a:lnTo>
                  <a:lnTo>
                    <a:pt x="151" y="399"/>
                  </a:lnTo>
                  <a:lnTo>
                    <a:pt x="149" y="434"/>
                  </a:lnTo>
                  <a:lnTo>
                    <a:pt x="144" y="449"/>
                  </a:lnTo>
                  <a:lnTo>
                    <a:pt x="151" y="455"/>
                  </a:lnTo>
                  <a:lnTo>
                    <a:pt x="145" y="469"/>
                  </a:lnTo>
                  <a:lnTo>
                    <a:pt x="132" y="482"/>
                  </a:lnTo>
                  <a:lnTo>
                    <a:pt x="107" y="494"/>
                  </a:lnTo>
                  <a:lnTo>
                    <a:pt x="72" y="511"/>
                  </a:lnTo>
                  <a:lnTo>
                    <a:pt x="59" y="524"/>
                  </a:lnTo>
                  <a:lnTo>
                    <a:pt x="61" y="538"/>
                  </a:lnTo>
                  <a:lnTo>
                    <a:pt x="69" y="540"/>
                  </a:lnTo>
                  <a:lnTo>
                    <a:pt x="65" y="559"/>
                  </a:lnTo>
                  <a:lnTo>
                    <a:pt x="42" y="559"/>
                  </a:lnTo>
                  <a:lnTo>
                    <a:pt x="40" y="543"/>
                  </a:lnTo>
                  <a:lnTo>
                    <a:pt x="38" y="528"/>
                  </a:lnTo>
                  <a:lnTo>
                    <a:pt x="34" y="515"/>
                  </a:lnTo>
                  <a:lnTo>
                    <a:pt x="42" y="478"/>
                  </a:lnTo>
                  <a:lnTo>
                    <a:pt x="34" y="453"/>
                  </a:lnTo>
                  <a:lnTo>
                    <a:pt x="23" y="405"/>
                  </a:lnTo>
                  <a:lnTo>
                    <a:pt x="55" y="367"/>
                  </a:lnTo>
                  <a:lnTo>
                    <a:pt x="63" y="342"/>
                  </a:lnTo>
                  <a:lnTo>
                    <a:pt x="69" y="340"/>
                  </a:lnTo>
                  <a:lnTo>
                    <a:pt x="72" y="319"/>
                  </a:lnTo>
                  <a:lnTo>
                    <a:pt x="67" y="309"/>
                  </a:lnTo>
                  <a:lnTo>
                    <a:pt x="69" y="284"/>
                  </a:lnTo>
                  <a:lnTo>
                    <a:pt x="76" y="259"/>
                  </a:lnTo>
                  <a:lnTo>
                    <a:pt x="78" y="217"/>
                  </a:lnTo>
                  <a:lnTo>
                    <a:pt x="63" y="206"/>
                  </a:lnTo>
                  <a:lnTo>
                    <a:pt x="48" y="204"/>
                  </a:lnTo>
                  <a:lnTo>
                    <a:pt x="42" y="196"/>
                  </a:lnTo>
                  <a:lnTo>
                    <a:pt x="28" y="188"/>
                  </a:lnTo>
                  <a:lnTo>
                    <a:pt x="3" y="188"/>
                  </a:lnTo>
                  <a:lnTo>
                    <a:pt x="1" y="177"/>
                  </a:lnTo>
                  <a:lnTo>
                    <a:pt x="0" y="152"/>
                  </a:lnTo>
                  <a:lnTo>
                    <a:pt x="90" y="123"/>
                  </a:lnTo>
                  <a:lnTo>
                    <a:pt x="107" y="140"/>
                  </a:lnTo>
                  <a:lnTo>
                    <a:pt x="115" y="136"/>
                  </a:lnTo>
                  <a:lnTo>
                    <a:pt x="128" y="146"/>
                  </a:lnTo>
                  <a:lnTo>
                    <a:pt x="128" y="159"/>
                  </a:lnTo>
                  <a:lnTo>
                    <a:pt x="122" y="175"/>
                  </a:lnTo>
                  <a:lnTo>
                    <a:pt x="124" y="200"/>
                  </a:lnTo>
                  <a:lnTo>
                    <a:pt x="142" y="221"/>
                  </a:lnTo>
                  <a:lnTo>
                    <a:pt x="151" y="196"/>
                  </a:lnTo>
                  <a:lnTo>
                    <a:pt x="165" y="188"/>
                  </a:lnTo>
                  <a:lnTo>
                    <a:pt x="165" y="146"/>
                  </a:lnTo>
                  <a:lnTo>
                    <a:pt x="151" y="121"/>
                  </a:lnTo>
                  <a:lnTo>
                    <a:pt x="142" y="110"/>
                  </a:lnTo>
                  <a:lnTo>
                    <a:pt x="132" y="110"/>
                  </a:lnTo>
                  <a:lnTo>
                    <a:pt x="124" y="65"/>
                  </a:lnTo>
                  <a:lnTo>
                    <a:pt x="132" y="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0" name="Freeform 46"/>
            <p:cNvSpPr>
              <a:spLocks/>
            </p:cNvSpPr>
            <p:nvPr/>
          </p:nvSpPr>
          <p:spPr bwMode="auto">
            <a:xfrm>
              <a:off x="3650" y="2151"/>
              <a:ext cx="361" cy="435"/>
            </a:xfrm>
            <a:custGeom>
              <a:avLst/>
              <a:gdLst>
                <a:gd name="T0" fmla="*/ 136 w 361"/>
                <a:gd name="T1" fmla="*/ 435 h 435"/>
                <a:gd name="T2" fmla="*/ 117 w 361"/>
                <a:gd name="T3" fmla="*/ 410 h 435"/>
                <a:gd name="T4" fmla="*/ 100 w 361"/>
                <a:gd name="T5" fmla="*/ 385 h 435"/>
                <a:gd name="T6" fmla="*/ 81 w 361"/>
                <a:gd name="T7" fmla="*/ 378 h 435"/>
                <a:gd name="T8" fmla="*/ 67 w 361"/>
                <a:gd name="T9" fmla="*/ 366 h 435"/>
                <a:gd name="T10" fmla="*/ 50 w 361"/>
                <a:gd name="T11" fmla="*/ 368 h 435"/>
                <a:gd name="T12" fmla="*/ 37 w 361"/>
                <a:gd name="T13" fmla="*/ 376 h 435"/>
                <a:gd name="T14" fmla="*/ 21 w 361"/>
                <a:gd name="T15" fmla="*/ 372 h 435"/>
                <a:gd name="T16" fmla="*/ 12 w 361"/>
                <a:gd name="T17" fmla="*/ 384 h 435"/>
                <a:gd name="T18" fmla="*/ 10 w 361"/>
                <a:gd name="T19" fmla="*/ 364 h 435"/>
                <a:gd name="T20" fmla="*/ 17 w 361"/>
                <a:gd name="T21" fmla="*/ 347 h 435"/>
                <a:gd name="T22" fmla="*/ 23 w 361"/>
                <a:gd name="T23" fmla="*/ 316 h 435"/>
                <a:gd name="T24" fmla="*/ 21 w 361"/>
                <a:gd name="T25" fmla="*/ 282 h 435"/>
                <a:gd name="T26" fmla="*/ 17 w 361"/>
                <a:gd name="T27" fmla="*/ 265 h 435"/>
                <a:gd name="T28" fmla="*/ 21 w 361"/>
                <a:gd name="T29" fmla="*/ 249 h 435"/>
                <a:gd name="T30" fmla="*/ 15 w 361"/>
                <a:gd name="T31" fmla="*/ 232 h 435"/>
                <a:gd name="T32" fmla="*/ 0 w 361"/>
                <a:gd name="T33" fmla="*/ 217 h 435"/>
                <a:gd name="T34" fmla="*/ 6 w 361"/>
                <a:gd name="T35" fmla="*/ 207 h 435"/>
                <a:gd name="T36" fmla="*/ 123 w 361"/>
                <a:gd name="T37" fmla="*/ 207 h 435"/>
                <a:gd name="T38" fmla="*/ 119 w 361"/>
                <a:gd name="T39" fmla="*/ 157 h 435"/>
                <a:gd name="T40" fmla="*/ 127 w 361"/>
                <a:gd name="T41" fmla="*/ 140 h 435"/>
                <a:gd name="T42" fmla="*/ 154 w 361"/>
                <a:gd name="T43" fmla="*/ 136 h 435"/>
                <a:gd name="T44" fmla="*/ 157 w 361"/>
                <a:gd name="T45" fmla="*/ 49 h 435"/>
                <a:gd name="T46" fmla="*/ 252 w 361"/>
                <a:gd name="T47" fmla="*/ 51 h 435"/>
                <a:gd name="T48" fmla="*/ 255 w 361"/>
                <a:gd name="T49" fmla="*/ 0 h 435"/>
                <a:gd name="T50" fmla="*/ 361 w 361"/>
                <a:gd name="T51" fmla="*/ 82 h 435"/>
                <a:gd name="T52" fmla="*/ 317 w 361"/>
                <a:gd name="T53" fmla="*/ 82 h 435"/>
                <a:gd name="T54" fmla="*/ 326 w 361"/>
                <a:gd name="T55" fmla="*/ 230 h 435"/>
                <a:gd name="T56" fmla="*/ 338 w 361"/>
                <a:gd name="T57" fmla="*/ 376 h 435"/>
                <a:gd name="T58" fmla="*/ 342 w 361"/>
                <a:gd name="T59" fmla="*/ 382 h 435"/>
                <a:gd name="T60" fmla="*/ 334 w 361"/>
                <a:gd name="T61" fmla="*/ 405 h 435"/>
                <a:gd name="T62" fmla="*/ 215 w 361"/>
                <a:gd name="T63" fmla="*/ 405 h 435"/>
                <a:gd name="T64" fmla="*/ 211 w 361"/>
                <a:gd name="T65" fmla="*/ 412 h 435"/>
                <a:gd name="T66" fmla="*/ 200 w 361"/>
                <a:gd name="T67" fmla="*/ 410 h 435"/>
                <a:gd name="T68" fmla="*/ 182 w 361"/>
                <a:gd name="T69" fmla="*/ 416 h 435"/>
                <a:gd name="T70" fmla="*/ 161 w 361"/>
                <a:gd name="T71" fmla="*/ 409 h 435"/>
                <a:gd name="T72" fmla="*/ 154 w 361"/>
                <a:gd name="T73" fmla="*/ 409 h 435"/>
                <a:gd name="T74" fmla="*/ 148 w 361"/>
                <a:gd name="T75" fmla="*/ 428 h 435"/>
                <a:gd name="T76" fmla="*/ 136 w 361"/>
                <a:gd name="T7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435">
                  <a:moveTo>
                    <a:pt x="136" y="435"/>
                  </a:moveTo>
                  <a:lnTo>
                    <a:pt x="117" y="410"/>
                  </a:lnTo>
                  <a:lnTo>
                    <a:pt x="100" y="385"/>
                  </a:lnTo>
                  <a:lnTo>
                    <a:pt x="81" y="378"/>
                  </a:lnTo>
                  <a:lnTo>
                    <a:pt x="67" y="366"/>
                  </a:lnTo>
                  <a:lnTo>
                    <a:pt x="50" y="368"/>
                  </a:lnTo>
                  <a:lnTo>
                    <a:pt x="37" y="376"/>
                  </a:lnTo>
                  <a:lnTo>
                    <a:pt x="21" y="372"/>
                  </a:lnTo>
                  <a:lnTo>
                    <a:pt x="12" y="384"/>
                  </a:lnTo>
                  <a:lnTo>
                    <a:pt x="10" y="364"/>
                  </a:lnTo>
                  <a:lnTo>
                    <a:pt x="17" y="347"/>
                  </a:lnTo>
                  <a:lnTo>
                    <a:pt x="23" y="316"/>
                  </a:lnTo>
                  <a:lnTo>
                    <a:pt x="21" y="282"/>
                  </a:lnTo>
                  <a:lnTo>
                    <a:pt x="17" y="265"/>
                  </a:lnTo>
                  <a:lnTo>
                    <a:pt x="21" y="249"/>
                  </a:lnTo>
                  <a:lnTo>
                    <a:pt x="15" y="232"/>
                  </a:lnTo>
                  <a:lnTo>
                    <a:pt x="0" y="217"/>
                  </a:lnTo>
                  <a:lnTo>
                    <a:pt x="6" y="207"/>
                  </a:lnTo>
                  <a:lnTo>
                    <a:pt x="123" y="207"/>
                  </a:lnTo>
                  <a:lnTo>
                    <a:pt x="119" y="157"/>
                  </a:lnTo>
                  <a:lnTo>
                    <a:pt x="127" y="140"/>
                  </a:lnTo>
                  <a:lnTo>
                    <a:pt x="154" y="136"/>
                  </a:lnTo>
                  <a:lnTo>
                    <a:pt x="157" y="49"/>
                  </a:lnTo>
                  <a:lnTo>
                    <a:pt x="252" y="51"/>
                  </a:lnTo>
                  <a:lnTo>
                    <a:pt x="255" y="0"/>
                  </a:lnTo>
                  <a:lnTo>
                    <a:pt x="361" y="82"/>
                  </a:lnTo>
                  <a:lnTo>
                    <a:pt x="317" y="82"/>
                  </a:lnTo>
                  <a:lnTo>
                    <a:pt x="326" y="230"/>
                  </a:lnTo>
                  <a:lnTo>
                    <a:pt x="338" y="376"/>
                  </a:lnTo>
                  <a:lnTo>
                    <a:pt x="342" y="382"/>
                  </a:lnTo>
                  <a:lnTo>
                    <a:pt x="334" y="405"/>
                  </a:lnTo>
                  <a:lnTo>
                    <a:pt x="215" y="405"/>
                  </a:lnTo>
                  <a:lnTo>
                    <a:pt x="211" y="412"/>
                  </a:lnTo>
                  <a:lnTo>
                    <a:pt x="200" y="410"/>
                  </a:lnTo>
                  <a:lnTo>
                    <a:pt x="182" y="416"/>
                  </a:lnTo>
                  <a:lnTo>
                    <a:pt x="161" y="409"/>
                  </a:lnTo>
                  <a:lnTo>
                    <a:pt x="154" y="409"/>
                  </a:lnTo>
                  <a:lnTo>
                    <a:pt x="148" y="428"/>
                  </a:lnTo>
                  <a:lnTo>
                    <a:pt x="136" y="435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11" name="Freeform 47"/>
            <p:cNvSpPr>
              <a:spLocks/>
            </p:cNvSpPr>
            <p:nvPr/>
          </p:nvSpPr>
          <p:spPr bwMode="auto">
            <a:xfrm>
              <a:off x="5122" y="3397"/>
              <a:ext cx="91" cy="259"/>
            </a:xfrm>
            <a:custGeom>
              <a:avLst/>
              <a:gdLst>
                <a:gd name="T0" fmla="*/ 58 w 91"/>
                <a:gd name="T1" fmla="*/ 78 h 259"/>
                <a:gd name="T2" fmla="*/ 50 w 91"/>
                <a:gd name="T3" fmla="*/ 103 h 259"/>
                <a:gd name="T4" fmla="*/ 58 w 91"/>
                <a:gd name="T5" fmla="*/ 148 h 259"/>
                <a:gd name="T6" fmla="*/ 68 w 91"/>
                <a:gd name="T7" fmla="*/ 148 h 259"/>
                <a:gd name="T8" fmla="*/ 77 w 91"/>
                <a:gd name="T9" fmla="*/ 159 h 259"/>
                <a:gd name="T10" fmla="*/ 91 w 91"/>
                <a:gd name="T11" fmla="*/ 184 h 259"/>
                <a:gd name="T12" fmla="*/ 91 w 91"/>
                <a:gd name="T13" fmla="*/ 226 h 259"/>
                <a:gd name="T14" fmla="*/ 77 w 91"/>
                <a:gd name="T15" fmla="*/ 234 h 259"/>
                <a:gd name="T16" fmla="*/ 68 w 91"/>
                <a:gd name="T17" fmla="*/ 259 h 259"/>
                <a:gd name="T18" fmla="*/ 50 w 91"/>
                <a:gd name="T19" fmla="*/ 238 h 259"/>
                <a:gd name="T20" fmla="*/ 48 w 91"/>
                <a:gd name="T21" fmla="*/ 213 h 259"/>
                <a:gd name="T22" fmla="*/ 54 w 91"/>
                <a:gd name="T23" fmla="*/ 197 h 259"/>
                <a:gd name="T24" fmla="*/ 54 w 91"/>
                <a:gd name="T25" fmla="*/ 184 h 259"/>
                <a:gd name="T26" fmla="*/ 41 w 91"/>
                <a:gd name="T27" fmla="*/ 174 h 259"/>
                <a:gd name="T28" fmla="*/ 33 w 91"/>
                <a:gd name="T29" fmla="*/ 178 h 259"/>
                <a:gd name="T30" fmla="*/ 16 w 91"/>
                <a:gd name="T31" fmla="*/ 161 h 259"/>
                <a:gd name="T32" fmla="*/ 0 w 91"/>
                <a:gd name="T33" fmla="*/ 153 h 259"/>
                <a:gd name="T34" fmla="*/ 10 w 91"/>
                <a:gd name="T35" fmla="*/ 121 h 259"/>
                <a:gd name="T36" fmla="*/ 22 w 91"/>
                <a:gd name="T37" fmla="*/ 109 h 259"/>
                <a:gd name="T38" fmla="*/ 16 w 91"/>
                <a:gd name="T39" fmla="*/ 80 h 259"/>
                <a:gd name="T40" fmla="*/ 22 w 91"/>
                <a:gd name="T41" fmla="*/ 53 h 259"/>
                <a:gd name="T42" fmla="*/ 27 w 91"/>
                <a:gd name="T43" fmla="*/ 44 h 259"/>
                <a:gd name="T44" fmla="*/ 20 w 91"/>
                <a:gd name="T45" fmla="*/ 15 h 259"/>
                <a:gd name="T46" fmla="*/ 6 w 91"/>
                <a:gd name="T47" fmla="*/ 0 h 259"/>
                <a:gd name="T48" fmla="*/ 35 w 91"/>
                <a:gd name="T49" fmla="*/ 7 h 259"/>
                <a:gd name="T50" fmla="*/ 41 w 91"/>
                <a:gd name="T51" fmla="*/ 17 h 259"/>
                <a:gd name="T52" fmla="*/ 50 w 91"/>
                <a:gd name="T53" fmla="*/ 32 h 259"/>
                <a:gd name="T54" fmla="*/ 58 w 91"/>
                <a:gd name="T55" fmla="*/ 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59">
                  <a:moveTo>
                    <a:pt x="58" y="78"/>
                  </a:moveTo>
                  <a:lnTo>
                    <a:pt x="50" y="103"/>
                  </a:lnTo>
                  <a:lnTo>
                    <a:pt x="58" y="148"/>
                  </a:lnTo>
                  <a:lnTo>
                    <a:pt x="68" y="148"/>
                  </a:lnTo>
                  <a:lnTo>
                    <a:pt x="77" y="159"/>
                  </a:lnTo>
                  <a:lnTo>
                    <a:pt x="91" y="184"/>
                  </a:lnTo>
                  <a:lnTo>
                    <a:pt x="91" y="226"/>
                  </a:lnTo>
                  <a:lnTo>
                    <a:pt x="77" y="234"/>
                  </a:lnTo>
                  <a:lnTo>
                    <a:pt x="68" y="259"/>
                  </a:lnTo>
                  <a:lnTo>
                    <a:pt x="50" y="238"/>
                  </a:lnTo>
                  <a:lnTo>
                    <a:pt x="48" y="213"/>
                  </a:lnTo>
                  <a:lnTo>
                    <a:pt x="54" y="197"/>
                  </a:lnTo>
                  <a:lnTo>
                    <a:pt x="54" y="184"/>
                  </a:lnTo>
                  <a:lnTo>
                    <a:pt x="41" y="174"/>
                  </a:lnTo>
                  <a:lnTo>
                    <a:pt x="33" y="178"/>
                  </a:lnTo>
                  <a:lnTo>
                    <a:pt x="16" y="161"/>
                  </a:lnTo>
                  <a:lnTo>
                    <a:pt x="0" y="153"/>
                  </a:lnTo>
                  <a:lnTo>
                    <a:pt x="10" y="121"/>
                  </a:lnTo>
                  <a:lnTo>
                    <a:pt x="22" y="109"/>
                  </a:lnTo>
                  <a:lnTo>
                    <a:pt x="16" y="80"/>
                  </a:lnTo>
                  <a:lnTo>
                    <a:pt x="22" y="53"/>
                  </a:lnTo>
                  <a:lnTo>
                    <a:pt x="27" y="44"/>
                  </a:lnTo>
                  <a:lnTo>
                    <a:pt x="20" y="15"/>
                  </a:lnTo>
                  <a:lnTo>
                    <a:pt x="6" y="0"/>
                  </a:lnTo>
                  <a:lnTo>
                    <a:pt x="35" y="7"/>
                  </a:lnTo>
                  <a:lnTo>
                    <a:pt x="41" y="17"/>
                  </a:lnTo>
                  <a:lnTo>
                    <a:pt x="50" y="32"/>
                  </a:lnTo>
                  <a:lnTo>
                    <a:pt x="58" y="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2" name="Freeform 48"/>
            <p:cNvSpPr>
              <a:spLocks noEditPoints="1"/>
            </p:cNvSpPr>
            <p:nvPr/>
          </p:nvSpPr>
          <p:spPr bwMode="auto">
            <a:xfrm>
              <a:off x="7149" y="2848"/>
              <a:ext cx="574" cy="209"/>
            </a:xfrm>
            <a:custGeom>
              <a:avLst/>
              <a:gdLst>
                <a:gd name="T0" fmla="*/ 29 w 574"/>
                <a:gd name="T1" fmla="*/ 24 h 209"/>
                <a:gd name="T2" fmla="*/ 33 w 574"/>
                <a:gd name="T3" fmla="*/ 42 h 209"/>
                <a:gd name="T4" fmla="*/ 52 w 574"/>
                <a:gd name="T5" fmla="*/ 38 h 209"/>
                <a:gd name="T6" fmla="*/ 62 w 574"/>
                <a:gd name="T7" fmla="*/ 23 h 209"/>
                <a:gd name="T8" fmla="*/ 70 w 574"/>
                <a:gd name="T9" fmla="*/ 26 h 209"/>
                <a:gd name="T10" fmla="*/ 87 w 574"/>
                <a:gd name="T11" fmla="*/ 48 h 209"/>
                <a:gd name="T12" fmla="*/ 100 w 574"/>
                <a:gd name="T13" fmla="*/ 71 h 209"/>
                <a:gd name="T14" fmla="*/ 104 w 574"/>
                <a:gd name="T15" fmla="*/ 94 h 209"/>
                <a:gd name="T16" fmla="*/ 100 w 574"/>
                <a:gd name="T17" fmla="*/ 109 h 209"/>
                <a:gd name="T18" fmla="*/ 104 w 574"/>
                <a:gd name="T19" fmla="*/ 121 h 209"/>
                <a:gd name="T20" fmla="*/ 106 w 574"/>
                <a:gd name="T21" fmla="*/ 140 h 209"/>
                <a:gd name="T22" fmla="*/ 118 w 574"/>
                <a:gd name="T23" fmla="*/ 149 h 209"/>
                <a:gd name="T24" fmla="*/ 129 w 574"/>
                <a:gd name="T25" fmla="*/ 180 h 209"/>
                <a:gd name="T26" fmla="*/ 129 w 574"/>
                <a:gd name="T27" fmla="*/ 192 h 209"/>
                <a:gd name="T28" fmla="*/ 108 w 574"/>
                <a:gd name="T29" fmla="*/ 193 h 209"/>
                <a:gd name="T30" fmla="*/ 79 w 574"/>
                <a:gd name="T31" fmla="*/ 169 h 209"/>
                <a:gd name="T32" fmla="*/ 43 w 574"/>
                <a:gd name="T33" fmla="*/ 142 h 209"/>
                <a:gd name="T34" fmla="*/ 39 w 574"/>
                <a:gd name="T35" fmla="*/ 124 h 209"/>
                <a:gd name="T36" fmla="*/ 22 w 574"/>
                <a:gd name="T37" fmla="*/ 101 h 209"/>
                <a:gd name="T38" fmla="*/ 16 w 574"/>
                <a:gd name="T39" fmla="*/ 72 h 209"/>
                <a:gd name="T40" fmla="*/ 4 w 574"/>
                <a:gd name="T41" fmla="*/ 55 h 209"/>
                <a:gd name="T42" fmla="*/ 6 w 574"/>
                <a:gd name="T43" fmla="*/ 30 h 209"/>
                <a:gd name="T44" fmla="*/ 0 w 574"/>
                <a:gd name="T45" fmla="*/ 15 h 209"/>
                <a:gd name="T46" fmla="*/ 4 w 574"/>
                <a:gd name="T47" fmla="*/ 9 h 209"/>
                <a:gd name="T48" fmla="*/ 29 w 574"/>
                <a:gd name="T49" fmla="*/ 24 h 209"/>
                <a:gd name="T50" fmla="*/ 559 w 574"/>
                <a:gd name="T51" fmla="*/ 82 h 209"/>
                <a:gd name="T52" fmla="*/ 538 w 574"/>
                <a:gd name="T53" fmla="*/ 94 h 209"/>
                <a:gd name="T54" fmla="*/ 511 w 574"/>
                <a:gd name="T55" fmla="*/ 88 h 209"/>
                <a:gd name="T56" fmla="*/ 477 w 574"/>
                <a:gd name="T57" fmla="*/ 88 h 209"/>
                <a:gd name="T58" fmla="*/ 467 w 574"/>
                <a:gd name="T59" fmla="*/ 128 h 209"/>
                <a:gd name="T60" fmla="*/ 455 w 574"/>
                <a:gd name="T61" fmla="*/ 140 h 209"/>
                <a:gd name="T62" fmla="*/ 442 w 574"/>
                <a:gd name="T63" fmla="*/ 186 h 209"/>
                <a:gd name="T64" fmla="*/ 417 w 574"/>
                <a:gd name="T65" fmla="*/ 193 h 209"/>
                <a:gd name="T66" fmla="*/ 388 w 574"/>
                <a:gd name="T67" fmla="*/ 184 h 209"/>
                <a:gd name="T68" fmla="*/ 375 w 574"/>
                <a:gd name="T69" fmla="*/ 188 h 209"/>
                <a:gd name="T70" fmla="*/ 357 w 574"/>
                <a:gd name="T71" fmla="*/ 205 h 209"/>
                <a:gd name="T72" fmla="*/ 338 w 574"/>
                <a:gd name="T73" fmla="*/ 201 h 209"/>
                <a:gd name="T74" fmla="*/ 319 w 574"/>
                <a:gd name="T75" fmla="*/ 209 h 209"/>
                <a:gd name="T76" fmla="*/ 298 w 574"/>
                <a:gd name="T77" fmla="*/ 190 h 209"/>
                <a:gd name="T78" fmla="*/ 292 w 574"/>
                <a:gd name="T79" fmla="*/ 167 h 209"/>
                <a:gd name="T80" fmla="*/ 315 w 574"/>
                <a:gd name="T81" fmla="*/ 178 h 209"/>
                <a:gd name="T82" fmla="*/ 338 w 574"/>
                <a:gd name="T83" fmla="*/ 172 h 209"/>
                <a:gd name="T84" fmla="*/ 344 w 574"/>
                <a:gd name="T85" fmla="*/ 144 h 209"/>
                <a:gd name="T86" fmla="*/ 356 w 574"/>
                <a:gd name="T87" fmla="*/ 138 h 209"/>
                <a:gd name="T88" fmla="*/ 392 w 574"/>
                <a:gd name="T89" fmla="*/ 130 h 209"/>
                <a:gd name="T90" fmla="*/ 413 w 574"/>
                <a:gd name="T91" fmla="*/ 103 h 209"/>
                <a:gd name="T92" fmla="*/ 427 w 574"/>
                <a:gd name="T93" fmla="*/ 80 h 209"/>
                <a:gd name="T94" fmla="*/ 440 w 574"/>
                <a:gd name="T95" fmla="*/ 99 h 209"/>
                <a:gd name="T96" fmla="*/ 446 w 574"/>
                <a:gd name="T97" fmla="*/ 88 h 209"/>
                <a:gd name="T98" fmla="*/ 461 w 574"/>
                <a:gd name="T99" fmla="*/ 88 h 209"/>
                <a:gd name="T100" fmla="*/ 461 w 574"/>
                <a:gd name="T101" fmla="*/ 67 h 209"/>
                <a:gd name="T102" fmla="*/ 461 w 574"/>
                <a:gd name="T103" fmla="*/ 49 h 209"/>
                <a:gd name="T104" fmla="*/ 484 w 574"/>
                <a:gd name="T105" fmla="*/ 26 h 209"/>
                <a:gd name="T106" fmla="*/ 498 w 574"/>
                <a:gd name="T107" fmla="*/ 0 h 209"/>
                <a:gd name="T108" fmla="*/ 509 w 574"/>
                <a:gd name="T109" fmla="*/ 0 h 209"/>
                <a:gd name="T110" fmla="*/ 526 w 574"/>
                <a:gd name="T111" fmla="*/ 17 h 209"/>
                <a:gd name="T112" fmla="*/ 528 w 574"/>
                <a:gd name="T113" fmla="*/ 32 h 209"/>
                <a:gd name="T114" fmla="*/ 549 w 574"/>
                <a:gd name="T115" fmla="*/ 42 h 209"/>
                <a:gd name="T116" fmla="*/ 574 w 574"/>
                <a:gd name="T117" fmla="*/ 51 h 209"/>
                <a:gd name="T118" fmla="*/ 572 w 574"/>
                <a:gd name="T119" fmla="*/ 65 h 209"/>
                <a:gd name="T120" fmla="*/ 553 w 574"/>
                <a:gd name="T121" fmla="*/ 67 h 209"/>
                <a:gd name="T122" fmla="*/ 559 w 574"/>
                <a:gd name="T123" fmla="*/ 8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4" h="209">
                  <a:moveTo>
                    <a:pt x="29" y="24"/>
                  </a:moveTo>
                  <a:lnTo>
                    <a:pt x="33" y="42"/>
                  </a:lnTo>
                  <a:lnTo>
                    <a:pt x="52" y="38"/>
                  </a:lnTo>
                  <a:lnTo>
                    <a:pt x="62" y="23"/>
                  </a:lnTo>
                  <a:lnTo>
                    <a:pt x="70" y="26"/>
                  </a:lnTo>
                  <a:lnTo>
                    <a:pt x="87" y="48"/>
                  </a:lnTo>
                  <a:lnTo>
                    <a:pt x="100" y="71"/>
                  </a:lnTo>
                  <a:lnTo>
                    <a:pt x="104" y="94"/>
                  </a:lnTo>
                  <a:lnTo>
                    <a:pt x="100" y="109"/>
                  </a:lnTo>
                  <a:lnTo>
                    <a:pt x="104" y="121"/>
                  </a:lnTo>
                  <a:lnTo>
                    <a:pt x="106" y="140"/>
                  </a:lnTo>
                  <a:lnTo>
                    <a:pt x="118" y="149"/>
                  </a:lnTo>
                  <a:lnTo>
                    <a:pt x="129" y="180"/>
                  </a:lnTo>
                  <a:lnTo>
                    <a:pt x="129" y="192"/>
                  </a:lnTo>
                  <a:lnTo>
                    <a:pt x="108" y="193"/>
                  </a:lnTo>
                  <a:lnTo>
                    <a:pt x="79" y="169"/>
                  </a:lnTo>
                  <a:lnTo>
                    <a:pt x="43" y="142"/>
                  </a:lnTo>
                  <a:lnTo>
                    <a:pt x="39" y="124"/>
                  </a:lnTo>
                  <a:lnTo>
                    <a:pt x="22" y="101"/>
                  </a:lnTo>
                  <a:lnTo>
                    <a:pt x="16" y="72"/>
                  </a:lnTo>
                  <a:lnTo>
                    <a:pt x="4" y="55"/>
                  </a:lnTo>
                  <a:lnTo>
                    <a:pt x="6" y="30"/>
                  </a:lnTo>
                  <a:lnTo>
                    <a:pt x="0" y="15"/>
                  </a:lnTo>
                  <a:lnTo>
                    <a:pt x="4" y="9"/>
                  </a:lnTo>
                  <a:lnTo>
                    <a:pt x="29" y="24"/>
                  </a:lnTo>
                  <a:close/>
                  <a:moveTo>
                    <a:pt x="559" y="82"/>
                  </a:moveTo>
                  <a:lnTo>
                    <a:pt x="538" y="94"/>
                  </a:lnTo>
                  <a:lnTo>
                    <a:pt x="511" y="88"/>
                  </a:lnTo>
                  <a:lnTo>
                    <a:pt x="477" y="88"/>
                  </a:lnTo>
                  <a:lnTo>
                    <a:pt x="467" y="128"/>
                  </a:lnTo>
                  <a:lnTo>
                    <a:pt x="455" y="140"/>
                  </a:lnTo>
                  <a:lnTo>
                    <a:pt x="442" y="186"/>
                  </a:lnTo>
                  <a:lnTo>
                    <a:pt x="417" y="193"/>
                  </a:lnTo>
                  <a:lnTo>
                    <a:pt x="388" y="184"/>
                  </a:lnTo>
                  <a:lnTo>
                    <a:pt x="375" y="188"/>
                  </a:lnTo>
                  <a:lnTo>
                    <a:pt x="357" y="205"/>
                  </a:lnTo>
                  <a:lnTo>
                    <a:pt x="338" y="201"/>
                  </a:lnTo>
                  <a:lnTo>
                    <a:pt x="319" y="209"/>
                  </a:lnTo>
                  <a:lnTo>
                    <a:pt x="298" y="190"/>
                  </a:lnTo>
                  <a:lnTo>
                    <a:pt x="292" y="167"/>
                  </a:lnTo>
                  <a:lnTo>
                    <a:pt x="315" y="178"/>
                  </a:lnTo>
                  <a:lnTo>
                    <a:pt x="338" y="172"/>
                  </a:lnTo>
                  <a:lnTo>
                    <a:pt x="344" y="144"/>
                  </a:lnTo>
                  <a:lnTo>
                    <a:pt x="356" y="138"/>
                  </a:lnTo>
                  <a:lnTo>
                    <a:pt x="392" y="130"/>
                  </a:lnTo>
                  <a:lnTo>
                    <a:pt x="413" y="103"/>
                  </a:lnTo>
                  <a:lnTo>
                    <a:pt x="427" y="80"/>
                  </a:lnTo>
                  <a:lnTo>
                    <a:pt x="440" y="99"/>
                  </a:lnTo>
                  <a:lnTo>
                    <a:pt x="446" y="88"/>
                  </a:lnTo>
                  <a:lnTo>
                    <a:pt x="461" y="88"/>
                  </a:lnTo>
                  <a:lnTo>
                    <a:pt x="461" y="67"/>
                  </a:lnTo>
                  <a:lnTo>
                    <a:pt x="461" y="49"/>
                  </a:lnTo>
                  <a:lnTo>
                    <a:pt x="484" y="26"/>
                  </a:lnTo>
                  <a:lnTo>
                    <a:pt x="498" y="0"/>
                  </a:lnTo>
                  <a:lnTo>
                    <a:pt x="509" y="0"/>
                  </a:lnTo>
                  <a:lnTo>
                    <a:pt x="526" y="17"/>
                  </a:lnTo>
                  <a:lnTo>
                    <a:pt x="528" y="32"/>
                  </a:lnTo>
                  <a:lnTo>
                    <a:pt x="549" y="42"/>
                  </a:lnTo>
                  <a:lnTo>
                    <a:pt x="574" y="51"/>
                  </a:lnTo>
                  <a:lnTo>
                    <a:pt x="572" y="65"/>
                  </a:lnTo>
                  <a:lnTo>
                    <a:pt x="553" y="67"/>
                  </a:lnTo>
                  <a:lnTo>
                    <a:pt x="559" y="8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3" name="Freeform 49"/>
            <p:cNvSpPr>
              <a:spLocks/>
            </p:cNvSpPr>
            <p:nvPr/>
          </p:nvSpPr>
          <p:spPr bwMode="auto">
            <a:xfrm>
              <a:off x="4499" y="3660"/>
              <a:ext cx="395" cy="413"/>
            </a:xfrm>
            <a:custGeom>
              <a:avLst/>
              <a:gdLst>
                <a:gd name="T0" fmla="*/ 132 w 395"/>
                <a:gd name="T1" fmla="*/ 395 h 413"/>
                <a:gd name="T2" fmla="*/ 111 w 395"/>
                <a:gd name="T3" fmla="*/ 370 h 413"/>
                <a:gd name="T4" fmla="*/ 99 w 395"/>
                <a:gd name="T5" fmla="*/ 345 h 413"/>
                <a:gd name="T6" fmla="*/ 94 w 395"/>
                <a:gd name="T7" fmla="*/ 313 h 413"/>
                <a:gd name="T8" fmla="*/ 88 w 395"/>
                <a:gd name="T9" fmla="*/ 288 h 413"/>
                <a:gd name="T10" fmla="*/ 78 w 395"/>
                <a:gd name="T11" fmla="*/ 234 h 413"/>
                <a:gd name="T12" fmla="*/ 76 w 395"/>
                <a:gd name="T13" fmla="*/ 194 h 413"/>
                <a:gd name="T14" fmla="*/ 74 w 395"/>
                <a:gd name="T15" fmla="*/ 176 h 413"/>
                <a:gd name="T16" fmla="*/ 63 w 395"/>
                <a:gd name="T17" fmla="*/ 161 h 413"/>
                <a:gd name="T18" fmla="*/ 48 w 395"/>
                <a:gd name="T19" fmla="*/ 134 h 413"/>
                <a:gd name="T20" fmla="*/ 32 w 395"/>
                <a:gd name="T21" fmla="*/ 92 h 413"/>
                <a:gd name="T22" fmla="*/ 24 w 395"/>
                <a:gd name="T23" fmla="*/ 71 h 413"/>
                <a:gd name="T24" fmla="*/ 1 w 395"/>
                <a:gd name="T25" fmla="*/ 38 h 413"/>
                <a:gd name="T26" fmla="*/ 0 w 395"/>
                <a:gd name="T27" fmla="*/ 11 h 413"/>
                <a:gd name="T28" fmla="*/ 13 w 395"/>
                <a:gd name="T29" fmla="*/ 6 h 413"/>
                <a:gd name="T30" fmla="*/ 32 w 395"/>
                <a:gd name="T31" fmla="*/ 0 h 413"/>
                <a:gd name="T32" fmla="*/ 51 w 395"/>
                <a:gd name="T33" fmla="*/ 2 h 413"/>
                <a:gd name="T34" fmla="*/ 69 w 395"/>
                <a:gd name="T35" fmla="*/ 17 h 413"/>
                <a:gd name="T36" fmla="*/ 72 w 395"/>
                <a:gd name="T37" fmla="*/ 13 h 413"/>
                <a:gd name="T38" fmla="*/ 193 w 395"/>
                <a:gd name="T39" fmla="*/ 13 h 413"/>
                <a:gd name="T40" fmla="*/ 213 w 395"/>
                <a:gd name="T41" fmla="*/ 29 h 413"/>
                <a:gd name="T42" fmla="*/ 286 w 395"/>
                <a:gd name="T43" fmla="*/ 34 h 413"/>
                <a:gd name="T44" fmla="*/ 339 w 395"/>
                <a:gd name="T45" fmla="*/ 19 h 413"/>
                <a:gd name="T46" fmla="*/ 364 w 395"/>
                <a:gd name="T47" fmla="*/ 11 h 413"/>
                <a:gd name="T48" fmla="*/ 383 w 395"/>
                <a:gd name="T49" fmla="*/ 13 h 413"/>
                <a:gd name="T50" fmla="*/ 395 w 395"/>
                <a:gd name="T51" fmla="*/ 21 h 413"/>
                <a:gd name="T52" fmla="*/ 395 w 395"/>
                <a:gd name="T53" fmla="*/ 25 h 413"/>
                <a:gd name="T54" fmla="*/ 378 w 395"/>
                <a:gd name="T55" fmla="*/ 32 h 413"/>
                <a:gd name="T56" fmla="*/ 370 w 395"/>
                <a:gd name="T57" fmla="*/ 32 h 413"/>
                <a:gd name="T58" fmla="*/ 351 w 395"/>
                <a:gd name="T59" fmla="*/ 46 h 413"/>
                <a:gd name="T60" fmla="*/ 339 w 395"/>
                <a:gd name="T61" fmla="*/ 30 h 413"/>
                <a:gd name="T62" fmla="*/ 293 w 395"/>
                <a:gd name="T63" fmla="*/ 44 h 413"/>
                <a:gd name="T64" fmla="*/ 272 w 395"/>
                <a:gd name="T65" fmla="*/ 44 h 413"/>
                <a:gd name="T66" fmla="*/ 268 w 395"/>
                <a:gd name="T67" fmla="*/ 165 h 413"/>
                <a:gd name="T68" fmla="*/ 239 w 395"/>
                <a:gd name="T69" fmla="*/ 167 h 413"/>
                <a:gd name="T70" fmla="*/ 238 w 395"/>
                <a:gd name="T71" fmla="*/ 267 h 413"/>
                <a:gd name="T72" fmla="*/ 236 w 395"/>
                <a:gd name="T73" fmla="*/ 391 h 413"/>
                <a:gd name="T74" fmla="*/ 209 w 395"/>
                <a:gd name="T75" fmla="*/ 409 h 413"/>
                <a:gd name="T76" fmla="*/ 193 w 395"/>
                <a:gd name="T77" fmla="*/ 413 h 413"/>
                <a:gd name="T78" fmla="*/ 176 w 395"/>
                <a:gd name="T79" fmla="*/ 405 h 413"/>
                <a:gd name="T80" fmla="*/ 163 w 395"/>
                <a:gd name="T81" fmla="*/ 403 h 413"/>
                <a:gd name="T82" fmla="*/ 159 w 395"/>
                <a:gd name="T83" fmla="*/ 388 h 413"/>
                <a:gd name="T84" fmla="*/ 147 w 395"/>
                <a:gd name="T85" fmla="*/ 378 h 413"/>
                <a:gd name="T86" fmla="*/ 132 w 395"/>
                <a:gd name="T87" fmla="*/ 39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413">
                  <a:moveTo>
                    <a:pt x="132" y="395"/>
                  </a:moveTo>
                  <a:lnTo>
                    <a:pt x="111" y="370"/>
                  </a:lnTo>
                  <a:lnTo>
                    <a:pt x="99" y="345"/>
                  </a:lnTo>
                  <a:lnTo>
                    <a:pt x="94" y="313"/>
                  </a:lnTo>
                  <a:lnTo>
                    <a:pt x="88" y="288"/>
                  </a:lnTo>
                  <a:lnTo>
                    <a:pt x="78" y="234"/>
                  </a:lnTo>
                  <a:lnTo>
                    <a:pt x="76" y="194"/>
                  </a:lnTo>
                  <a:lnTo>
                    <a:pt x="74" y="176"/>
                  </a:lnTo>
                  <a:lnTo>
                    <a:pt x="63" y="161"/>
                  </a:lnTo>
                  <a:lnTo>
                    <a:pt x="48" y="134"/>
                  </a:lnTo>
                  <a:lnTo>
                    <a:pt x="32" y="92"/>
                  </a:lnTo>
                  <a:lnTo>
                    <a:pt x="24" y="71"/>
                  </a:lnTo>
                  <a:lnTo>
                    <a:pt x="1" y="38"/>
                  </a:lnTo>
                  <a:lnTo>
                    <a:pt x="0" y="11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69" y="17"/>
                  </a:lnTo>
                  <a:lnTo>
                    <a:pt x="72" y="13"/>
                  </a:lnTo>
                  <a:lnTo>
                    <a:pt x="193" y="13"/>
                  </a:lnTo>
                  <a:lnTo>
                    <a:pt x="213" y="29"/>
                  </a:lnTo>
                  <a:lnTo>
                    <a:pt x="286" y="34"/>
                  </a:lnTo>
                  <a:lnTo>
                    <a:pt x="339" y="19"/>
                  </a:lnTo>
                  <a:lnTo>
                    <a:pt x="364" y="11"/>
                  </a:lnTo>
                  <a:lnTo>
                    <a:pt x="383" y="13"/>
                  </a:lnTo>
                  <a:lnTo>
                    <a:pt x="395" y="21"/>
                  </a:lnTo>
                  <a:lnTo>
                    <a:pt x="395" y="25"/>
                  </a:lnTo>
                  <a:lnTo>
                    <a:pt x="378" y="32"/>
                  </a:lnTo>
                  <a:lnTo>
                    <a:pt x="370" y="32"/>
                  </a:lnTo>
                  <a:lnTo>
                    <a:pt x="351" y="46"/>
                  </a:lnTo>
                  <a:lnTo>
                    <a:pt x="339" y="30"/>
                  </a:lnTo>
                  <a:lnTo>
                    <a:pt x="293" y="44"/>
                  </a:lnTo>
                  <a:lnTo>
                    <a:pt x="272" y="44"/>
                  </a:lnTo>
                  <a:lnTo>
                    <a:pt x="268" y="165"/>
                  </a:lnTo>
                  <a:lnTo>
                    <a:pt x="239" y="167"/>
                  </a:lnTo>
                  <a:lnTo>
                    <a:pt x="238" y="267"/>
                  </a:lnTo>
                  <a:lnTo>
                    <a:pt x="236" y="391"/>
                  </a:lnTo>
                  <a:lnTo>
                    <a:pt x="209" y="409"/>
                  </a:lnTo>
                  <a:lnTo>
                    <a:pt x="193" y="413"/>
                  </a:lnTo>
                  <a:lnTo>
                    <a:pt x="176" y="405"/>
                  </a:lnTo>
                  <a:lnTo>
                    <a:pt x="163" y="403"/>
                  </a:lnTo>
                  <a:lnTo>
                    <a:pt x="159" y="388"/>
                  </a:lnTo>
                  <a:lnTo>
                    <a:pt x="147" y="378"/>
                  </a:lnTo>
                  <a:lnTo>
                    <a:pt x="132" y="39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4" name="Freeform 50"/>
            <p:cNvSpPr>
              <a:spLocks/>
            </p:cNvSpPr>
            <p:nvPr/>
          </p:nvSpPr>
          <p:spPr bwMode="auto">
            <a:xfrm>
              <a:off x="4159" y="2285"/>
              <a:ext cx="462" cy="401"/>
            </a:xfrm>
            <a:custGeom>
              <a:avLst/>
              <a:gdLst>
                <a:gd name="T0" fmla="*/ 54 w 462"/>
                <a:gd name="T1" fmla="*/ 392 h 401"/>
                <a:gd name="T2" fmla="*/ 55 w 462"/>
                <a:gd name="T3" fmla="*/ 369 h 401"/>
                <a:gd name="T4" fmla="*/ 21 w 462"/>
                <a:gd name="T5" fmla="*/ 361 h 401"/>
                <a:gd name="T6" fmla="*/ 19 w 462"/>
                <a:gd name="T7" fmla="*/ 344 h 401"/>
                <a:gd name="T8" fmla="*/ 4 w 462"/>
                <a:gd name="T9" fmla="*/ 323 h 401"/>
                <a:gd name="T10" fmla="*/ 0 w 462"/>
                <a:gd name="T11" fmla="*/ 307 h 401"/>
                <a:gd name="T12" fmla="*/ 2 w 462"/>
                <a:gd name="T13" fmla="*/ 290 h 401"/>
                <a:gd name="T14" fmla="*/ 21 w 462"/>
                <a:gd name="T15" fmla="*/ 288 h 401"/>
                <a:gd name="T16" fmla="*/ 32 w 462"/>
                <a:gd name="T17" fmla="*/ 276 h 401"/>
                <a:gd name="T18" fmla="*/ 73 w 462"/>
                <a:gd name="T19" fmla="*/ 275 h 401"/>
                <a:gd name="T20" fmla="*/ 100 w 462"/>
                <a:gd name="T21" fmla="*/ 269 h 401"/>
                <a:gd name="T22" fmla="*/ 102 w 462"/>
                <a:gd name="T23" fmla="*/ 248 h 401"/>
                <a:gd name="T24" fmla="*/ 119 w 462"/>
                <a:gd name="T25" fmla="*/ 225 h 401"/>
                <a:gd name="T26" fmla="*/ 119 w 462"/>
                <a:gd name="T27" fmla="*/ 146 h 401"/>
                <a:gd name="T28" fmla="*/ 161 w 462"/>
                <a:gd name="T29" fmla="*/ 131 h 401"/>
                <a:gd name="T30" fmla="*/ 245 w 462"/>
                <a:gd name="T31" fmla="*/ 63 h 401"/>
                <a:gd name="T32" fmla="*/ 347 w 462"/>
                <a:gd name="T33" fmla="*/ 0 h 401"/>
                <a:gd name="T34" fmla="*/ 393 w 462"/>
                <a:gd name="T35" fmla="*/ 13 h 401"/>
                <a:gd name="T36" fmla="*/ 411 w 462"/>
                <a:gd name="T37" fmla="*/ 33 h 401"/>
                <a:gd name="T38" fmla="*/ 432 w 462"/>
                <a:gd name="T39" fmla="*/ 19 h 401"/>
                <a:gd name="T40" fmla="*/ 439 w 462"/>
                <a:gd name="T41" fmla="*/ 73 h 401"/>
                <a:gd name="T42" fmla="*/ 449 w 462"/>
                <a:gd name="T43" fmla="*/ 83 h 401"/>
                <a:gd name="T44" fmla="*/ 451 w 462"/>
                <a:gd name="T45" fmla="*/ 92 h 401"/>
                <a:gd name="T46" fmla="*/ 462 w 462"/>
                <a:gd name="T47" fmla="*/ 104 h 401"/>
                <a:gd name="T48" fmla="*/ 457 w 462"/>
                <a:gd name="T49" fmla="*/ 119 h 401"/>
                <a:gd name="T50" fmla="*/ 445 w 462"/>
                <a:gd name="T51" fmla="*/ 188 h 401"/>
                <a:gd name="T52" fmla="*/ 443 w 462"/>
                <a:gd name="T53" fmla="*/ 232 h 401"/>
                <a:gd name="T54" fmla="*/ 407 w 462"/>
                <a:gd name="T55" fmla="*/ 265 h 401"/>
                <a:gd name="T56" fmla="*/ 393 w 462"/>
                <a:gd name="T57" fmla="*/ 309 h 401"/>
                <a:gd name="T58" fmla="*/ 407 w 462"/>
                <a:gd name="T59" fmla="*/ 323 h 401"/>
                <a:gd name="T60" fmla="*/ 407 w 462"/>
                <a:gd name="T61" fmla="*/ 344 h 401"/>
                <a:gd name="T62" fmla="*/ 426 w 462"/>
                <a:gd name="T63" fmla="*/ 344 h 401"/>
                <a:gd name="T64" fmla="*/ 422 w 462"/>
                <a:gd name="T65" fmla="*/ 361 h 401"/>
                <a:gd name="T66" fmla="*/ 414 w 462"/>
                <a:gd name="T67" fmla="*/ 363 h 401"/>
                <a:gd name="T68" fmla="*/ 412 w 462"/>
                <a:gd name="T69" fmla="*/ 372 h 401"/>
                <a:gd name="T70" fmla="*/ 407 w 462"/>
                <a:gd name="T71" fmla="*/ 374 h 401"/>
                <a:gd name="T72" fmla="*/ 388 w 462"/>
                <a:gd name="T73" fmla="*/ 336 h 401"/>
                <a:gd name="T74" fmla="*/ 380 w 462"/>
                <a:gd name="T75" fmla="*/ 336 h 401"/>
                <a:gd name="T76" fmla="*/ 357 w 462"/>
                <a:gd name="T77" fmla="*/ 355 h 401"/>
                <a:gd name="T78" fmla="*/ 334 w 462"/>
                <a:gd name="T79" fmla="*/ 344 h 401"/>
                <a:gd name="T80" fmla="*/ 318 w 462"/>
                <a:gd name="T81" fmla="*/ 342 h 401"/>
                <a:gd name="T82" fmla="*/ 309 w 462"/>
                <a:gd name="T83" fmla="*/ 347 h 401"/>
                <a:gd name="T84" fmla="*/ 292 w 462"/>
                <a:gd name="T85" fmla="*/ 346 h 401"/>
                <a:gd name="T86" fmla="*/ 274 w 462"/>
                <a:gd name="T87" fmla="*/ 361 h 401"/>
                <a:gd name="T88" fmla="*/ 259 w 462"/>
                <a:gd name="T89" fmla="*/ 361 h 401"/>
                <a:gd name="T90" fmla="*/ 222 w 462"/>
                <a:gd name="T91" fmla="*/ 344 h 401"/>
                <a:gd name="T92" fmla="*/ 209 w 462"/>
                <a:gd name="T93" fmla="*/ 353 h 401"/>
                <a:gd name="T94" fmla="*/ 194 w 462"/>
                <a:gd name="T95" fmla="*/ 351 h 401"/>
                <a:gd name="T96" fmla="*/ 182 w 462"/>
                <a:gd name="T97" fmla="*/ 340 h 401"/>
                <a:gd name="T98" fmla="*/ 151 w 462"/>
                <a:gd name="T99" fmla="*/ 326 h 401"/>
                <a:gd name="T100" fmla="*/ 121 w 462"/>
                <a:gd name="T101" fmla="*/ 330 h 401"/>
                <a:gd name="T102" fmla="*/ 113 w 462"/>
                <a:gd name="T103" fmla="*/ 338 h 401"/>
                <a:gd name="T104" fmla="*/ 107 w 462"/>
                <a:gd name="T105" fmla="*/ 357 h 401"/>
                <a:gd name="T106" fmla="*/ 100 w 462"/>
                <a:gd name="T107" fmla="*/ 371 h 401"/>
                <a:gd name="T108" fmla="*/ 98 w 462"/>
                <a:gd name="T109" fmla="*/ 401 h 401"/>
                <a:gd name="T110" fmla="*/ 75 w 462"/>
                <a:gd name="T111" fmla="*/ 382 h 401"/>
                <a:gd name="T112" fmla="*/ 63 w 462"/>
                <a:gd name="T113" fmla="*/ 382 h 401"/>
                <a:gd name="T114" fmla="*/ 54 w 462"/>
                <a:gd name="T115" fmla="*/ 39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401">
                  <a:moveTo>
                    <a:pt x="54" y="392"/>
                  </a:moveTo>
                  <a:lnTo>
                    <a:pt x="55" y="369"/>
                  </a:lnTo>
                  <a:lnTo>
                    <a:pt x="21" y="361"/>
                  </a:lnTo>
                  <a:lnTo>
                    <a:pt x="19" y="344"/>
                  </a:lnTo>
                  <a:lnTo>
                    <a:pt x="4" y="323"/>
                  </a:lnTo>
                  <a:lnTo>
                    <a:pt x="0" y="307"/>
                  </a:lnTo>
                  <a:lnTo>
                    <a:pt x="2" y="290"/>
                  </a:lnTo>
                  <a:lnTo>
                    <a:pt x="21" y="288"/>
                  </a:lnTo>
                  <a:lnTo>
                    <a:pt x="32" y="276"/>
                  </a:lnTo>
                  <a:lnTo>
                    <a:pt x="73" y="275"/>
                  </a:lnTo>
                  <a:lnTo>
                    <a:pt x="100" y="269"/>
                  </a:lnTo>
                  <a:lnTo>
                    <a:pt x="102" y="248"/>
                  </a:lnTo>
                  <a:lnTo>
                    <a:pt x="119" y="225"/>
                  </a:lnTo>
                  <a:lnTo>
                    <a:pt x="119" y="146"/>
                  </a:lnTo>
                  <a:lnTo>
                    <a:pt x="161" y="131"/>
                  </a:lnTo>
                  <a:lnTo>
                    <a:pt x="245" y="63"/>
                  </a:lnTo>
                  <a:lnTo>
                    <a:pt x="347" y="0"/>
                  </a:lnTo>
                  <a:lnTo>
                    <a:pt x="393" y="13"/>
                  </a:lnTo>
                  <a:lnTo>
                    <a:pt x="411" y="33"/>
                  </a:lnTo>
                  <a:lnTo>
                    <a:pt x="432" y="19"/>
                  </a:lnTo>
                  <a:lnTo>
                    <a:pt x="439" y="73"/>
                  </a:lnTo>
                  <a:lnTo>
                    <a:pt x="449" y="83"/>
                  </a:lnTo>
                  <a:lnTo>
                    <a:pt x="451" y="92"/>
                  </a:lnTo>
                  <a:lnTo>
                    <a:pt x="462" y="104"/>
                  </a:lnTo>
                  <a:lnTo>
                    <a:pt x="457" y="119"/>
                  </a:lnTo>
                  <a:lnTo>
                    <a:pt x="445" y="188"/>
                  </a:lnTo>
                  <a:lnTo>
                    <a:pt x="443" y="232"/>
                  </a:lnTo>
                  <a:lnTo>
                    <a:pt x="407" y="265"/>
                  </a:lnTo>
                  <a:lnTo>
                    <a:pt x="393" y="309"/>
                  </a:lnTo>
                  <a:lnTo>
                    <a:pt x="407" y="323"/>
                  </a:lnTo>
                  <a:lnTo>
                    <a:pt x="407" y="344"/>
                  </a:lnTo>
                  <a:lnTo>
                    <a:pt x="426" y="344"/>
                  </a:lnTo>
                  <a:lnTo>
                    <a:pt x="422" y="361"/>
                  </a:lnTo>
                  <a:lnTo>
                    <a:pt x="414" y="363"/>
                  </a:lnTo>
                  <a:lnTo>
                    <a:pt x="412" y="372"/>
                  </a:lnTo>
                  <a:lnTo>
                    <a:pt x="407" y="374"/>
                  </a:lnTo>
                  <a:lnTo>
                    <a:pt x="388" y="336"/>
                  </a:lnTo>
                  <a:lnTo>
                    <a:pt x="380" y="336"/>
                  </a:lnTo>
                  <a:lnTo>
                    <a:pt x="357" y="355"/>
                  </a:lnTo>
                  <a:lnTo>
                    <a:pt x="334" y="344"/>
                  </a:lnTo>
                  <a:lnTo>
                    <a:pt x="318" y="342"/>
                  </a:lnTo>
                  <a:lnTo>
                    <a:pt x="309" y="347"/>
                  </a:lnTo>
                  <a:lnTo>
                    <a:pt x="292" y="346"/>
                  </a:lnTo>
                  <a:lnTo>
                    <a:pt x="274" y="361"/>
                  </a:lnTo>
                  <a:lnTo>
                    <a:pt x="259" y="361"/>
                  </a:lnTo>
                  <a:lnTo>
                    <a:pt x="222" y="344"/>
                  </a:lnTo>
                  <a:lnTo>
                    <a:pt x="209" y="353"/>
                  </a:lnTo>
                  <a:lnTo>
                    <a:pt x="194" y="351"/>
                  </a:lnTo>
                  <a:lnTo>
                    <a:pt x="182" y="340"/>
                  </a:lnTo>
                  <a:lnTo>
                    <a:pt x="151" y="326"/>
                  </a:lnTo>
                  <a:lnTo>
                    <a:pt x="121" y="330"/>
                  </a:lnTo>
                  <a:lnTo>
                    <a:pt x="113" y="338"/>
                  </a:lnTo>
                  <a:lnTo>
                    <a:pt x="107" y="357"/>
                  </a:lnTo>
                  <a:lnTo>
                    <a:pt x="100" y="371"/>
                  </a:lnTo>
                  <a:lnTo>
                    <a:pt x="98" y="401"/>
                  </a:lnTo>
                  <a:lnTo>
                    <a:pt x="75" y="382"/>
                  </a:lnTo>
                  <a:lnTo>
                    <a:pt x="63" y="382"/>
                  </a:lnTo>
                  <a:lnTo>
                    <a:pt x="54" y="39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5" name="Freeform 51"/>
            <p:cNvSpPr>
              <a:spLocks/>
            </p:cNvSpPr>
            <p:nvPr/>
          </p:nvSpPr>
          <p:spPr bwMode="auto">
            <a:xfrm>
              <a:off x="4228" y="2611"/>
              <a:ext cx="355" cy="329"/>
            </a:xfrm>
            <a:custGeom>
              <a:avLst/>
              <a:gdLst>
                <a:gd name="T0" fmla="*/ 175 w 355"/>
                <a:gd name="T1" fmla="*/ 309 h 329"/>
                <a:gd name="T2" fmla="*/ 142 w 355"/>
                <a:gd name="T3" fmla="*/ 321 h 329"/>
                <a:gd name="T4" fmla="*/ 130 w 355"/>
                <a:gd name="T5" fmla="*/ 321 h 329"/>
                <a:gd name="T6" fmla="*/ 119 w 355"/>
                <a:gd name="T7" fmla="*/ 329 h 329"/>
                <a:gd name="T8" fmla="*/ 96 w 355"/>
                <a:gd name="T9" fmla="*/ 327 h 329"/>
                <a:gd name="T10" fmla="*/ 81 w 355"/>
                <a:gd name="T11" fmla="*/ 306 h 329"/>
                <a:gd name="T12" fmla="*/ 69 w 355"/>
                <a:gd name="T13" fmla="*/ 281 h 329"/>
                <a:gd name="T14" fmla="*/ 48 w 355"/>
                <a:gd name="T15" fmla="*/ 260 h 329"/>
                <a:gd name="T16" fmla="*/ 27 w 355"/>
                <a:gd name="T17" fmla="*/ 260 h 329"/>
                <a:gd name="T18" fmla="*/ 0 w 355"/>
                <a:gd name="T19" fmla="*/ 260 h 329"/>
                <a:gd name="T20" fmla="*/ 2 w 355"/>
                <a:gd name="T21" fmla="*/ 204 h 329"/>
                <a:gd name="T22" fmla="*/ 2 w 355"/>
                <a:gd name="T23" fmla="*/ 183 h 329"/>
                <a:gd name="T24" fmla="*/ 8 w 355"/>
                <a:gd name="T25" fmla="*/ 162 h 329"/>
                <a:gd name="T26" fmla="*/ 15 w 355"/>
                <a:gd name="T27" fmla="*/ 150 h 329"/>
                <a:gd name="T28" fmla="*/ 31 w 355"/>
                <a:gd name="T29" fmla="*/ 129 h 329"/>
                <a:gd name="T30" fmla="*/ 27 w 355"/>
                <a:gd name="T31" fmla="*/ 121 h 329"/>
                <a:gd name="T32" fmla="*/ 33 w 355"/>
                <a:gd name="T33" fmla="*/ 106 h 329"/>
                <a:gd name="T34" fmla="*/ 27 w 355"/>
                <a:gd name="T35" fmla="*/ 87 h 329"/>
                <a:gd name="T36" fmla="*/ 29 w 355"/>
                <a:gd name="T37" fmla="*/ 75 h 329"/>
                <a:gd name="T38" fmla="*/ 31 w 355"/>
                <a:gd name="T39" fmla="*/ 45 h 329"/>
                <a:gd name="T40" fmla="*/ 38 w 355"/>
                <a:gd name="T41" fmla="*/ 31 h 329"/>
                <a:gd name="T42" fmla="*/ 44 w 355"/>
                <a:gd name="T43" fmla="*/ 12 h 329"/>
                <a:gd name="T44" fmla="*/ 52 w 355"/>
                <a:gd name="T45" fmla="*/ 4 h 329"/>
                <a:gd name="T46" fmla="*/ 82 w 355"/>
                <a:gd name="T47" fmla="*/ 0 h 329"/>
                <a:gd name="T48" fmla="*/ 113 w 355"/>
                <a:gd name="T49" fmla="*/ 14 h 329"/>
                <a:gd name="T50" fmla="*/ 125 w 355"/>
                <a:gd name="T51" fmla="*/ 25 h 329"/>
                <a:gd name="T52" fmla="*/ 140 w 355"/>
                <a:gd name="T53" fmla="*/ 27 h 329"/>
                <a:gd name="T54" fmla="*/ 153 w 355"/>
                <a:gd name="T55" fmla="*/ 18 h 329"/>
                <a:gd name="T56" fmla="*/ 190 w 355"/>
                <a:gd name="T57" fmla="*/ 35 h 329"/>
                <a:gd name="T58" fmla="*/ 205 w 355"/>
                <a:gd name="T59" fmla="*/ 35 h 329"/>
                <a:gd name="T60" fmla="*/ 223 w 355"/>
                <a:gd name="T61" fmla="*/ 20 h 329"/>
                <a:gd name="T62" fmla="*/ 240 w 355"/>
                <a:gd name="T63" fmla="*/ 21 h 329"/>
                <a:gd name="T64" fmla="*/ 249 w 355"/>
                <a:gd name="T65" fmla="*/ 16 h 329"/>
                <a:gd name="T66" fmla="*/ 265 w 355"/>
                <a:gd name="T67" fmla="*/ 18 h 329"/>
                <a:gd name="T68" fmla="*/ 288 w 355"/>
                <a:gd name="T69" fmla="*/ 29 h 329"/>
                <a:gd name="T70" fmla="*/ 311 w 355"/>
                <a:gd name="T71" fmla="*/ 10 h 329"/>
                <a:gd name="T72" fmla="*/ 319 w 355"/>
                <a:gd name="T73" fmla="*/ 10 h 329"/>
                <a:gd name="T74" fmla="*/ 338 w 355"/>
                <a:gd name="T75" fmla="*/ 48 h 329"/>
                <a:gd name="T76" fmla="*/ 343 w 355"/>
                <a:gd name="T77" fmla="*/ 46 h 329"/>
                <a:gd name="T78" fmla="*/ 355 w 355"/>
                <a:gd name="T79" fmla="*/ 60 h 329"/>
                <a:gd name="T80" fmla="*/ 353 w 355"/>
                <a:gd name="T81" fmla="*/ 68 h 329"/>
                <a:gd name="T82" fmla="*/ 351 w 355"/>
                <a:gd name="T83" fmla="*/ 79 h 329"/>
                <a:gd name="T84" fmla="*/ 326 w 355"/>
                <a:gd name="T85" fmla="*/ 104 h 329"/>
                <a:gd name="T86" fmla="*/ 319 w 355"/>
                <a:gd name="T87" fmla="*/ 127 h 329"/>
                <a:gd name="T88" fmla="*/ 313 w 355"/>
                <a:gd name="T89" fmla="*/ 144 h 329"/>
                <a:gd name="T90" fmla="*/ 307 w 355"/>
                <a:gd name="T91" fmla="*/ 152 h 329"/>
                <a:gd name="T92" fmla="*/ 301 w 355"/>
                <a:gd name="T93" fmla="*/ 175 h 329"/>
                <a:gd name="T94" fmla="*/ 286 w 355"/>
                <a:gd name="T95" fmla="*/ 189 h 329"/>
                <a:gd name="T96" fmla="*/ 280 w 355"/>
                <a:gd name="T97" fmla="*/ 206 h 329"/>
                <a:gd name="T98" fmla="*/ 274 w 355"/>
                <a:gd name="T99" fmla="*/ 221 h 329"/>
                <a:gd name="T100" fmla="*/ 271 w 355"/>
                <a:gd name="T101" fmla="*/ 235 h 329"/>
                <a:gd name="T102" fmla="*/ 251 w 355"/>
                <a:gd name="T103" fmla="*/ 246 h 329"/>
                <a:gd name="T104" fmla="*/ 234 w 355"/>
                <a:gd name="T105" fmla="*/ 233 h 329"/>
                <a:gd name="T106" fmla="*/ 223 w 355"/>
                <a:gd name="T107" fmla="*/ 233 h 329"/>
                <a:gd name="T108" fmla="*/ 205 w 355"/>
                <a:gd name="T109" fmla="*/ 252 h 329"/>
                <a:gd name="T110" fmla="*/ 196 w 355"/>
                <a:gd name="T111" fmla="*/ 252 h 329"/>
                <a:gd name="T112" fmla="*/ 182 w 355"/>
                <a:gd name="T113" fmla="*/ 286 h 329"/>
                <a:gd name="T114" fmla="*/ 175 w 355"/>
                <a:gd name="T115" fmla="*/ 3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" h="329">
                  <a:moveTo>
                    <a:pt x="175" y="309"/>
                  </a:moveTo>
                  <a:lnTo>
                    <a:pt x="142" y="321"/>
                  </a:lnTo>
                  <a:lnTo>
                    <a:pt x="130" y="321"/>
                  </a:lnTo>
                  <a:lnTo>
                    <a:pt x="119" y="329"/>
                  </a:lnTo>
                  <a:lnTo>
                    <a:pt x="96" y="327"/>
                  </a:lnTo>
                  <a:lnTo>
                    <a:pt x="81" y="306"/>
                  </a:lnTo>
                  <a:lnTo>
                    <a:pt x="69" y="281"/>
                  </a:lnTo>
                  <a:lnTo>
                    <a:pt x="48" y="260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2" y="204"/>
                  </a:lnTo>
                  <a:lnTo>
                    <a:pt x="2" y="183"/>
                  </a:lnTo>
                  <a:lnTo>
                    <a:pt x="8" y="162"/>
                  </a:lnTo>
                  <a:lnTo>
                    <a:pt x="15" y="150"/>
                  </a:lnTo>
                  <a:lnTo>
                    <a:pt x="31" y="129"/>
                  </a:lnTo>
                  <a:lnTo>
                    <a:pt x="27" y="121"/>
                  </a:lnTo>
                  <a:lnTo>
                    <a:pt x="33" y="106"/>
                  </a:lnTo>
                  <a:lnTo>
                    <a:pt x="27" y="87"/>
                  </a:lnTo>
                  <a:lnTo>
                    <a:pt x="29" y="75"/>
                  </a:lnTo>
                  <a:lnTo>
                    <a:pt x="31" y="45"/>
                  </a:lnTo>
                  <a:lnTo>
                    <a:pt x="38" y="31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82" y="0"/>
                  </a:lnTo>
                  <a:lnTo>
                    <a:pt x="113" y="14"/>
                  </a:lnTo>
                  <a:lnTo>
                    <a:pt x="125" y="25"/>
                  </a:lnTo>
                  <a:lnTo>
                    <a:pt x="140" y="27"/>
                  </a:lnTo>
                  <a:lnTo>
                    <a:pt x="153" y="18"/>
                  </a:lnTo>
                  <a:lnTo>
                    <a:pt x="190" y="35"/>
                  </a:lnTo>
                  <a:lnTo>
                    <a:pt x="205" y="35"/>
                  </a:lnTo>
                  <a:lnTo>
                    <a:pt x="223" y="20"/>
                  </a:lnTo>
                  <a:lnTo>
                    <a:pt x="240" y="21"/>
                  </a:lnTo>
                  <a:lnTo>
                    <a:pt x="249" y="16"/>
                  </a:lnTo>
                  <a:lnTo>
                    <a:pt x="265" y="18"/>
                  </a:lnTo>
                  <a:lnTo>
                    <a:pt x="288" y="29"/>
                  </a:lnTo>
                  <a:lnTo>
                    <a:pt x="311" y="10"/>
                  </a:lnTo>
                  <a:lnTo>
                    <a:pt x="319" y="10"/>
                  </a:lnTo>
                  <a:lnTo>
                    <a:pt x="338" y="48"/>
                  </a:lnTo>
                  <a:lnTo>
                    <a:pt x="343" y="46"/>
                  </a:lnTo>
                  <a:lnTo>
                    <a:pt x="355" y="60"/>
                  </a:lnTo>
                  <a:lnTo>
                    <a:pt x="353" y="68"/>
                  </a:lnTo>
                  <a:lnTo>
                    <a:pt x="351" y="79"/>
                  </a:lnTo>
                  <a:lnTo>
                    <a:pt x="326" y="104"/>
                  </a:lnTo>
                  <a:lnTo>
                    <a:pt x="319" y="127"/>
                  </a:lnTo>
                  <a:lnTo>
                    <a:pt x="313" y="144"/>
                  </a:lnTo>
                  <a:lnTo>
                    <a:pt x="307" y="152"/>
                  </a:lnTo>
                  <a:lnTo>
                    <a:pt x="301" y="175"/>
                  </a:lnTo>
                  <a:lnTo>
                    <a:pt x="286" y="189"/>
                  </a:lnTo>
                  <a:lnTo>
                    <a:pt x="280" y="206"/>
                  </a:lnTo>
                  <a:lnTo>
                    <a:pt x="274" y="221"/>
                  </a:lnTo>
                  <a:lnTo>
                    <a:pt x="271" y="235"/>
                  </a:lnTo>
                  <a:lnTo>
                    <a:pt x="251" y="246"/>
                  </a:lnTo>
                  <a:lnTo>
                    <a:pt x="234" y="233"/>
                  </a:lnTo>
                  <a:lnTo>
                    <a:pt x="223" y="233"/>
                  </a:lnTo>
                  <a:lnTo>
                    <a:pt x="205" y="252"/>
                  </a:lnTo>
                  <a:lnTo>
                    <a:pt x="196" y="252"/>
                  </a:lnTo>
                  <a:lnTo>
                    <a:pt x="182" y="286"/>
                  </a:lnTo>
                  <a:lnTo>
                    <a:pt x="175" y="309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16" name="Freeform 52"/>
            <p:cNvSpPr>
              <a:spLocks noEditPoints="1"/>
            </p:cNvSpPr>
            <p:nvPr/>
          </p:nvSpPr>
          <p:spPr bwMode="auto">
            <a:xfrm>
              <a:off x="5689" y="2185"/>
              <a:ext cx="222" cy="332"/>
            </a:xfrm>
            <a:custGeom>
              <a:avLst/>
              <a:gdLst>
                <a:gd name="T0" fmla="*/ 197 w 222"/>
                <a:gd name="T1" fmla="*/ 179 h 332"/>
                <a:gd name="T2" fmla="*/ 188 w 222"/>
                <a:gd name="T3" fmla="*/ 204 h 332"/>
                <a:gd name="T4" fmla="*/ 174 w 222"/>
                <a:gd name="T5" fmla="*/ 202 h 332"/>
                <a:gd name="T6" fmla="*/ 171 w 222"/>
                <a:gd name="T7" fmla="*/ 209 h 332"/>
                <a:gd name="T8" fmla="*/ 167 w 222"/>
                <a:gd name="T9" fmla="*/ 227 h 332"/>
                <a:gd name="T10" fmla="*/ 171 w 222"/>
                <a:gd name="T11" fmla="*/ 250 h 332"/>
                <a:gd name="T12" fmla="*/ 169 w 222"/>
                <a:gd name="T13" fmla="*/ 254 h 332"/>
                <a:gd name="T14" fmla="*/ 155 w 222"/>
                <a:gd name="T15" fmla="*/ 254 h 332"/>
                <a:gd name="T16" fmla="*/ 138 w 222"/>
                <a:gd name="T17" fmla="*/ 265 h 332"/>
                <a:gd name="T18" fmla="*/ 136 w 222"/>
                <a:gd name="T19" fmla="*/ 282 h 332"/>
                <a:gd name="T20" fmla="*/ 130 w 222"/>
                <a:gd name="T21" fmla="*/ 290 h 332"/>
                <a:gd name="T22" fmla="*/ 111 w 222"/>
                <a:gd name="T23" fmla="*/ 290 h 332"/>
                <a:gd name="T24" fmla="*/ 99 w 222"/>
                <a:gd name="T25" fmla="*/ 298 h 332"/>
                <a:gd name="T26" fmla="*/ 101 w 222"/>
                <a:gd name="T27" fmla="*/ 311 h 332"/>
                <a:gd name="T28" fmla="*/ 88 w 222"/>
                <a:gd name="T29" fmla="*/ 321 h 332"/>
                <a:gd name="T30" fmla="*/ 71 w 222"/>
                <a:gd name="T31" fmla="*/ 319 h 332"/>
                <a:gd name="T32" fmla="*/ 51 w 222"/>
                <a:gd name="T33" fmla="*/ 330 h 332"/>
                <a:gd name="T34" fmla="*/ 38 w 222"/>
                <a:gd name="T35" fmla="*/ 332 h 332"/>
                <a:gd name="T36" fmla="*/ 27 w 222"/>
                <a:gd name="T37" fmla="*/ 307 h 332"/>
                <a:gd name="T38" fmla="*/ 0 w 222"/>
                <a:gd name="T39" fmla="*/ 252 h 332"/>
                <a:gd name="T40" fmla="*/ 86 w 222"/>
                <a:gd name="T41" fmla="*/ 217 h 332"/>
                <a:gd name="T42" fmla="*/ 101 w 222"/>
                <a:gd name="T43" fmla="*/ 150 h 332"/>
                <a:gd name="T44" fmla="*/ 86 w 222"/>
                <a:gd name="T45" fmla="*/ 125 h 332"/>
                <a:gd name="T46" fmla="*/ 86 w 222"/>
                <a:gd name="T47" fmla="*/ 111 h 332"/>
                <a:gd name="T48" fmla="*/ 94 w 222"/>
                <a:gd name="T49" fmla="*/ 98 h 332"/>
                <a:gd name="T50" fmla="*/ 94 w 222"/>
                <a:gd name="T51" fmla="*/ 83 h 332"/>
                <a:gd name="T52" fmla="*/ 105 w 222"/>
                <a:gd name="T53" fmla="*/ 77 h 332"/>
                <a:gd name="T54" fmla="*/ 99 w 222"/>
                <a:gd name="T55" fmla="*/ 73 h 332"/>
                <a:gd name="T56" fmla="*/ 101 w 222"/>
                <a:gd name="T57" fmla="*/ 50 h 332"/>
                <a:gd name="T58" fmla="*/ 115 w 222"/>
                <a:gd name="T59" fmla="*/ 50 h 332"/>
                <a:gd name="T60" fmla="*/ 130 w 222"/>
                <a:gd name="T61" fmla="*/ 73 h 332"/>
                <a:gd name="T62" fmla="*/ 147 w 222"/>
                <a:gd name="T63" fmla="*/ 85 h 332"/>
                <a:gd name="T64" fmla="*/ 171 w 222"/>
                <a:gd name="T65" fmla="*/ 90 h 332"/>
                <a:gd name="T66" fmla="*/ 188 w 222"/>
                <a:gd name="T67" fmla="*/ 96 h 332"/>
                <a:gd name="T68" fmla="*/ 203 w 222"/>
                <a:gd name="T69" fmla="*/ 115 h 332"/>
                <a:gd name="T70" fmla="*/ 211 w 222"/>
                <a:gd name="T71" fmla="*/ 127 h 332"/>
                <a:gd name="T72" fmla="*/ 222 w 222"/>
                <a:gd name="T73" fmla="*/ 131 h 332"/>
                <a:gd name="T74" fmla="*/ 222 w 222"/>
                <a:gd name="T75" fmla="*/ 138 h 332"/>
                <a:gd name="T76" fmla="*/ 213 w 222"/>
                <a:gd name="T77" fmla="*/ 159 h 332"/>
                <a:gd name="T78" fmla="*/ 209 w 222"/>
                <a:gd name="T79" fmla="*/ 169 h 332"/>
                <a:gd name="T80" fmla="*/ 197 w 222"/>
                <a:gd name="T81" fmla="*/ 179 h 332"/>
                <a:gd name="T82" fmla="*/ 113 w 222"/>
                <a:gd name="T83" fmla="*/ 17 h 332"/>
                <a:gd name="T84" fmla="*/ 109 w 222"/>
                <a:gd name="T85" fmla="*/ 23 h 332"/>
                <a:gd name="T86" fmla="*/ 103 w 222"/>
                <a:gd name="T87" fmla="*/ 12 h 332"/>
                <a:gd name="T88" fmla="*/ 109 w 222"/>
                <a:gd name="T89" fmla="*/ 0 h 332"/>
                <a:gd name="T90" fmla="*/ 113 w 222"/>
                <a:gd name="T91" fmla="*/ 2 h 332"/>
                <a:gd name="T92" fmla="*/ 113 w 222"/>
                <a:gd name="T93" fmla="*/ 1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2" h="332">
                  <a:moveTo>
                    <a:pt x="197" y="179"/>
                  </a:moveTo>
                  <a:lnTo>
                    <a:pt x="188" y="204"/>
                  </a:lnTo>
                  <a:lnTo>
                    <a:pt x="174" y="202"/>
                  </a:lnTo>
                  <a:lnTo>
                    <a:pt x="171" y="209"/>
                  </a:lnTo>
                  <a:lnTo>
                    <a:pt x="167" y="227"/>
                  </a:lnTo>
                  <a:lnTo>
                    <a:pt x="171" y="250"/>
                  </a:lnTo>
                  <a:lnTo>
                    <a:pt x="169" y="254"/>
                  </a:lnTo>
                  <a:lnTo>
                    <a:pt x="155" y="254"/>
                  </a:lnTo>
                  <a:lnTo>
                    <a:pt x="138" y="265"/>
                  </a:lnTo>
                  <a:lnTo>
                    <a:pt x="136" y="282"/>
                  </a:lnTo>
                  <a:lnTo>
                    <a:pt x="130" y="290"/>
                  </a:lnTo>
                  <a:lnTo>
                    <a:pt x="111" y="290"/>
                  </a:lnTo>
                  <a:lnTo>
                    <a:pt x="99" y="298"/>
                  </a:lnTo>
                  <a:lnTo>
                    <a:pt x="101" y="311"/>
                  </a:lnTo>
                  <a:lnTo>
                    <a:pt x="88" y="321"/>
                  </a:lnTo>
                  <a:lnTo>
                    <a:pt x="71" y="319"/>
                  </a:lnTo>
                  <a:lnTo>
                    <a:pt x="51" y="330"/>
                  </a:lnTo>
                  <a:lnTo>
                    <a:pt x="38" y="332"/>
                  </a:lnTo>
                  <a:lnTo>
                    <a:pt x="27" y="307"/>
                  </a:lnTo>
                  <a:lnTo>
                    <a:pt x="0" y="252"/>
                  </a:lnTo>
                  <a:lnTo>
                    <a:pt x="86" y="217"/>
                  </a:lnTo>
                  <a:lnTo>
                    <a:pt x="101" y="150"/>
                  </a:lnTo>
                  <a:lnTo>
                    <a:pt x="86" y="125"/>
                  </a:lnTo>
                  <a:lnTo>
                    <a:pt x="86" y="111"/>
                  </a:lnTo>
                  <a:lnTo>
                    <a:pt x="94" y="98"/>
                  </a:lnTo>
                  <a:lnTo>
                    <a:pt x="94" y="83"/>
                  </a:lnTo>
                  <a:lnTo>
                    <a:pt x="105" y="77"/>
                  </a:lnTo>
                  <a:lnTo>
                    <a:pt x="99" y="73"/>
                  </a:lnTo>
                  <a:lnTo>
                    <a:pt x="101" y="50"/>
                  </a:lnTo>
                  <a:lnTo>
                    <a:pt x="115" y="50"/>
                  </a:lnTo>
                  <a:lnTo>
                    <a:pt x="130" y="73"/>
                  </a:lnTo>
                  <a:lnTo>
                    <a:pt x="147" y="85"/>
                  </a:lnTo>
                  <a:lnTo>
                    <a:pt x="171" y="90"/>
                  </a:lnTo>
                  <a:lnTo>
                    <a:pt x="188" y="96"/>
                  </a:lnTo>
                  <a:lnTo>
                    <a:pt x="203" y="115"/>
                  </a:lnTo>
                  <a:lnTo>
                    <a:pt x="211" y="127"/>
                  </a:lnTo>
                  <a:lnTo>
                    <a:pt x="222" y="131"/>
                  </a:lnTo>
                  <a:lnTo>
                    <a:pt x="222" y="138"/>
                  </a:lnTo>
                  <a:lnTo>
                    <a:pt x="213" y="159"/>
                  </a:lnTo>
                  <a:lnTo>
                    <a:pt x="209" y="169"/>
                  </a:lnTo>
                  <a:lnTo>
                    <a:pt x="197" y="179"/>
                  </a:lnTo>
                  <a:close/>
                  <a:moveTo>
                    <a:pt x="113" y="17"/>
                  </a:moveTo>
                  <a:lnTo>
                    <a:pt x="109" y="23"/>
                  </a:lnTo>
                  <a:lnTo>
                    <a:pt x="103" y="12"/>
                  </a:lnTo>
                  <a:lnTo>
                    <a:pt x="109" y="0"/>
                  </a:lnTo>
                  <a:lnTo>
                    <a:pt x="113" y="2"/>
                  </a:lnTo>
                  <a:lnTo>
                    <a:pt x="113" y="17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17" name="Freeform 53"/>
            <p:cNvSpPr>
              <a:spLocks/>
            </p:cNvSpPr>
            <p:nvPr/>
          </p:nvSpPr>
          <p:spPr bwMode="auto">
            <a:xfrm>
              <a:off x="5917" y="1820"/>
              <a:ext cx="449" cy="457"/>
            </a:xfrm>
            <a:custGeom>
              <a:avLst/>
              <a:gdLst>
                <a:gd name="T0" fmla="*/ 386 w 449"/>
                <a:gd name="T1" fmla="*/ 16 h 457"/>
                <a:gd name="T2" fmla="*/ 449 w 449"/>
                <a:gd name="T3" fmla="*/ 56 h 457"/>
                <a:gd name="T4" fmla="*/ 397 w 449"/>
                <a:gd name="T5" fmla="*/ 89 h 457"/>
                <a:gd name="T6" fmla="*/ 342 w 449"/>
                <a:gd name="T7" fmla="*/ 94 h 457"/>
                <a:gd name="T8" fmla="*/ 372 w 449"/>
                <a:gd name="T9" fmla="*/ 148 h 457"/>
                <a:gd name="T10" fmla="*/ 378 w 449"/>
                <a:gd name="T11" fmla="*/ 185 h 457"/>
                <a:gd name="T12" fmla="*/ 361 w 449"/>
                <a:gd name="T13" fmla="*/ 242 h 457"/>
                <a:gd name="T14" fmla="*/ 325 w 449"/>
                <a:gd name="T15" fmla="*/ 313 h 457"/>
                <a:gd name="T16" fmla="*/ 263 w 449"/>
                <a:gd name="T17" fmla="*/ 346 h 457"/>
                <a:gd name="T18" fmla="*/ 290 w 449"/>
                <a:gd name="T19" fmla="*/ 388 h 457"/>
                <a:gd name="T20" fmla="*/ 319 w 449"/>
                <a:gd name="T21" fmla="*/ 434 h 457"/>
                <a:gd name="T22" fmla="*/ 236 w 449"/>
                <a:gd name="T23" fmla="*/ 457 h 457"/>
                <a:gd name="T24" fmla="*/ 204 w 449"/>
                <a:gd name="T25" fmla="*/ 425 h 457"/>
                <a:gd name="T26" fmla="*/ 125 w 449"/>
                <a:gd name="T27" fmla="*/ 403 h 457"/>
                <a:gd name="T28" fmla="*/ 37 w 449"/>
                <a:gd name="T29" fmla="*/ 409 h 457"/>
                <a:gd name="T30" fmla="*/ 83 w 449"/>
                <a:gd name="T31" fmla="*/ 352 h 457"/>
                <a:gd name="T32" fmla="*/ 65 w 449"/>
                <a:gd name="T33" fmla="*/ 331 h 457"/>
                <a:gd name="T34" fmla="*/ 31 w 449"/>
                <a:gd name="T35" fmla="*/ 286 h 457"/>
                <a:gd name="T36" fmla="*/ 0 w 449"/>
                <a:gd name="T37" fmla="*/ 248 h 457"/>
                <a:gd name="T38" fmla="*/ 79 w 449"/>
                <a:gd name="T39" fmla="*/ 259 h 457"/>
                <a:gd name="T40" fmla="*/ 102 w 449"/>
                <a:gd name="T41" fmla="*/ 258 h 457"/>
                <a:gd name="T42" fmla="*/ 158 w 449"/>
                <a:gd name="T43" fmla="*/ 246 h 457"/>
                <a:gd name="T44" fmla="*/ 167 w 449"/>
                <a:gd name="T45" fmla="*/ 198 h 457"/>
                <a:gd name="T46" fmla="*/ 190 w 449"/>
                <a:gd name="T47" fmla="*/ 188 h 457"/>
                <a:gd name="T48" fmla="*/ 223 w 449"/>
                <a:gd name="T49" fmla="*/ 187 h 457"/>
                <a:gd name="T50" fmla="*/ 227 w 449"/>
                <a:gd name="T51" fmla="*/ 158 h 457"/>
                <a:gd name="T52" fmla="*/ 252 w 449"/>
                <a:gd name="T53" fmla="*/ 127 h 457"/>
                <a:gd name="T54" fmla="*/ 263 w 449"/>
                <a:gd name="T55" fmla="*/ 106 h 457"/>
                <a:gd name="T56" fmla="*/ 265 w 449"/>
                <a:gd name="T57" fmla="*/ 81 h 457"/>
                <a:gd name="T58" fmla="*/ 269 w 449"/>
                <a:gd name="T59" fmla="*/ 50 h 457"/>
                <a:gd name="T60" fmla="*/ 273 w 449"/>
                <a:gd name="T61" fmla="*/ 21 h 457"/>
                <a:gd name="T62" fmla="*/ 332 w 449"/>
                <a:gd name="T63" fmla="*/ 10 h 457"/>
                <a:gd name="T64" fmla="*/ 361 w 449"/>
                <a:gd name="T65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9" h="457">
                  <a:moveTo>
                    <a:pt x="361" y="0"/>
                  </a:moveTo>
                  <a:lnTo>
                    <a:pt x="386" y="16"/>
                  </a:lnTo>
                  <a:lnTo>
                    <a:pt x="399" y="41"/>
                  </a:lnTo>
                  <a:lnTo>
                    <a:pt x="449" y="56"/>
                  </a:lnTo>
                  <a:lnTo>
                    <a:pt x="428" y="83"/>
                  </a:lnTo>
                  <a:lnTo>
                    <a:pt x="397" y="89"/>
                  </a:lnTo>
                  <a:lnTo>
                    <a:pt x="353" y="81"/>
                  </a:lnTo>
                  <a:lnTo>
                    <a:pt x="342" y="94"/>
                  </a:lnTo>
                  <a:lnTo>
                    <a:pt x="359" y="125"/>
                  </a:lnTo>
                  <a:lnTo>
                    <a:pt x="372" y="148"/>
                  </a:lnTo>
                  <a:lnTo>
                    <a:pt x="399" y="165"/>
                  </a:lnTo>
                  <a:lnTo>
                    <a:pt x="378" y="185"/>
                  </a:lnTo>
                  <a:lnTo>
                    <a:pt x="384" y="210"/>
                  </a:lnTo>
                  <a:lnTo>
                    <a:pt x="361" y="242"/>
                  </a:lnTo>
                  <a:lnTo>
                    <a:pt x="349" y="277"/>
                  </a:lnTo>
                  <a:lnTo>
                    <a:pt x="325" y="313"/>
                  </a:lnTo>
                  <a:lnTo>
                    <a:pt x="290" y="311"/>
                  </a:lnTo>
                  <a:lnTo>
                    <a:pt x="263" y="346"/>
                  </a:lnTo>
                  <a:lnTo>
                    <a:pt x="284" y="361"/>
                  </a:lnTo>
                  <a:lnTo>
                    <a:pt x="290" y="388"/>
                  </a:lnTo>
                  <a:lnTo>
                    <a:pt x="309" y="405"/>
                  </a:lnTo>
                  <a:lnTo>
                    <a:pt x="319" y="434"/>
                  </a:lnTo>
                  <a:lnTo>
                    <a:pt x="253" y="434"/>
                  </a:lnTo>
                  <a:lnTo>
                    <a:pt x="236" y="457"/>
                  </a:lnTo>
                  <a:lnTo>
                    <a:pt x="213" y="448"/>
                  </a:lnTo>
                  <a:lnTo>
                    <a:pt x="204" y="425"/>
                  </a:lnTo>
                  <a:lnTo>
                    <a:pt x="177" y="398"/>
                  </a:lnTo>
                  <a:lnTo>
                    <a:pt x="125" y="403"/>
                  </a:lnTo>
                  <a:lnTo>
                    <a:pt x="77" y="405"/>
                  </a:lnTo>
                  <a:lnTo>
                    <a:pt x="37" y="409"/>
                  </a:lnTo>
                  <a:lnTo>
                    <a:pt x="42" y="371"/>
                  </a:lnTo>
                  <a:lnTo>
                    <a:pt x="83" y="352"/>
                  </a:lnTo>
                  <a:lnTo>
                    <a:pt x="79" y="336"/>
                  </a:lnTo>
                  <a:lnTo>
                    <a:pt x="65" y="331"/>
                  </a:lnTo>
                  <a:lnTo>
                    <a:pt x="60" y="302"/>
                  </a:lnTo>
                  <a:lnTo>
                    <a:pt x="31" y="286"/>
                  </a:lnTo>
                  <a:lnTo>
                    <a:pt x="15" y="265"/>
                  </a:lnTo>
                  <a:lnTo>
                    <a:pt x="0" y="248"/>
                  </a:lnTo>
                  <a:lnTo>
                    <a:pt x="50" y="265"/>
                  </a:lnTo>
                  <a:lnTo>
                    <a:pt x="79" y="259"/>
                  </a:lnTo>
                  <a:lnTo>
                    <a:pt x="96" y="265"/>
                  </a:lnTo>
                  <a:lnTo>
                    <a:pt x="102" y="258"/>
                  </a:lnTo>
                  <a:lnTo>
                    <a:pt x="121" y="259"/>
                  </a:lnTo>
                  <a:lnTo>
                    <a:pt x="158" y="246"/>
                  </a:lnTo>
                  <a:lnTo>
                    <a:pt x="154" y="217"/>
                  </a:lnTo>
                  <a:lnTo>
                    <a:pt x="167" y="198"/>
                  </a:lnTo>
                  <a:lnTo>
                    <a:pt x="188" y="198"/>
                  </a:lnTo>
                  <a:lnTo>
                    <a:pt x="190" y="188"/>
                  </a:lnTo>
                  <a:lnTo>
                    <a:pt x="211" y="185"/>
                  </a:lnTo>
                  <a:lnTo>
                    <a:pt x="223" y="187"/>
                  </a:lnTo>
                  <a:lnTo>
                    <a:pt x="232" y="177"/>
                  </a:lnTo>
                  <a:lnTo>
                    <a:pt x="227" y="158"/>
                  </a:lnTo>
                  <a:lnTo>
                    <a:pt x="234" y="137"/>
                  </a:lnTo>
                  <a:lnTo>
                    <a:pt x="252" y="127"/>
                  </a:lnTo>
                  <a:lnTo>
                    <a:pt x="236" y="106"/>
                  </a:lnTo>
                  <a:lnTo>
                    <a:pt x="263" y="106"/>
                  </a:lnTo>
                  <a:lnTo>
                    <a:pt x="269" y="94"/>
                  </a:lnTo>
                  <a:lnTo>
                    <a:pt x="265" y="81"/>
                  </a:lnTo>
                  <a:lnTo>
                    <a:pt x="277" y="67"/>
                  </a:lnTo>
                  <a:lnTo>
                    <a:pt x="269" y="50"/>
                  </a:lnTo>
                  <a:lnTo>
                    <a:pt x="259" y="35"/>
                  </a:lnTo>
                  <a:lnTo>
                    <a:pt x="273" y="21"/>
                  </a:lnTo>
                  <a:lnTo>
                    <a:pt x="301" y="14"/>
                  </a:lnTo>
                  <a:lnTo>
                    <a:pt x="332" y="10"/>
                  </a:lnTo>
                  <a:lnTo>
                    <a:pt x="346" y="4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8" name="Freeform 54"/>
            <p:cNvSpPr>
              <a:spLocks/>
            </p:cNvSpPr>
            <p:nvPr/>
          </p:nvSpPr>
          <p:spPr bwMode="auto">
            <a:xfrm>
              <a:off x="1661" y="2755"/>
              <a:ext cx="171" cy="83"/>
            </a:xfrm>
            <a:custGeom>
              <a:avLst/>
              <a:gdLst>
                <a:gd name="T0" fmla="*/ 152 w 171"/>
                <a:gd name="T1" fmla="*/ 83 h 83"/>
                <a:gd name="T2" fmla="*/ 142 w 171"/>
                <a:gd name="T3" fmla="*/ 73 h 83"/>
                <a:gd name="T4" fmla="*/ 137 w 171"/>
                <a:gd name="T5" fmla="*/ 54 h 83"/>
                <a:gd name="T6" fmla="*/ 144 w 171"/>
                <a:gd name="T7" fmla="*/ 45 h 83"/>
                <a:gd name="T8" fmla="*/ 137 w 171"/>
                <a:gd name="T9" fmla="*/ 43 h 83"/>
                <a:gd name="T10" fmla="*/ 131 w 171"/>
                <a:gd name="T11" fmla="*/ 31 h 83"/>
                <a:gd name="T12" fmla="*/ 118 w 171"/>
                <a:gd name="T13" fmla="*/ 21 h 83"/>
                <a:gd name="T14" fmla="*/ 104 w 171"/>
                <a:gd name="T15" fmla="*/ 23 h 83"/>
                <a:gd name="T16" fmla="*/ 98 w 171"/>
                <a:gd name="T17" fmla="*/ 37 h 83"/>
                <a:gd name="T18" fmla="*/ 85 w 171"/>
                <a:gd name="T19" fmla="*/ 45 h 83"/>
                <a:gd name="T20" fmla="*/ 79 w 171"/>
                <a:gd name="T21" fmla="*/ 46 h 83"/>
                <a:gd name="T22" fmla="*/ 75 w 171"/>
                <a:gd name="T23" fmla="*/ 52 h 83"/>
                <a:gd name="T24" fmla="*/ 89 w 171"/>
                <a:gd name="T25" fmla="*/ 71 h 83"/>
                <a:gd name="T26" fmla="*/ 79 w 171"/>
                <a:gd name="T27" fmla="*/ 75 h 83"/>
                <a:gd name="T28" fmla="*/ 75 w 171"/>
                <a:gd name="T29" fmla="*/ 81 h 83"/>
                <a:gd name="T30" fmla="*/ 62 w 171"/>
                <a:gd name="T31" fmla="*/ 83 h 83"/>
                <a:gd name="T32" fmla="*/ 58 w 171"/>
                <a:gd name="T33" fmla="*/ 62 h 83"/>
                <a:gd name="T34" fmla="*/ 52 w 171"/>
                <a:gd name="T35" fmla="*/ 68 h 83"/>
                <a:gd name="T36" fmla="*/ 43 w 171"/>
                <a:gd name="T37" fmla="*/ 66 h 83"/>
                <a:gd name="T38" fmla="*/ 39 w 171"/>
                <a:gd name="T39" fmla="*/ 52 h 83"/>
                <a:gd name="T40" fmla="*/ 25 w 171"/>
                <a:gd name="T41" fmla="*/ 50 h 83"/>
                <a:gd name="T42" fmla="*/ 18 w 171"/>
                <a:gd name="T43" fmla="*/ 46 h 83"/>
                <a:gd name="T44" fmla="*/ 6 w 171"/>
                <a:gd name="T45" fmla="*/ 46 h 83"/>
                <a:gd name="T46" fmla="*/ 4 w 171"/>
                <a:gd name="T47" fmla="*/ 54 h 83"/>
                <a:gd name="T48" fmla="*/ 0 w 171"/>
                <a:gd name="T49" fmla="*/ 48 h 83"/>
                <a:gd name="T50" fmla="*/ 2 w 171"/>
                <a:gd name="T51" fmla="*/ 41 h 83"/>
                <a:gd name="T52" fmla="*/ 6 w 171"/>
                <a:gd name="T53" fmla="*/ 35 h 83"/>
                <a:gd name="T54" fmla="*/ 4 w 171"/>
                <a:gd name="T55" fmla="*/ 29 h 83"/>
                <a:gd name="T56" fmla="*/ 10 w 171"/>
                <a:gd name="T57" fmla="*/ 23 h 83"/>
                <a:gd name="T58" fmla="*/ 4 w 171"/>
                <a:gd name="T59" fmla="*/ 20 h 83"/>
                <a:gd name="T60" fmla="*/ 4 w 171"/>
                <a:gd name="T61" fmla="*/ 6 h 83"/>
                <a:gd name="T62" fmla="*/ 16 w 171"/>
                <a:gd name="T63" fmla="*/ 2 h 83"/>
                <a:gd name="T64" fmla="*/ 25 w 171"/>
                <a:gd name="T65" fmla="*/ 14 h 83"/>
                <a:gd name="T66" fmla="*/ 25 w 171"/>
                <a:gd name="T67" fmla="*/ 21 h 83"/>
                <a:gd name="T68" fmla="*/ 37 w 171"/>
                <a:gd name="T69" fmla="*/ 23 h 83"/>
                <a:gd name="T70" fmla="*/ 41 w 171"/>
                <a:gd name="T71" fmla="*/ 21 h 83"/>
                <a:gd name="T72" fmla="*/ 48 w 171"/>
                <a:gd name="T73" fmla="*/ 29 h 83"/>
                <a:gd name="T74" fmla="*/ 62 w 171"/>
                <a:gd name="T75" fmla="*/ 27 h 83"/>
                <a:gd name="T76" fmla="*/ 75 w 171"/>
                <a:gd name="T77" fmla="*/ 18 h 83"/>
                <a:gd name="T78" fmla="*/ 94 w 171"/>
                <a:gd name="T79" fmla="*/ 12 h 83"/>
                <a:gd name="T80" fmla="*/ 106 w 171"/>
                <a:gd name="T81" fmla="*/ 0 h 83"/>
                <a:gd name="T82" fmla="*/ 121 w 171"/>
                <a:gd name="T83" fmla="*/ 2 h 83"/>
                <a:gd name="T84" fmla="*/ 119 w 171"/>
                <a:gd name="T85" fmla="*/ 6 h 83"/>
                <a:gd name="T86" fmla="*/ 137 w 171"/>
                <a:gd name="T87" fmla="*/ 8 h 83"/>
                <a:gd name="T88" fmla="*/ 150 w 171"/>
                <a:gd name="T89" fmla="*/ 14 h 83"/>
                <a:gd name="T90" fmla="*/ 160 w 171"/>
                <a:gd name="T91" fmla="*/ 23 h 83"/>
                <a:gd name="T92" fmla="*/ 169 w 171"/>
                <a:gd name="T93" fmla="*/ 33 h 83"/>
                <a:gd name="T94" fmla="*/ 166 w 171"/>
                <a:gd name="T95" fmla="*/ 39 h 83"/>
                <a:gd name="T96" fmla="*/ 171 w 171"/>
                <a:gd name="T97" fmla="*/ 58 h 83"/>
                <a:gd name="T98" fmla="*/ 166 w 171"/>
                <a:gd name="T99" fmla="*/ 68 h 83"/>
                <a:gd name="T100" fmla="*/ 156 w 171"/>
                <a:gd name="T101" fmla="*/ 66 h 83"/>
                <a:gd name="T102" fmla="*/ 152 w 171"/>
                <a:gd name="T10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1" h="83">
                  <a:moveTo>
                    <a:pt x="152" y="83"/>
                  </a:moveTo>
                  <a:lnTo>
                    <a:pt x="142" y="73"/>
                  </a:lnTo>
                  <a:lnTo>
                    <a:pt x="137" y="54"/>
                  </a:lnTo>
                  <a:lnTo>
                    <a:pt x="144" y="45"/>
                  </a:lnTo>
                  <a:lnTo>
                    <a:pt x="137" y="43"/>
                  </a:lnTo>
                  <a:lnTo>
                    <a:pt x="131" y="31"/>
                  </a:lnTo>
                  <a:lnTo>
                    <a:pt x="118" y="21"/>
                  </a:lnTo>
                  <a:lnTo>
                    <a:pt x="104" y="23"/>
                  </a:lnTo>
                  <a:lnTo>
                    <a:pt x="98" y="37"/>
                  </a:lnTo>
                  <a:lnTo>
                    <a:pt x="85" y="45"/>
                  </a:lnTo>
                  <a:lnTo>
                    <a:pt x="79" y="46"/>
                  </a:lnTo>
                  <a:lnTo>
                    <a:pt x="75" y="52"/>
                  </a:lnTo>
                  <a:lnTo>
                    <a:pt x="89" y="71"/>
                  </a:lnTo>
                  <a:lnTo>
                    <a:pt x="79" y="75"/>
                  </a:lnTo>
                  <a:lnTo>
                    <a:pt x="75" y="81"/>
                  </a:lnTo>
                  <a:lnTo>
                    <a:pt x="62" y="83"/>
                  </a:lnTo>
                  <a:lnTo>
                    <a:pt x="58" y="62"/>
                  </a:lnTo>
                  <a:lnTo>
                    <a:pt x="52" y="68"/>
                  </a:lnTo>
                  <a:lnTo>
                    <a:pt x="43" y="66"/>
                  </a:lnTo>
                  <a:lnTo>
                    <a:pt x="39" y="52"/>
                  </a:lnTo>
                  <a:lnTo>
                    <a:pt x="25" y="50"/>
                  </a:lnTo>
                  <a:lnTo>
                    <a:pt x="18" y="46"/>
                  </a:lnTo>
                  <a:lnTo>
                    <a:pt x="6" y="46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2" y="41"/>
                  </a:lnTo>
                  <a:lnTo>
                    <a:pt x="6" y="35"/>
                  </a:lnTo>
                  <a:lnTo>
                    <a:pt x="4" y="29"/>
                  </a:lnTo>
                  <a:lnTo>
                    <a:pt x="10" y="23"/>
                  </a:lnTo>
                  <a:lnTo>
                    <a:pt x="4" y="20"/>
                  </a:lnTo>
                  <a:lnTo>
                    <a:pt x="4" y="6"/>
                  </a:lnTo>
                  <a:lnTo>
                    <a:pt x="16" y="2"/>
                  </a:lnTo>
                  <a:lnTo>
                    <a:pt x="25" y="14"/>
                  </a:lnTo>
                  <a:lnTo>
                    <a:pt x="25" y="21"/>
                  </a:lnTo>
                  <a:lnTo>
                    <a:pt x="37" y="23"/>
                  </a:lnTo>
                  <a:lnTo>
                    <a:pt x="41" y="21"/>
                  </a:lnTo>
                  <a:lnTo>
                    <a:pt x="48" y="29"/>
                  </a:lnTo>
                  <a:lnTo>
                    <a:pt x="62" y="27"/>
                  </a:lnTo>
                  <a:lnTo>
                    <a:pt x="75" y="18"/>
                  </a:lnTo>
                  <a:lnTo>
                    <a:pt x="94" y="12"/>
                  </a:lnTo>
                  <a:lnTo>
                    <a:pt x="106" y="0"/>
                  </a:lnTo>
                  <a:lnTo>
                    <a:pt x="121" y="2"/>
                  </a:lnTo>
                  <a:lnTo>
                    <a:pt x="119" y="6"/>
                  </a:lnTo>
                  <a:lnTo>
                    <a:pt x="137" y="8"/>
                  </a:lnTo>
                  <a:lnTo>
                    <a:pt x="150" y="14"/>
                  </a:lnTo>
                  <a:lnTo>
                    <a:pt x="160" y="23"/>
                  </a:lnTo>
                  <a:lnTo>
                    <a:pt x="169" y="33"/>
                  </a:lnTo>
                  <a:lnTo>
                    <a:pt x="166" y="39"/>
                  </a:lnTo>
                  <a:lnTo>
                    <a:pt x="171" y="58"/>
                  </a:lnTo>
                  <a:lnTo>
                    <a:pt x="166" y="68"/>
                  </a:lnTo>
                  <a:lnTo>
                    <a:pt x="156" y="66"/>
                  </a:lnTo>
                  <a:lnTo>
                    <a:pt x="152" y="8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9" name="Freeform 55"/>
            <p:cNvSpPr>
              <a:spLocks/>
            </p:cNvSpPr>
            <p:nvPr/>
          </p:nvSpPr>
          <p:spPr bwMode="auto">
            <a:xfrm>
              <a:off x="1704" y="3086"/>
              <a:ext cx="399" cy="622"/>
            </a:xfrm>
            <a:custGeom>
              <a:avLst/>
              <a:gdLst>
                <a:gd name="T0" fmla="*/ 378 w 399"/>
                <a:gd name="T1" fmla="*/ 612 h 622"/>
                <a:gd name="T2" fmla="*/ 332 w 399"/>
                <a:gd name="T3" fmla="*/ 603 h 622"/>
                <a:gd name="T4" fmla="*/ 265 w 399"/>
                <a:gd name="T5" fmla="*/ 555 h 622"/>
                <a:gd name="T6" fmla="*/ 182 w 399"/>
                <a:gd name="T7" fmla="*/ 495 h 622"/>
                <a:gd name="T8" fmla="*/ 172 w 399"/>
                <a:gd name="T9" fmla="*/ 459 h 622"/>
                <a:gd name="T10" fmla="*/ 109 w 399"/>
                <a:gd name="T11" fmla="*/ 351 h 622"/>
                <a:gd name="T12" fmla="*/ 63 w 399"/>
                <a:gd name="T13" fmla="*/ 267 h 622"/>
                <a:gd name="T14" fmla="*/ 28 w 399"/>
                <a:gd name="T15" fmla="*/ 220 h 622"/>
                <a:gd name="T16" fmla="*/ 15 w 399"/>
                <a:gd name="T17" fmla="*/ 192 h 622"/>
                <a:gd name="T18" fmla="*/ 7 w 399"/>
                <a:gd name="T19" fmla="*/ 134 h 622"/>
                <a:gd name="T20" fmla="*/ 34 w 399"/>
                <a:gd name="T21" fmla="*/ 126 h 622"/>
                <a:gd name="T22" fmla="*/ 27 w 399"/>
                <a:gd name="T23" fmla="*/ 147 h 622"/>
                <a:gd name="T24" fmla="*/ 51 w 399"/>
                <a:gd name="T25" fmla="*/ 149 h 622"/>
                <a:gd name="T26" fmla="*/ 82 w 399"/>
                <a:gd name="T27" fmla="*/ 151 h 622"/>
                <a:gd name="T28" fmla="*/ 103 w 399"/>
                <a:gd name="T29" fmla="*/ 99 h 622"/>
                <a:gd name="T30" fmla="*/ 172 w 399"/>
                <a:gd name="T31" fmla="*/ 50 h 622"/>
                <a:gd name="T32" fmla="*/ 176 w 399"/>
                <a:gd name="T33" fmla="*/ 2 h 622"/>
                <a:gd name="T34" fmla="*/ 205 w 399"/>
                <a:gd name="T35" fmla="*/ 15 h 622"/>
                <a:gd name="T36" fmla="*/ 228 w 399"/>
                <a:gd name="T37" fmla="*/ 40 h 622"/>
                <a:gd name="T38" fmla="*/ 268 w 399"/>
                <a:gd name="T39" fmla="*/ 80 h 622"/>
                <a:gd name="T40" fmla="*/ 297 w 399"/>
                <a:gd name="T41" fmla="*/ 76 h 622"/>
                <a:gd name="T42" fmla="*/ 337 w 399"/>
                <a:gd name="T43" fmla="*/ 90 h 622"/>
                <a:gd name="T44" fmla="*/ 328 w 399"/>
                <a:gd name="T45" fmla="*/ 124 h 622"/>
                <a:gd name="T46" fmla="*/ 316 w 399"/>
                <a:gd name="T47" fmla="*/ 142 h 622"/>
                <a:gd name="T48" fmla="*/ 290 w 399"/>
                <a:gd name="T49" fmla="*/ 153 h 622"/>
                <a:gd name="T50" fmla="*/ 253 w 399"/>
                <a:gd name="T51" fmla="*/ 192 h 622"/>
                <a:gd name="T52" fmla="*/ 251 w 399"/>
                <a:gd name="T53" fmla="*/ 222 h 622"/>
                <a:gd name="T54" fmla="*/ 234 w 399"/>
                <a:gd name="T55" fmla="*/ 247 h 622"/>
                <a:gd name="T56" fmla="*/ 240 w 399"/>
                <a:gd name="T57" fmla="*/ 284 h 622"/>
                <a:gd name="T58" fmla="*/ 251 w 399"/>
                <a:gd name="T59" fmla="*/ 318 h 622"/>
                <a:gd name="T60" fmla="*/ 284 w 399"/>
                <a:gd name="T61" fmla="*/ 339 h 622"/>
                <a:gd name="T62" fmla="*/ 334 w 399"/>
                <a:gd name="T63" fmla="*/ 320 h 622"/>
                <a:gd name="T64" fmla="*/ 349 w 399"/>
                <a:gd name="T65" fmla="*/ 376 h 622"/>
                <a:gd name="T66" fmla="*/ 395 w 399"/>
                <a:gd name="T67" fmla="*/ 424 h 622"/>
                <a:gd name="T68" fmla="*/ 391 w 399"/>
                <a:gd name="T69" fmla="*/ 460 h 622"/>
                <a:gd name="T70" fmla="*/ 382 w 399"/>
                <a:gd name="T71" fmla="*/ 507 h 622"/>
                <a:gd name="T72" fmla="*/ 384 w 399"/>
                <a:gd name="T73" fmla="*/ 530 h 622"/>
                <a:gd name="T74" fmla="*/ 384 w 399"/>
                <a:gd name="T75" fmla="*/ 59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9" h="622">
                  <a:moveTo>
                    <a:pt x="384" y="595"/>
                  </a:moveTo>
                  <a:lnTo>
                    <a:pt x="378" y="612"/>
                  </a:lnTo>
                  <a:lnTo>
                    <a:pt x="364" y="622"/>
                  </a:lnTo>
                  <a:lnTo>
                    <a:pt x="332" y="603"/>
                  </a:lnTo>
                  <a:lnTo>
                    <a:pt x="328" y="587"/>
                  </a:lnTo>
                  <a:lnTo>
                    <a:pt x="265" y="555"/>
                  </a:lnTo>
                  <a:lnTo>
                    <a:pt x="207" y="516"/>
                  </a:lnTo>
                  <a:lnTo>
                    <a:pt x="182" y="495"/>
                  </a:lnTo>
                  <a:lnTo>
                    <a:pt x="169" y="468"/>
                  </a:lnTo>
                  <a:lnTo>
                    <a:pt x="172" y="459"/>
                  </a:lnTo>
                  <a:lnTo>
                    <a:pt x="142" y="412"/>
                  </a:lnTo>
                  <a:lnTo>
                    <a:pt x="109" y="351"/>
                  </a:lnTo>
                  <a:lnTo>
                    <a:pt x="76" y="282"/>
                  </a:lnTo>
                  <a:lnTo>
                    <a:pt x="63" y="267"/>
                  </a:lnTo>
                  <a:lnTo>
                    <a:pt x="51" y="242"/>
                  </a:lnTo>
                  <a:lnTo>
                    <a:pt x="28" y="220"/>
                  </a:lnTo>
                  <a:lnTo>
                    <a:pt x="5" y="205"/>
                  </a:lnTo>
                  <a:lnTo>
                    <a:pt x="15" y="192"/>
                  </a:lnTo>
                  <a:lnTo>
                    <a:pt x="0" y="159"/>
                  </a:lnTo>
                  <a:lnTo>
                    <a:pt x="7" y="134"/>
                  </a:lnTo>
                  <a:lnTo>
                    <a:pt x="30" y="113"/>
                  </a:lnTo>
                  <a:lnTo>
                    <a:pt x="34" y="126"/>
                  </a:lnTo>
                  <a:lnTo>
                    <a:pt x="27" y="136"/>
                  </a:lnTo>
                  <a:lnTo>
                    <a:pt x="27" y="147"/>
                  </a:lnTo>
                  <a:lnTo>
                    <a:pt x="40" y="146"/>
                  </a:lnTo>
                  <a:lnTo>
                    <a:pt x="51" y="149"/>
                  </a:lnTo>
                  <a:lnTo>
                    <a:pt x="65" y="167"/>
                  </a:lnTo>
                  <a:lnTo>
                    <a:pt x="82" y="151"/>
                  </a:lnTo>
                  <a:lnTo>
                    <a:pt x="86" y="128"/>
                  </a:lnTo>
                  <a:lnTo>
                    <a:pt x="103" y="99"/>
                  </a:lnTo>
                  <a:lnTo>
                    <a:pt x="140" y="86"/>
                  </a:lnTo>
                  <a:lnTo>
                    <a:pt x="172" y="50"/>
                  </a:lnTo>
                  <a:lnTo>
                    <a:pt x="182" y="28"/>
                  </a:lnTo>
                  <a:lnTo>
                    <a:pt x="176" y="2"/>
                  </a:lnTo>
                  <a:lnTo>
                    <a:pt x="184" y="0"/>
                  </a:lnTo>
                  <a:lnTo>
                    <a:pt x="205" y="15"/>
                  </a:lnTo>
                  <a:lnTo>
                    <a:pt x="215" y="30"/>
                  </a:lnTo>
                  <a:lnTo>
                    <a:pt x="228" y="40"/>
                  </a:lnTo>
                  <a:lnTo>
                    <a:pt x="247" y="76"/>
                  </a:lnTo>
                  <a:lnTo>
                    <a:pt x="268" y="80"/>
                  </a:lnTo>
                  <a:lnTo>
                    <a:pt x="286" y="71"/>
                  </a:lnTo>
                  <a:lnTo>
                    <a:pt x="297" y="76"/>
                  </a:lnTo>
                  <a:lnTo>
                    <a:pt x="314" y="75"/>
                  </a:lnTo>
                  <a:lnTo>
                    <a:pt x="337" y="90"/>
                  </a:lnTo>
                  <a:lnTo>
                    <a:pt x="320" y="124"/>
                  </a:lnTo>
                  <a:lnTo>
                    <a:pt x="328" y="124"/>
                  </a:lnTo>
                  <a:lnTo>
                    <a:pt x="343" y="144"/>
                  </a:lnTo>
                  <a:lnTo>
                    <a:pt x="316" y="142"/>
                  </a:lnTo>
                  <a:lnTo>
                    <a:pt x="313" y="147"/>
                  </a:lnTo>
                  <a:lnTo>
                    <a:pt x="290" y="153"/>
                  </a:lnTo>
                  <a:lnTo>
                    <a:pt x="255" y="176"/>
                  </a:lnTo>
                  <a:lnTo>
                    <a:pt x="253" y="192"/>
                  </a:lnTo>
                  <a:lnTo>
                    <a:pt x="247" y="205"/>
                  </a:lnTo>
                  <a:lnTo>
                    <a:pt x="251" y="222"/>
                  </a:lnTo>
                  <a:lnTo>
                    <a:pt x="232" y="232"/>
                  </a:lnTo>
                  <a:lnTo>
                    <a:pt x="234" y="247"/>
                  </a:lnTo>
                  <a:lnTo>
                    <a:pt x="226" y="253"/>
                  </a:lnTo>
                  <a:lnTo>
                    <a:pt x="240" y="284"/>
                  </a:lnTo>
                  <a:lnTo>
                    <a:pt x="257" y="305"/>
                  </a:lnTo>
                  <a:lnTo>
                    <a:pt x="251" y="318"/>
                  </a:lnTo>
                  <a:lnTo>
                    <a:pt x="272" y="320"/>
                  </a:lnTo>
                  <a:lnTo>
                    <a:pt x="284" y="339"/>
                  </a:lnTo>
                  <a:lnTo>
                    <a:pt x="311" y="339"/>
                  </a:lnTo>
                  <a:lnTo>
                    <a:pt x="334" y="320"/>
                  </a:lnTo>
                  <a:lnTo>
                    <a:pt x="336" y="372"/>
                  </a:lnTo>
                  <a:lnTo>
                    <a:pt x="349" y="376"/>
                  </a:lnTo>
                  <a:lnTo>
                    <a:pt x="366" y="370"/>
                  </a:lnTo>
                  <a:lnTo>
                    <a:pt x="395" y="424"/>
                  </a:lnTo>
                  <a:lnTo>
                    <a:pt x="389" y="435"/>
                  </a:lnTo>
                  <a:lnTo>
                    <a:pt x="391" y="460"/>
                  </a:lnTo>
                  <a:lnTo>
                    <a:pt x="393" y="489"/>
                  </a:lnTo>
                  <a:lnTo>
                    <a:pt x="382" y="507"/>
                  </a:lnTo>
                  <a:lnTo>
                    <a:pt x="389" y="518"/>
                  </a:lnTo>
                  <a:lnTo>
                    <a:pt x="384" y="530"/>
                  </a:lnTo>
                  <a:lnTo>
                    <a:pt x="399" y="558"/>
                  </a:lnTo>
                  <a:lnTo>
                    <a:pt x="384" y="59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0" name="Freeform 56"/>
            <p:cNvSpPr>
              <a:spLocks noEditPoints="1"/>
            </p:cNvSpPr>
            <p:nvPr/>
          </p:nvSpPr>
          <p:spPr bwMode="auto">
            <a:xfrm>
              <a:off x="7658" y="2454"/>
              <a:ext cx="282" cy="440"/>
            </a:xfrm>
            <a:custGeom>
              <a:avLst/>
              <a:gdLst>
                <a:gd name="T0" fmla="*/ 278 w 282"/>
                <a:gd name="T1" fmla="*/ 365 h 440"/>
                <a:gd name="T2" fmla="*/ 275 w 282"/>
                <a:gd name="T3" fmla="*/ 415 h 440"/>
                <a:gd name="T4" fmla="*/ 248 w 282"/>
                <a:gd name="T5" fmla="*/ 397 h 440"/>
                <a:gd name="T6" fmla="*/ 252 w 282"/>
                <a:gd name="T7" fmla="*/ 440 h 440"/>
                <a:gd name="T8" fmla="*/ 206 w 282"/>
                <a:gd name="T9" fmla="*/ 395 h 440"/>
                <a:gd name="T10" fmla="*/ 194 w 282"/>
                <a:gd name="T11" fmla="*/ 363 h 440"/>
                <a:gd name="T12" fmla="*/ 171 w 282"/>
                <a:gd name="T13" fmla="*/ 376 h 440"/>
                <a:gd name="T14" fmla="*/ 144 w 282"/>
                <a:gd name="T15" fmla="*/ 384 h 440"/>
                <a:gd name="T16" fmla="*/ 173 w 282"/>
                <a:gd name="T17" fmla="*/ 346 h 440"/>
                <a:gd name="T18" fmla="*/ 200 w 282"/>
                <a:gd name="T19" fmla="*/ 349 h 440"/>
                <a:gd name="T20" fmla="*/ 225 w 282"/>
                <a:gd name="T21" fmla="*/ 324 h 440"/>
                <a:gd name="T22" fmla="*/ 242 w 282"/>
                <a:gd name="T23" fmla="*/ 298 h 440"/>
                <a:gd name="T24" fmla="*/ 271 w 282"/>
                <a:gd name="T25" fmla="*/ 330 h 440"/>
                <a:gd name="T26" fmla="*/ 198 w 282"/>
                <a:gd name="T27" fmla="*/ 280 h 440"/>
                <a:gd name="T28" fmla="*/ 181 w 282"/>
                <a:gd name="T29" fmla="*/ 313 h 440"/>
                <a:gd name="T30" fmla="*/ 152 w 282"/>
                <a:gd name="T31" fmla="*/ 299 h 440"/>
                <a:gd name="T32" fmla="*/ 163 w 282"/>
                <a:gd name="T33" fmla="*/ 280 h 440"/>
                <a:gd name="T34" fmla="*/ 182 w 282"/>
                <a:gd name="T35" fmla="*/ 257 h 440"/>
                <a:gd name="T36" fmla="*/ 198 w 282"/>
                <a:gd name="T37" fmla="*/ 248 h 440"/>
                <a:gd name="T38" fmla="*/ 37 w 282"/>
                <a:gd name="T39" fmla="*/ 313 h 440"/>
                <a:gd name="T40" fmla="*/ 12 w 282"/>
                <a:gd name="T41" fmla="*/ 321 h 440"/>
                <a:gd name="T42" fmla="*/ 48 w 282"/>
                <a:gd name="T43" fmla="*/ 276 h 440"/>
                <a:gd name="T44" fmla="*/ 69 w 282"/>
                <a:gd name="T45" fmla="*/ 271 h 440"/>
                <a:gd name="T46" fmla="*/ 37 w 282"/>
                <a:gd name="T47" fmla="*/ 313 h 440"/>
                <a:gd name="T48" fmla="*/ 150 w 282"/>
                <a:gd name="T49" fmla="*/ 234 h 440"/>
                <a:gd name="T50" fmla="*/ 169 w 282"/>
                <a:gd name="T51" fmla="*/ 250 h 440"/>
                <a:gd name="T52" fmla="*/ 138 w 282"/>
                <a:gd name="T53" fmla="*/ 274 h 440"/>
                <a:gd name="T54" fmla="*/ 136 w 282"/>
                <a:gd name="T55" fmla="*/ 240 h 440"/>
                <a:gd name="T56" fmla="*/ 238 w 282"/>
                <a:gd name="T57" fmla="*/ 215 h 440"/>
                <a:gd name="T58" fmla="*/ 225 w 282"/>
                <a:gd name="T59" fmla="*/ 244 h 440"/>
                <a:gd name="T60" fmla="*/ 236 w 282"/>
                <a:gd name="T61" fmla="*/ 276 h 440"/>
                <a:gd name="T62" fmla="*/ 219 w 282"/>
                <a:gd name="T63" fmla="*/ 261 h 440"/>
                <a:gd name="T64" fmla="*/ 204 w 282"/>
                <a:gd name="T65" fmla="*/ 238 h 440"/>
                <a:gd name="T66" fmla="*/ 221 w 282"/>
                <a:gd name="T67" fmla="*/ 228 h 440"/>
                <a:gd name="T68" fmla="*/ 229 w 282"/>
                <a:gd name="T69" fmla="*/ 202 h 440"/>
                <a:gd name="T70" fmla="*/ 115 w 282"/>
                <a:gd name="T71" fmla="*/ 184 h 440"/>
                <a:gd name="T72" fmla="*/ 96 w 282"/>
                <a:gd name="T73" fmla="*/ 198 h 440"/>
                <a:gd name="T74" fmla="*/ 104 w 282"/>
                <a:gd name="T75" fmla="*/ 173 h 440"/>
                <a:gd name="T76" fmla="*/ 85 w 282"/>
                <a:gd name="T77" fmla="*/ 0 h 440"/>
                <a:gd name="T78" fmla="*/ 111 w 282"/>
                <a:gd name="T79" fmla="*/ 0 h 440"/>
                <a:gd name="T80" fmla="*/ 113 w 282"/>
                <a:gd name="T81" fmla="*/ 23 h 440"/>
                <a:gd name="T82" fmla="*/ 123 w 282"/>
                <a:gd name="T83" fmla="*/ 75 h 440"/>
                <a:gd name="T84" fmla="*/ 106 w 282"/>
                <a:gd name="T85" fmla="*/ 115 h 440"/>
                <a:gd name="T86" fmla="*/ 133 w 282"/>
                <a:gd name="T87" fmla="*/ 146 h 440"/>
                <a:gd name="T88" fmla="*/ 184 w 282"/>
                <a:gd name="T89" fmla="*/ 159 h 440"/>
                <a:gd name="T90" fmla="*/ 194 w 282"/>
                <a:gd name="T91" fmla="*/ 186 h 440"/>
                <a:gd name="T92" fmla="*/ 169 w 282"/>
                <a:gd name="T93" fmla="*/ 186 h 440"/>
                <a:gd name="T94" fmla="*/ 150 w 282"/>
                <a:gd name="T95" fmla="*/ 180 h 440"/>
                <a:gd name="T96" fmla="*/ 102 w 282"/>
                <a:gd name="T97" fmla="*/ 165 h 440"/>
                <a:gd name="T98" fmla="*/ 85 w 282"/>
                <a:gd name="T99" fmla="*/ 144 h 440"/>
                <a:gd name="T100" fmla="*/ 85 w 282"/>
                <a:gd name="T101" fmla="*/ 127 h 440"/>
                <a:gd name="T102" fmla="*/ 63 w 282"/>
                <a:gd name="T103" fmla="*/ 119 h 440"/>
                <a:gd name="T104" fmla="*/ 52 w 282"/>
                <a:gd name="T105" fmla="*/ 73 h 440"/>
                <a:gd name="T106" fmla="*/ 62 w 282"/>
                <a:gd name="T107" fmla="*/ 31 h 440"/>
                <a:gd name="T108" fmla="*/ 85 w 282"/>
                <a:gd name="T109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2" h="440">
                  <a:moveTo>
                    <a:pt x="275" y="344"/>
                  </a:moveTo>
                  <a:lnTo>
                    <a:pt x="278" y="365"/>
                  </a:lnTo>
                  <a:lnTo>
                    <a:pt x="282" y="384"/>
                  </a:lnTo>
                  <a:lnTo>
                    <a:pt x="275" y="415"/>
                  </a:lnTo>
                  <a:lnTo>
                    <a:pt x="261" y="380"/>
                  </a:lnTo>
                  <a:lnTo>
                    <a:pt x="248" y="397"/>
                  </a:lnTo>
                  <a:lnTo>
                    <a:pt x="259" y="422"/>
                  </a:lnTo>
                  <a:lnTo>
                    <a:pt x="252" y="440"/>
                  </a:lnTo>
                  <a:lnTo>
                    <a:pt x="215" y="418"/>
                  </a:lnTo>
                  <a:lnTo>
                    <a:pt x="206" y="395"/>
                  </a:lnTo>
                  <a:lnTo>
                    <a:pt x="213" y="378"/>
                  </a:lnTo>
                  <a:lnTo>
                    <a:pt x="194" y="363"/>
                  </a:lnTo>
                  <a:lnTo>
                    <a:pt x="184" y="376"/>
                  </a:lnTo>
                  <a:lnTo>
                    <a:pt x="171" y="376"/>
                  </a:lnTo>
                  <a:lnTo>
                    <a:pt x="150" y="394"/>
                  </a:lnTo>
                  <a:lnTo>
                    <a:pt x="144" y="384"/>
                  </a:lnTo>
                  <a:lnTo>
                    <a:pt x="154" y="355"/>
                  </a:lnTo>
                  <a:lnTo>
                    <a:pt x="173" y="346"/>
                  </a:lnTo>
                  <a:lnTo>
                    <a:pt x="188" y="334"/>
                  </a:lnTo>
                  <a:lnTo>
                    <a:pt x="200" y="349"/>
                  </a:lnTo>
                  <a:lnTo>
                    <a:pt x="221" y="340"/>
                  </a:lnTo>
                  <a:lnTo>
                    <a:pt x="225" y="324"/>
                  </a:lnTo>
                  <a:lnTo>
                    <a:pt x="246" y="322"/>
                  </a:lnTo>
                  <a:lnTo>
                    <a:pt x="242" y="298"/>
                  </a:lnTo>
                  <a:lnTo>
                    <a:pt x="267" y="313"/>
                  </a:lnTo>
                  <a:lnTo>
                    <a:pt x="271" y="330"/>
                  </a:lnTo>
                  <a:lnTo>
                    <a:pt x="275" y="344"/>
                  </a:lnTo>
                  <a:close/>
                  <a:moveTo>
                    <a:pt x="198" y="280"/>
                  </a:moveTo>
                  <a:lnTo>
                    <a:pt x="188" y="290"/>
                  </a:lnTo>
                  <a:lnTo>
                    <a:pt x="181" y="313"/>
                  </a:lnTo>
                  <a:lnTo>
                    <a:pt x="173" y="322"/>
                  </a:lnTo>
                  <a:lnTo>
                    <a:pt x="152" y="299"/>
                  </a:lnTo>
                  <a:lnTo>
                    <a:pt x="158" y="290"/>
                  </a:lnTo>
                  <a:lnTo>
                    <a:pt x="163" y="280"/>
                  </a:lnTo>
                  <a:lnTo>
                    <a:pt x="165" y="259"/>
                  </a:lnTo>
                  <a:lnTo>
                    <a:pt x="182" y="257"/>
                  </a:lnTo>
                  <a:lnTo>
                    <a:pt x="179" y="280"/>
                  </a:lnTo>
                  <a:lnTo>
                    <a:pt x="198" y="248"/>
                  </a:lnTo>
                  <a:lnTo>
                    <a:pt x="198" y="280"/>
                  </a:lnTo>
                  <a:close/>
                  <a:moveTo>
                    <a:pt x="37" y="313"/>
                  </a:moveTo>
                  <a:lnTo>
                    <a:pt x="0" y="344"/>
                  </a:lnTo>
                  <a:lnTo>
                    <a:pt x="12" y="321"/>
                  </a:lnTo>
                  <a:lnTo>
                    <a:pt x="33" y="299"/>
                  </a:lnTo>
                  <a:lnTo>
                    <a:pt x="48" y="276"/>
                  </a:lnTo>
                  <a:lnTo>
                    <a:pt x="62" y="242"/>
                  </a:lnTo>
                  <a:lnTo>
                    <a:pt x="69" y="271"/>
                  </a:lnTo>
                  <a:lnTo>
                    <a:pt x="50" y="288"/>
                  </a:lnTo>
                  <a:lnTo>
                    <a:pt x="37" y="313"/>
                  </a:lnTo>
                  <a:close/>
                  <a:moveTo>
                    <a:pt x="131" y="225"/>
                  </a:moveTo>
                  <a:lnTo>
                    <a:pt x="150" y="234"/>
                  </a:lnTo>
                  <a:lnTo>
                    <a:pt x="169" y="234"/>
                  </a:lnTo>
                  <a:lnTo>
                    <a:pt x="169" y="250"/>
                  </a:lnTo>
                  <a:lnTo>
                    <a:pt x="156" y="263"/>
                  </a:lnTo>
                  <a:lnTo>
                    <a:pt x="138" y="274"/>
                  </a:lnTo>
                  <a:lnTo>
                    <a:pt x="136" y="257"/>
                  </a:lnTo>
                  <a:lnTo>
                    <a:pt x="136" y="240"/>
                  </a:lnTo>
                  <a:lnTo>
                    <a:pt x="131" y="225"/>
                  </a:lnTo>
                  <a:close/>
                  <a:moveTo>
                    <a:pt x="238" y="215"/>
                  </a:moveTo>
                  <a:lnTo>
                    <a:pt x="250" y="253"/>
                  </a:lnTo>
                  <a:lnTo>
                    <a:pt x="225" y="244"/>
                  </a:lnTo>
                  <a:lnTo>
                    <a:pt x="227" y="255"/>
                  </a:lnTo>
                  <a:lnTo>
                    <a:pt x="236" y="276"/>
                  </a:lnTo>
                  <a:lnTo>
                    <a:pt x="223" y="284"/>
                  </a:lnTo>
                  <a:lnTo>
                    <a:pt x="219" y="261"/>
                  </a:lnTo>
                  <a:lnTo>
                    <a:pt x="211" y="259"/>
                  </a:lnTo>
                  <a:lnTo>
                    <a:pt x="204" y="238"/>
                  </a:lnTo>
                  <a:lnTo>
                    <a:pt x="221" y="240"/>
                  </a:lnTo>
                  <a:lnTo>
                    <a:pt x="221" y="228"/>
                  </a:lnTo>
                  <a:lnTo>
                    <a:pt x="200" y="202"/>
                  </a:lnTo>
                  <a:lnTo>
                    <a:pt x="229" y="202"/>
                  </a:lnTo>
                  <a:lnTo>
                    <a:pt x="238" y="215"/>
                  </a:lnTo>
                  <a:close/>
                  <a:moveTo>
                    <a:pt x="115" y="184"/>
                  </a:moveTo>
                  <a:lnTo>
                    <a:pt x="111" y="213"/>
                  </a:lnTo>
                  <a:lnTo>
                    <a:pt x="96" y="198"/>
                  </a:lnTo>
                  <a:lnTo>
                    <a:pt x="79" y="171"/>
                  </a:lnTo>
                  <a:lnTo>
                    <a:pt x="104" y="173"/>
                  </a:lnTo>
                  <a:lnTo>
                    <a:pt x="115" y="184"/>
                  </a:lnTo>
                  <a:close/>
                  <a:moveTo>
                    <a:pt x="85" y="0"/>
                  </a:moveTo>
                  <a:lnTo>
                    <a:pt x="104" y="10"/>
                  </a:lnTo>
                  <a:lnTo>
                    <a:pt x="111" y="0"/>
                  </a:lnTo>
                  <a:lnTo>
                    <a:pt x="115" y="10"/>
                  </a:lnTo>
                  <a:lnTo>
                    <a:pt x="113" y="23"/>
                  </a:lnTo>
                  <a:lnTo>
                    <a:pt x="127" y="48"/>
                  </a:lnTo>
                  <a:lnTo>
                    <a:pt x="123" y="75"/>
                  </a:lnTo>
                  <a:lnTo>
                    <a:pt x="108" y="86"/>
                  </a:lnTo>
                  <a:lnTo>
                    <a:pt x="106" y="115"/>
                  </a:lnTo>
                  <a:lnTo>
                    <a:pt x="117" y="142"/>
                  </a:lnTo>
                  <a:lnTo>
                    <a:pt x="133" y="146"/>
                  </a:lnTo>
                  <a:lnTo>
                    <a:pt x="146" y="142"/>
                  </a:lnTo>
                  <a:lnTo>
                    <a:pt x="184" y="159"/>
                  </a:lnTo>
                  <a:lnTo>
                    <a:pt x="184" y="178"/>
                  </a:lnTo>
                  <a:lnTo>
                    <a:pt x="194" y="186"/>
                  </a:lnTo>
                  <a:lnTo>
                    <a:pt x="194" y="202"/>
                  </a:lnTo>
                  <a:lnTo>
                    <a:pt x="169" y="186"/>
                  </a:lnTo>
                  <a:lnTo>
                    <a:pt x="156" y="167"/>
                  </a:lnTo>
                  <a:lnTo>
                    <a:pt x="150" y="180"/>
                  </a:lnTo>
                  <a:lnTo>
                    <a:pt x="127" y="159"/>
                  </a:lnTo>
                  <a:lnTo>
                    <a:pt x="102" y="165"/>
                  </a:lnTo>
                  <a:lnTo>
                    <a:pt x="85" y="157"/>
                  </a:lnTo>
                  <a:lnTo>
                    <a:pt x="85" y="144"/>
                  </a:lnTo>
                  <a:lnTo>
                    <a:pt x="94" y="134"/>
                  </a:lnTo>
                  <a:lnTo>
                    <a:pt x="85" y="127"/>
                  </a:lnTo>
                  <a:lnTo>
                    <a:pt x="81" y="140"/>
                  </a:lnTo>
                  <a:lnTo>
                    <a:pt x="63" y="119"/>
                  </a:lnTo>
                  <a:lnTo>
                    <a:pt x="58" y="106"/>
                  </a:lnTo>
                  <a:lnTo>
                    <a:pt x="52" y="73"/>
                  </a:lnTo>
                  <a:lnTo>
                    <a:pt x="65" y="82"/>
                  </a:lnTo>
                  <a:lnTo>
                    <a:pt x="62" y="31"/>
                  </a:lnTo>
                  <a:lnTo>
                    <a:pt x="6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6E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1" name="Freeform 57"/>
            <p:cNvSpPr>
              <a:spLocks noEditPoints="1"/>
            </p:cNvSpPr>
            <p:nvPr/>
          </p:nvSpPr>
          <p:spPr bwMode="auto">
            <a:xfrm>
              <a:off x="8370" y="3168"/>
              <a:ext cx="455" cy="279"/>
            </a:xfrm>
            <a:custGeom>
              <a:avLst/>
              <a:gdLst>
                <a:gd name="T0" fmla="*/ 442 w 455"/>
                <a:gd name="T1" fmla="*/ 150 h 279"/>
                <a:gd name="T2" fmla="*/ 419 w 455"/>
                <a:gd name="T3" fmla="*/ 115 h 279"/>
                <a:gd name="T4" fmla="*/ 419 w 455"/>
                <a:gd name="T5" fmla="*/ 87 h 279"/>
                <a:gd name="T6" fmla="*/ 430 w 455"/>
                <a:gd name="T7" fmla="*/ 104 h 279"/>
                <a:gd name="T8" fmla="*/ 455 w 455"/>
                <a:gd name="T9" fmla="*/ 138 h 279"/>
                <a:gd name="T10" fmla="*/ 338 w 455"/>
                <a:gd name="T11" fmla="*/ 102 h 279"/>
                <a:gd name="T12" fmla="*/ 315 w 455"/>
                <a:gd name="T13" fmla="*/ 113 h 279"/>
                <a:gd name="T14" fmla="*/ 282 w 455"/>
                <a:gd name="T15" fmla="*/ 131 h 279"/>
                <a:gd name="T16" fmla="*/ 244 w 455"/>
                <a:gd name="T17" fmla="*/ 121 h 279"/>
                <a:gd name="T18" fmla="*/ 231 w 455"/>
                <a:gd name="T19" fmla="*/ 100 h 279"/>
                <a:gd name="T20" fmla="*/ 273 w 455"/>
                <a:gd name="T21" fmla="*/ 102 h 279"/>
                <a:gd name="T22" fmla="*/ 282 w 455"/>
                <a:gd name="T23" fmla="*/ 85 h 279"/>
                <a:gd name="T24" fmla="*/ 302 w 455"/>
                <a:gd name="T25" fmla="*/ 100 h 279"/>
                <a:gd name="T26" fmla="*/ 329 w 455"/>
                <a:gd name="T27" fmla="*/ 77 h 279"/>
                <a:gd name="T28" fmla="*/ 344 w 455"/>
                <a:gd name="T29" fmla="*/ 56 h 279"/>
                <a:gd name="T30" fmla="*/ 348 w 455"/>
                <a:gd name="T31" fmla="*/ 81 h 279"/>
                <a:gd name="T32" fmla="*/ 188 w 455"/>
                <a:gd name="T33" fmla="*/ 167 h 279"/>
                <a:gd name="T34" fmla="*/ 231 w 455"/>
                <a:gd name="T35" fmla="*/ 225 h 279"/>
                <a:gd name="T36" fmla="*/ 244 w 455"/>
                <a:gd name="T37" fmla="*/ 238 h 279"/>
                <a:gd name="T38" fmla="*/ 258 w 455"/>
                <a:gd name="T39" fmla="*/ 252 h 279"/>
                <a:gd name="T40" fmla="*/ 284 w 455"/>
                <a:gd name="T41" fmla="*/ 275 h 279"/>
                <a:gd name="T42" fmla="*/ 258 w 455"/>
                <a:gd name="T43" fmla="*/ 269 h 279"/>
                <a:gd name="T44" fmla="*/ 202 w 455"/>
                <a:gd name="T45" fmla="*/ 259 h 279"/>
                <a:gd name="T46" fmla="*/ 165 w 455"/>
                <a:gd name="T47" fmla="*/ 219 h 279"/>
                <a:gd name="T48" fmla="*/ 115 w 455"/>
                <a:gd name="T49" fmla="*/ 175 h 279"/>
                <a:gd name="T50" fmla="*/ 69 w 455"/>
                <a:gd name="T51" fmla="*/ 196 h 279"/>
                <a:gd name="T52" fmla="*/ 46 w 455"/>
                <a:gd name="T53" fmla="*/ 233 h 279"/>
                <a:gd name="T54" fmla="*/ 0 w 455"/>
                <a:gd name="T55" fmla="*/ 225 h 279"/>
                <a:gd name="T56" fmla="*/ 12 w 455"/>
                <a:gd name="T57" fmla="*/ 4 h 279"/>
                <a:gd name="T58" fmla="*/ 119 w 455"/>
                <a:gd name="T59" fmla="*/ 46 h 279"/>
                <a:gd name="T60" fmla="*/ 154 w 455"/>
                <a:gd name="T61" fmla="*/ 81 h 279"/>
                <a:gd name="T62" fmla="*/ 206 w 455"/>
                <a:gd name="T63" fmla="*/ 123 h 279"/>
                <a:gd name="T64" fmla="*/ 185 w 455"/>
                <a:gd name="T65" fmla="*/ 144 h 279"/>
                <a:gd name="T66" fmla="*/ 375 w 455"/>
                <a:gd name="T67" fmla="*/ 67 h 279"/>
                <a:gd name="T68" fmla="*/ 359 w 455"/>
                <a:gd name="T69" fmla="*/ 58 h 279"/>
                <a:gd name="T70" fmla="*/ 340 w 455"/>
                <a:gd name="T71" fmla="*/ 33 h 279"/>
                <a:gd name="T72" fmla="*/ 304 w 455"/>
                <a:gd name="T73" fmla="*/ 8 h 279"/>
                <a:gd name="T74" fmla="*/ 327 w 455"/>
                <a:gd name="T75" fmla="*/ 10 h 279"/>
                <a:gd name="T76" fmla="*/ 350 w 455"/>
                <a:gd name="T77" fmla="*/ 25 h 279"/>
                <a:gd name="T78" fmla="*/ 371 w 455"/>
                <a:gd name="T79" fmla="*/ 5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5" h="279">
                  <a:moveTo>
                    <a:pt x="451" y="148"/>
                  </a:moveTo>
                  <a:lnTo>
                    <a:pt x="442" y="150"/>
                  </a:lnTo>
                  <a:lnTo>
                    <a:pt x="430" y="138"/>
                  </a:lnTo>
                  <a:lnTo>
                    <a:pt x="419" y="115"/>
                  </a:lnTo>
                  <a:lnTo>
                    <a:pt x="413" y="90"/>
                  </a:lnTo>
                  <a:lnTo>
                    <a:pt x="419" y="87"/>
                  </a:lnTo>
                  <a:lnTo>
                    <a:pt x="421" y="96"/>
                  </a:lnTo>
                  <a:lnTo>
                    <a:pt x="430" y="104"/>
                  </a:lnTo>
                  <a:lnTo>
                    <a:pt x="442" y="127"/>
                  </a:lnTo>
                  <a:lnTo>
                    <a:pt x="455" y="138"/>
                  </a:lnTo>
                  <a:lnTo>
                    <a:pt x="451" y="148"/>
                  </a:lnTo>
                  <a:close/>
                  <a:moveTo>
                    <a:pt x="338" y="102"/>
                  </a:moveTo>
                  <a:lnTo>
                    <a:pt x="321" y="104"/>
                  </a:lnTo>
                  <a:lnTo>
                    <a:pt x="315" y="113"/>
                  </a:lnTo>
                  <a:lnTo>
                    <a:pt x="300" y="123"/>
                  </a:lnTo>
                  <a:lnTo>
                    <a:pt x="282" y="131"/>
                  </a:lnTo>
                  <a:lnTo>
                    <a:pt x="267" y="131"/>
                  </a:lnTo>
                  <a:lnTo>
                    <a:pt x="244" y="121"/>
                  </a:lnTo>
                  <a:lnTo>
                    <a:pt x="227" y="112"/>
                  </a:lnTo>
                  <a:lnTo>
                    <a:pt x="231" y="100"/>
                  </a:lnTo>
                  <a:lnTo>
                    <a:pt x="256" y="106"/>
                  </a:lnTo>
                  <a:lnTo>
                    <a:pt x="273" y="102"/>
                  </a:lnTo>
                  <a:lnTo>
                    <a:pt x="279" y="87"/>
                  </a:lnTo>
                  <a:lnTo>
                    <a:pt x="282" y="85"/>
                  </a:lnTo>
                  <a:lnTo>
                    <a:pt x="284" y="104"/>
                  </a:lnTo>
                  <a:lnTo>
                    <a:pt x="302" y="100"/>
                  </a:lnTo>
                  <a:lnTo>
                    <a:pt x="311" y="89"/>
                  </a:lnTo>
                  <a:lnTo>
                    <a:pt x="329" y="77"/>
                  </a:lnTo>
                  <a:lnTo>
                    <a:pt x="327" y="58"/>
                  </a:lnTo>
                  <a:lnTo>
                    <a:pt x="344" y="56"/>
                  </a:lnTo>
                  <a:lnTo>
                    <a:pt x="350" y="62"/>
                  </a:lnTo>
                  <a:lnTo>
                    <a:pt x="348" y="81"/>
                  </a:lnTo>
                  <a:lnTo>
                    <a:pt x="338" y="102"/>
                  </a:lnTo>
                  <a:close/>
                  <a:moveTo>
                    <a:pt x="188" y="167"/>
                  </a:moveTo>
                  <a:lnTo>
                    <a:pt x="213" y="188"/>
                  </a:lnTo>
                  <a:lnTo>
                    <a:pt x="231" y="225"/>
                  </a:lnTo>
                  <a:lnTo>
                    <a:pt x="248" y="223"/>
                  </a:lnTo>
                  <a:lnTo>
                    <a:pt x="244" y="238"/>
                  </a:lnTo>
                  <a:lnTo>
                    <a:pt x="267" y="244"/>
                  </a:lnTo>
                  <a:lnTo>
                    <a:pt x="258" y="252"/>
                  </a:lnTo>
                  <a:lnTo>
                    <a:pt x="288" y="265"/>
                  </a:lnTo>
                  <a:lnTo>
                    <a:pt x="284" y="275"/>
                  </a:lnTo>
                  <a:lnTo>
                    <a:pt x="263" y="279"/>
                  </a:lnTo>
                  <a:lnTo>
                    <a:pt x="258" y="269"/>
                  </a:lnTo>
                  <a:lnTo>
                    <a:pt x="233" y="265"/>
                  </a:lnTo>
                  <a:lnTo>
                    <a:pt x="202" y="259"/>
                  </a:lnTo>
                  <a:lnTo>
                    <a:pt x="181" y="238"/>
                  </a:lnTo>
                  <a:lnTo>
                    <a:pt x="165" y="219"/>
                  </a:lnTo>
                  <a:lnTo>
                    <a:pt x="154" y="190"/>
                  </a:lnTo>
                  <a:lnTo>
                    <a:pt x="115" y="175"/>
                  </a:lnTo>
                  <a:lnTo>
                    <a:pt x="89" y="185"/>
                  </a:lnTo>
                  <a:lnTo>
                    <a:pt x="69" y="196"/>
                  </a:lnTo>
                  <a:lnTo>
                    <a:pt x="71" y="221"/>
                  </a:lnTo>
                  <a:lnTo>
                    <a:pt x="46" y="233"/>
                  </a:lnTo>
                  <a:lnTo>
                    <a:pt x="31" y="227"/>
                  </a:lnTo>
                  <a:lnTo>
                    <a:pt x="0" y="225"/>
                  </a:lnTo>
                  <a:lnTo>
                    <a:pt x="8" y="115"/>
                  </a:lnTo>
                  <a:lnTo>
                    <a:pt x="12" y="4"/>
                  </a:lnTo>
                  <a:lnTo>
                    <a:pt x="64" y="27"/>
                  </a:lnTo>
                  <a:lnTo>
                    <a:pt x="119" y="46"/>
                  </a:lnTo>
                  <a:lnTo>
                    <a:pt x="139" y="64"/>
                  </a:lnTo>
                  <a:lnTo>
                    <a:pt x="154" y="81"/>
                  </a:lnTo>
                  <a:lnTo>
                    <a:pt x="158" y="102"/>
                  </a:lnTo>
                  <a:lnTo>
                    <a:pt x="206" y="123"/>
                  </a:lnTo>
                  <a:lnTo>
                    <a:pt x="211" y="140"/>
                  </a:lnTo>
                  <a:lnTo>
                    <a:pt x="185" y="144"/>
                  </a:lnTo>
                  <a:lnTo>
                    <a:pt x="188" y="167"/>
                  </a:lnTo>
                  <a:close/>
                  <a:moveTo>
                    <a:pt x="375" y="67"/>
                  </a:moveTo>
                  <a:lnTo>
                    <a:pt x="365" y="77"/>
                  </a:lnTo>
                  <a:lnTo>
                    <a:pt x="359" y="58"/>
                  </a:lnTo>
                  <a:lnTo>
                    <a:pt x="353" y="44"/>
                  </a:lnTo>
                  <a:lnTo>
                    <a:pt x="340" y="33"/>
                  </a:lnTo>
                  <a:lnTo>
                    <a:pt x="325" y="19"/>
                  </a:lnTo>
                  <a:lnTo>
                    <a:pt x="304" y="8"/>
                  </a:lnTo>
                  <a:lnTo>
                    <a:pt x="311" y="0"/>
                  </a:lnTo>
                  <a:lnTo>
                    <a:pt x="327" y="10"/>
                  </a:lnTo>
                  <a:lnTo>
                    <a:pt x="336" y="17"/>
                  </a:lnTo>
                  <a:lnTo>
                    <a:pt x="350" y="25"/>
                  </a:lnTo>
                  <a:lnTo>
                    <a:pt x="361" y="41"/>
                  </a:lnTo>
                  <a:lnTo>
                    <a:pt x="371" y="50"/>
                  </a:lnTo>
                  <a:lnTo>
                    <a:pt x="375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2" name="Freeform 58"/>
            <p:cNvSpPr>
              <a:spLocks/>
            </p:cNvSpPr>
            <p:nvPr/>
          </p:nvSpPr>
          <p:spPr bwMode="auto">
            <a:xfrm>
              <a:off x="5019" y="3122"/>
              <a:ext cx="53" cy="60"/>
            </a:xfrm>
            <a:custGeom>
              <a:avLst/>
              <a:gdLst>
                <a:gd name="T0" fmla="*/ 42 w 53"/>
                <a:gd name="T1" fmla="*/ 0 h 60"/>
                <a:gd name="T2" fmla="*/ 53 w 53"/>
                <a:gd name="T3" fmla="*/ 19 h 60"/>
                <a:gd name="T4" fmla="*/ 52 w 53"/>
                <a:gd name="T5" fmla="*/ 39 h 60"/>
                <a:gd name="T6" fmla="*/ 42 w 53"/>
                <a:gd name="T7" fmla="*/ 42 h 60"/>
                <a:gd name="T8" fmla="*/ 27 w 53"/>
                <a:gd name="T9" fmla="*/ 40 h 60"/>
                <a:gd name="T10" fmla="*/ 17 w 53"/>
                <a:gd name="T11" fmla="*/ 60 h 60"/>
                <a:gd name="T12" fmla="*/ 0 w 53"/>
                <a:gd name="T13" fmla="*/ 58 h 60"/>
                <a:gd name="T14" fmla="*/ 2 w 53"/>
                <a:gd name="T15" fmla="*/ 39 h 60"/>
                <a:gd name="T16" fmla="*/ 5 w 53"/>
                <a:gd name="T17" fmla="*/ 37 h 60"/>
                <a:gd name="T18" fmla="*/ 7 w 53"/>
                <a:gd name="T19" fmla="*/ 15 h 60"/>
                <a:gd name="T20" fmla="*/ 17 w 53"/>
                <a:gd name="T21" fmla="*/ 6 h 60"/>
                <a:gd name="T22" fmla="*/ 23 w 53"/>
                <a:gd name="T23" fmla="*/ 10 h 60"/>
                <a:gd name="T24" fmla="*/ 42 w 53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0">
                  <a:moveTo>
                    <a:pt x="42" y="0"/>
                  </a:moveTo>
                  <a:lnTo>
                    <a:pt x="53" y="19"/>
                  </a:lnTo>
                  <a:lnTo>
                    <a:pt x="52" y="39"/>
                  </a:lnTo>
                  <a:lnTo>
                    <a:pt x="42" y="42"/>
                  </a:lnTo>
                  <a:lnTo>
                    <a:pt x="27" y="40"/>
                  </a:lnTo>
                  <a:lnTo>
                    <a:pt x="17" y="60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7" y="15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6060CD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3" name="Freeform 59"/>
            <p:cNvSpPr>
              <a:spLocks/>
            </p:cNvSpPr>
            <p:nvPr/>
          </p:nvSpPr>
          <p:spPr bwMode="auto">
            <a:xfrm>
              <a:off x="5163" y="1989"/>
              <a:ext cx="627" cy="538"/>
            </a:xfrm>
            <a:custGeom>
              <a:avLst/>
              <a:gdLst>
                <a:gd name="T0" fmla="*/ 253 w 627"/>
                <a:gd name="T1" fmla="*/ 523 h 538"/>
                <a:gd name="T2" fmla="*/ 242 w 627"/>
                <a:gd name="T3" fmla="*/ 499 h 538"/>
                <a:gd name="T4" fmla="*/ 209 w 627"/>
                <a:gd name="T5" fmla="*/ 459 h 538"/>
                <a:gd name="T6" fmla="*/ 176 w 627"/>
                <a:gd name="T7" fmla="*/ 407 h 538"/>
                <a:gd name="T8" fmla="*/ 142 w 627"/>
                <a:gd name="T9" fmla="*/ 369 h 538"/>
                <a:gd name="T10" fmla="*/ 138 w 627"/>
                <a:gd name="T11" fmla="*/ 325 h 538"/>
                <a:gd name="T12" fmla="*/ 105 w 627"/>
                <a:gd name="T13" fmla="*/ 275 h 538"/>
                <a:gd name="T14" fmla="*/ 78 w 627"/>
                <a:gd name="T15" fmla="*/ 248 h 538"/>
                <a:gd name="T16" fmla="*/ 71 w 627"/>
                <a:gd name="T17" fmla="*/ 223 h 538"/>
                <a:gd name="T18" fmla="*/ 50 w 627"/>
                <a:gd name="T19" fmla="*/ 190 h 538"/>
                <a:gd name="T20" fmla="*/ 13 w 627"/>
                <a:gd name="T21" fmla="*/ 138 h 538"/>
                <a:gd name="T22" fmla="*/ 4 w 627"/>
                <a:gd name="T23" fmla="*/ 121 h 538"/>
                <a:gd name="T24" fmla="*/ 5 w 627"/>
                <a:gd name="T25" fmla="*/ 94 h 538"/>
                <a:gd name="T26" fmla="*/ 52 w 627"/>
                <a:gd name="T27" fmla="*/ 90 h 538"/>
                <a:gd name="T28" fmla="*/ 78 w 627"/>
                <a:gd name="T29" fmla="*/ 73 h 538"/>
                <a:gd name="T30" fmla="*/ 92 w 627"/>
                <a:gd name="T31" fmla="*/ 56 h 538"/>
                <a:gd name="T32" fmla="*/ 117 w 627"/>
                <a:gd name="T33" fmla="*/ 4 h 538"/>
                <a:gd name="T34" fmla="*/ 157 w 627"/>
                <a:gd name="T35" fmla="*/ 8 h 538"/>
                <a:gd name="T36" fmla="*/ 290 w 627"/>
                <a:gd name="T37" fmla="*/ 100 h 538"/>
                <a:gd name="T38" fmla="*/ 368 w 627"/>
                <a:gd name="T39" fmla="*/ 108 h 538"/>
                <a:gd name="T40" fmla="*/ 399 w 627"/>
                <a:gd name="T41" fmla="*/ 123 h 538"/>
                <a:gd name="T42" fmla="*/ 428 w 627"/>
                <a:gd name="T43" fmla="*/ 160 h 538"/>
                <a:gd name="T44" fmla="*/ 455 w 627"/>
                <a:gd name="T45" fmla="*/ 186 h 538"/>
                <a:gd name="T46" fmla="*/ 455 w 627"/>
                <a:gd name="T47" fmla="*/ 211 h 538"/>
                <a:gd name="T48" fmla="*/ 468 w 627"/>
                <a:gd name="T49" fmla="*/ 233 h 538"/>
                <a:gd name="T50" fmla="*/ 478 w 627"/>
                <a:gd name="T51" fmla="*/ 252 h 538"/>
                <a:gd name="T52" fmla="*/ 495 w 627"/>
                <a:gd name="T53" fmla="*/ 256 h 538"/>
                <a:gd name="T54" fmla="*/ 505 w 627"/>
                <a:gd name="T55" fmla="*/ 277 h 538"/>
                <a:gd name="T56" fmla="*/ 606 w 627"/>
                <a:gd name="T57" fmla="*/ 329 h 538"/>
                <a:gd name="T58" fmla="*/ 627 w 627"/>
                <a:gd name="T59" fmla="*/ 346 h 538"/>
                <a:gd name="T60" fmla="*/ 526 w 627"/>
                <a:gd name="T61" fmla="*/ 448 h 538"/>
                <a:gd name="T62" fmla="*/ 414 w 627"/>
                <a:gd name="T63" fmla="*/ 476 h 538"/>
                <a:gd name="T64" fmla="*/ 382 w 627"/>
                <a:gd name="T65" fmla="*/ 517 h 538"/>
                <a:gd name="T66" fmla="*/ 363 w 627"/>
                <a:gd name="T67" fmla="*/ 507 h 538"/>
                <a:gd name="T68" fmla="*/ 328 w 627"/>
                <a:gd name="T69" fmla="*/ 501 h 538"/>
                <a:gd name="T70" fmla="*/ 286 w 627"/>
                <a:gd name="T71" fmla="*/ 505 h 538"/>
                <a:gd name="T72" fmla="*/ 267 w 627"/>
                <a:gd name="T73" fmla="*/ 513 h 538"/>
                <a:gd name="T74" fmla="*/ 257 w 627"/>
                <a:gd name="T75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7" h="538">
                  <a:moveTo>
                    <a:pt x="257" y="538"/>
                  </a:moveTo>
                  <a:lnTo>
                    <a:pt x="253" y="523"/>
                  </a:lnTo>
                  <a:lnTo>
                    <a:pt x="243" y="513"/>
                  </a:lnTo>
                  <a:lnTo>
                    <a:pt x="242" y="499"/>
                  </a:lnTo>
                  <a:lnTo>
                    <a:pt x="224" y="488"/>
                  </a:lnTo>
                  <a:lnTo>
                    <a:pt x="209" y="459"/>
                  </a:lnTo>
                  <a:lnTo>
                    <a:pt x="199" y="430"/>
                  </a:lnTo>
                  <a:lnTo>
                    <a:pt x="176" y="407"/>
                  </a:lnTo>
                  <a:lnTo>
                    <a:pt x="163" y="402"/>
                  </a:lnTo>
                  <a:lnTo>
                    <a:pt x="142" y="369"/>
                  </a:lnTo>
                  <a:lnTo>
                    <a:pt x="138" y="346"/>
                  </a:lnTo>
                  <a:lnTo>
                    <a:pt x="138" y="325"/>
                  </a:lnTo>
                  <a:lnTo>
                    <a:pt x="121" y="288"/>
                  </a:lnTo>
                  <a:lnTo>
                    <a:pt x="105" y="275"/>
                  </a:lnTo>
                  <a:lnTo>
                    <a:pt x="90" y="267"/>
                  </a:lnTo>
                  <a:lnTo>
                    <a:pt x="78" y="248"/>
                  </a:lnTo>
                  <a:lnTo>
                    <a:pt x="80" y="240"/>
                  </a:lnTo>
                  <a:lnTo>
                    <a:pt x="71" y="223"/>
                  </a:lnTo>
                  <a:lnTo>
                    <a:pt x="63" y="215"/>
                  </a:lnTo>
                  <a:lnTo>
                    <a:pt x="50" y="190"/>
                  </a:lnTo>
                  <a:lnTo>
                    <a:pt x="30" y="162"/>
                  </a:lnTo>
                  <a:lnTo>
                    <a:pt x="13" y="138"/>
                  </a:lnTo>
                  <a:lnTo>
                    <a:pt x="0" y="138"/>
                  </a:lnTo>
                  <a:lnTo>
                    <a:pt x="4" y="121"/>
                  </a:lnTo>
                  <a:lnTo>
                    <a:pt x="4" y="108"/>
                  </a:lnTo>
                  <a:lnTo>
                    <a:pt x="5" y="94"/>
                  </a:lnTo>
                  <a:lnTo>
                    <a:pt x="38" y="100"/>
                  </a:lnTo>
                  <a:lnTo>
                    <a:pt x="52" y="90"/>
                  </a:lnTo>
                  <a:lnTo>
                    <a:pt x="57" y="77"/>
                  </a:lnTo>
                  <a:lnTo>
                    <a:pt x="78" y="73"/>
                  </a:lnTo>
                  <a:lnTo>
                    <a:pt x="82" y="62"/>
                  </a:lnTo>
                  <a:lnTo>
                    <a:pt x="92" y="56"/>
                  </a:lnTo>
                  <a:lnTo>
                    <a:pt x="61" y="21"/>
                  </a:lnTo>
                  <a:lnTo>
                    <a:pt x="117" y="4"/>
                  </a:lnTo>
                  <a:lnTo>
                    <a:pt x="121" y="0"/>
                  </a:lnTo>
                  <a:lnTo>
                    <a:pt x="157" y="8"/>
                  </a:lnTo>
                  <a:lnTo>
                    <a:pt x="201" y="33"/>
                  </a:lnTo>
                  <a:lnTo>
                    <a:pt x="290" y="100"/>
                  </a:lnTo>
                  <a:lnTo>
                    <a:pt x="343" y="104"/>
                  </a:lnTo>
                  <a:lnTo>
                    <a:pt x="368" y="108"/>
                  </a:lnTo>
                  <a:lnTo>
                    <a:pt x="378" y="123"/>
                  </a:lnTo>
                  <a:lnTo>
                    <a:pt x="399" y="123"/>
                  </a:lnTo>
                  <a:lnTo>
                    <a:pt x="412" y="152"/>
                  </a:lnTo>
                  <a:lnTo>
                    <a:pt x="428" y="160"/>
                  </a:lnTo>
                  <a:lnTo>
                    <a:pt x="434" y="171"/>
                  </a:lnTo>
                  <a:lnTo>
                    <a:pt x="455" y="186"/>
                  </a:lnTo>
                  <a:lnTo>
                    <a:pt x="457" y="200"/>
                  </a:lnTo>
                  <a:lnTo>
                    <a:pt x="455" y="211"/>
                  </a:lnTo>
                  <a:lnTo>
                    <a:pt x="460" y="223"/>
                  </a:lnTo>
                  <a:lnTo>
                    <a:pt x="468" y="233"/>
                  </a:lnTo>
                  <a:lnTo>
                    <a:pt x="474" y="244"/>
                  </a:lnTo>
                  <a:lnTo>
                    <a:pt x="478" y="252"/>
                  </a:lnTo>
                  <a:lnTo>
                    <a:pt x="487" y="258"/>
                  </a:lnTo>
                  <a:lnTo>
                    <a:pt x="495" y="256"/>
                  </a:lnTo>
                  <a:lnTo>
                    <a:pt x="503" y="269"/>
                  </a:lnTo>
                  <a:lnTo>
                    <a:pt x="505" y="277"/>
                  </a:lnTo>
                  <a:lnTo>
                    <a:pt x="518" y="311"/>
                  </a:lnTo>
                  <a:lnTo>
                    <a:pt x="606" y="329"/>
                  </a:lnTo>
                  <a:lnTo>
                    <a:pt x="612" y="321"/>
                  </a:lnTo>
                  <a:lnTo>
                    <a:pt x="627" y="346"/>
                  </a:lnTo>
                  <a:lnTo>
                    <a:pt x="612" y="413"/>
                  </a:lnTo>
                  <a:lnTo>
                    <a:pt x="526" y="448"/>
                  </a:lnTo>
                  <a:lnTo>
                    <a:pt x="441" y="461"/>
                  </a:lnTo>
                  <a:lnTo>
                    <a:pt x="414" y="476"/>
                  </a:lnTo>
                  <a:lnTo>
                    <a:pt x="395" y="511"/>
                  </a:lnTo>
                  <a:lnTo>
                    <a:pt x="382" y="517"/>
                  </a:lnTo>
                  <a:lnTo>
                    <a:pt x="374" y="505"/>
                  </a:lnTo>
                  <a:lnTo>
                    <a:pt x="363" y="507"/>
                  </a:lnTo>
                  <a:lnTo>
                    <a:pt x="334" y="503"/>
                  </a:lnTo>
                  <a:lnTo>
                    <a:pt x="328" y="501"/>
                  </a:lnTo>
                  <a:lnTo>
                    <a:pt x="293" y="501"/>
                  </a:lnTo>
                  <a:lnTo>
                    <a:pt x="286" y="505"/>
                  </a:lnTo>
                  <a:lnTo>
                    <a:pt x="274" y="496"/>
                  </a:lnTo>
                  <a:lnTo>
                    <a:pt x="267" y="513"/>
                  </a:lnTo>
                  <a:lnTo>
                    <a:pt x="270" y="526"/>
                  </a:lnTo>
                  <a:lnTo>
                    <a:pt x="257" y="53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4" name="Freeform 60"/>
            <p:cNvSpPr>
              <a:spLocks/>
            </p:cNvSpPr>
            <p:nvPr/>
          </p:nvSpPr>
          <p:spPr bwMode="auto">
            <a:xfrm>
              <a:off x="3625" y="2517"/>
              <a:ext cx="181" cy="146"/>
            </a:xfrm>
            <a:custGeom>
              <a:avLst/>
              <a:gdLst>
                <a:gd name="T0" fmla="*/ 25 w 181"/>
                <a:gd name="T1" fmla="*/ 104 h 146"/>
                <a:gd name="T2" fmla="*/ 14 w 181"/>
                <a:gd name="T3" fmla="*/ 77 h 146"/>
                <a:gd name="T4" fmla="*/ 0 w 181"/>
                <a:gd name="T5" fmla="*/ 66 h 146"/>
                <a:gd name="T6" fmla="*/ 14 w 181"/>
                <a:gd name="T7" fmla="*/ 58 h 146"/>
                <a:gd name="T8" fmla="*/ 29 w 181"/>
                <a:gd name="T9" fmla="*/ 35 h 146"/>
                <a:gd name="T10" fmla="*/ 37 w 181"/>
                <a:gd name="T11" fmla="*/ 18 h 146"/>
                <a:gd name="T12" fmla="*/ 46 w 181"/>
                <a:gd name="T13" fmla="*/ 6 h 146"/>
                <a:gd name="T14" fmla="*/ 62 w 181"/>
                <a:gd name="T15" fmla="*/ 10 h 146"/>
                <a:gd name="T16" fmla="*/ 75 w 181"/>
                <a:gd name="T17" fmla="*/ 2 h 146"/>
                <a:gd name="T18" fmla="*/ 92 w 181"/>
                <a:gd name="T19" fmla="*/ 0 h 146"/>
                <a:gd name="T20" fmla="*/ 106 w 181"/>
                <a:gd name="T21" fmla="*/ 12 h 146"/>
                <a:gd name="T22" fmla="*/ 125 w 181"/>
                <a:gd name="T23" fmla="*/ 19 h 146"/>
                <a:gd name="T24" fmla="*/ 142 w 181"/>
                <a:gd name="T25" fmla="*/ 44 h 146"/>
                <a:gd name="T26" fmla="*/ 161 w 181"/>
                <a:gd name="T27" fmla="*/ 69 h 146"/>
                <a:gd name="T28" fmla="*/ 163 w 181"/>
                <a:gd name="T29" fmla="*/ 91 h 146"/>
                <a:gd name="T30" fmla="*/ 169 w 181"/>
                <a:gd name="T31" fmla="*/ 110 h 146"/>
                <a:gd name="T32" fmla="*/ 179 w 181"/>
                <a:gd name="T33" fmla="*/ 119 h 146"/>
                <a:gd name="T34" fmla="*/ 181 w 181"/>
                <a:gd name="T35" fmla="*/ 133 h 146"/>
                <a:gd name="T36" fmla="*/ 181 w 181"/>
                <a:gd name="T37" fmla="*/ 142 h 146"/>
                <a:gd name="T38" fmla="*/ 175 w 181"/>
                <a:gd name="T39" fmla="*/ 144 h 146"/>
                <a:gd name="T40" fmla="*/ 159 w 181"/>
                <a:gd name="T41" fmla="*/ 142 h 146"/>
                <a:gd name="T42" fmla="*/ 158 w 181"/>
                <a:gd name="T43" fmla="*/ 146 h 146"/>
                <a:gd name="T44" fmla="*/ 150 w 181"/>
                <a:gd name="T45" fmla="*/ 146 h 146"/>
                <a:gd name="T46" fmla="*/ 129 w 181"/>
                <a:gd name="T47" fmla="*/ 139 h 146"/>
                <a:gd name="T48" fmla="*/ 115 w 181"/>
                <a:gd name="T49" fmla="*/ 139 h 146"/>
                <a:gd name="T50" fmla="*/ 60 w 181"/>
                <a:gd name="T51" fmla="*/ 137 h 146"/>
                <a:gd name="T52" fmla="*/ 52 w 181"/>
                <a:gd name="T53" fmla="*/ 140 h 146"/>
                <a:gd name="T54" fmla="*/ 42 w 181"/>
                <a:gd name="T55" fmla="*/ 139 h 146"/>
                <a:gd name="T56" fmla="*/ 25 w 181"/>
                <a:gd name="T57" fmla="*/ 144 h 146"/>
                <a:gd name="T58" fmla="*/ 21 w 181"/>
                <a:gd name="T59" fmla="*/ 119 h 146"/>
                <a:gd name="T60" fmla="*/ 48 w 181"/>
                <a:gd name="T61" fmla="*/ 119 h 146"/>
                <a:gd name="T62" fmla="*/ 56 w 181"/>
                <a:gd name="T63" fmla="*/ 114 h 146"/>
                <a:gd name="T64" fmla="*/ 62 w 181"/>
                <a:gd name="T65" fmla="*/ 114 h 146"/>
                <a:gd name="T66" fmla="*/ 73 w 181"/>
                <a:gd name="T67" fmla="*/ 106 h 146"/>
                <a:gd name="T68" fmla="*/ 85 w 181"/>
                <a:gd name="T69" fmla="*/ 114 h 146"/>
                <a:gd name="T70" fmla="*/ 98 w 181"/>
                <a:gd name="T71" fmla="*/ 114 h 146"/>
                <a:gd name="T72" fmla="*/ 111 w 181"/>
                <a:gd name="T73" fmla="*/ 106 h 146"/>
                <a:gd name="T74" fmla="*/ 106 w 181"/>
                <a:gd name="T75" fmla="*/ 96 h 146"/>
                <a:gd name="T76" fmla="*/ 96 w 181"/>
                <a:gd name="T77" fmla="*/ 102 h 146"/>
                <a:gd name="T78" fmla="*/ 87 w 181"/>
                <a:gd name="T79" fmla="*/ 102 h 146"/>
                <a:gd name="T80" fmla="*/ 75 w 181"/>
                <a:gd name="T81" fmla="*/ 94 h 146"/>
                <a:gd name="T82" fmla="*/ 65 w 181"/>
                <a:gd name="T83" fmla="*/ 94 h 146"/>
                <a:gd name="T84" fmla="*/ 58 w 181"/>
                <a:gd name="T85" fmla="*/ 102 h 146"/>
                <a:gd name="T86" fmla="*/ 25 w 181"/>
                <a:gd name="T87" fmla="*/ 10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46">
                  <a:moveTo>
                    <a:pt x="25" y="104"/>
                  </a:moveTo>
                  <a:lnTo>
                    <a:pt x="14" y="77"/>
                  </a:lnTo>
                  <a:lnTo>
                    <a:pt x="0" y="66"/>
                  </a:lnTo>
                  <a:lnTo>
                    <a:pt x="14" y="58"/>
                  </a:lnTo>
                  <a:lnTo>
                    <a:pt x="29" y="35"/>
                  </a:lnTo>
                  <a:lnTo>
                    <a:pt x="37" y="18"/>
                  </a:lnTo>
                  <a:lnTo>
                    <a:pt x="46" y="6"/>
                  </a:lnTo>
                  <a:lnTo>
                    <a:pt x="62" y="10"/>
                  </a:lnTo>
                  <a:lnTo>
                    <a:pt x="75" y="2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25" y="19"/>
                  </a:lnTo>
                  <a:lnTo>
                    <a:pt x="142" y="44"/>
                  </a:lnTo>
                  <a:lnTo>
                    <a:pt x="161" y="69"/>
                  </a:lnTo>
                  <a:lnTo>
                    <a:pt x="163" y="91"/>
                  </a:lnTo>
                  <a:lnTo>
                    <a:pt x="169" y="110"/>
                  </a:lnTo>
                  <a:lnTo>
                    <a:pt x="179" y="119"/>
                  </a:lnTo>
                  <a:lnTo>
                    <a:pt x="181" y="133"/>
                  </a:lnTo>
                  <a:lnTo>
                    <a:pt x="181" y="142"/>
                  </a:lnTo>
                  <a:lnTo>
                    <a:pt x="175" y="144"/>
                  </a:lnTo>
                  <a:lnTo>
                    <a:pt x="159" y="142"/>
                  </a:lnTo>
                  <a:lnTo>
                    <a:pt x="158" y="146"/>
                  </a:lnTo>
                  <a:lnTo>
                    <a:pt x="150" y="146"/>
                  </a:lnTo>
                  <a:lnTo>
                    <a:pt x="129" y="139"/>
                  </a:lnTo>
                  <a:lnTo>
                    <a:pt x="115" y="139"/>
                  </a:lnTo>
                  <a:lnTo>
                    <a:pt x="60" y="137"/>
                  </a:lnTo>
                  <a:lnTo>
                    <a:pt x="52" y="140"/>
                  </a:lnTo>
                  <a:lnTo>
                    <a:pt x="42" y="139"/>
                  </a:lnTo>
                  <a:lnTo>
                    <a:pt x="25" y="144"/>
                  </a:lnTo>
                  <a:lnTo>
                    <a:pt x="21" y="119"/>
                  </a:lnTo>
                  <a:lnTo>
                    <a:pt x="48" y="119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73" y="106"/>
                  </a:lnTo>
                  <a:lnTo>
                    <a:pt x="85" y="114"/>
                  </a:lnTo>
                  <a:lnTo>
                    <a:pt x="98" y="114"/>
                  </a:lnTo>
                  <a:lnTo>
                    <a:pt x="111" y="106"/>
                  </a:lnTo>
                  <a:lnTo>
                    <a:pt x="106" y="96"/>
                  </a:lnTo>
                  <a:lnTo>
                    <a:pt x="96" y="102"/>
                  </a:lnTo>
                  <a:lnTo>
                    <a:pt x="87" y="102"/>
                  </a:lnTo>
                  <a:lnTo>
                    <a:pt x="75" y="94"/>
                  </a:lnTo>
                  <a:lnTo>
                    <a:pt x="65" y="94"/>
                  </a:lnTo>
                  <a:lnTo>
                    <a:pt x="58" y="102"/>
                  </a:lnTo>
                  <a:lnTo>
                    <a:pt x="25" y="10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5" name="Freeform 61"/>
            <p:cNvSpPr>
              <a:spLocks/>
            </p:cNvSpPr>
            <p:nvPr/>
          </p:nvSpPr>
          <p:spPr bwMode="auto">
            <a:xfrm>
              <a:off x="3750" y="2742"/>
              <a:ext cx="90" cy="109"/>
            </a:xfrm>
            <a:custGeom>
              <a:avLst/>
              <a:gdLst>
                <a:gd name="T0" fmla="*/ 54 w 90"/>
                <a:gd name="T1" fmla="*/ 109 h 109"/>
                <a:gd name="T2" fmla="*/ 46 w 90"/>
                <a:gd name="T3" fmla="*/ 107 h 109"/>
                <a:gd name="T4" fmla="*/ 25 w 90"/>
                <a:gd name="T5" fmla="*/ 94 h 109"/>
                <a:gd name="T6" fmla="*/ 10 w 90"/>
                <a:gd name="T7" fmla="*/ 75 h 109"/>
                <a:gd name="T8" fmla="*/ 4 w 90"/>
                <a:gd name="T9" fmla="*/ 63 h 109"/>
                <a:gd name="T10" fmla="*/ 0 w 90"/>
                <a:gd name="T11" fmla="*/ 38 h 109"/>
                <a:gd name="T12" fmla="*/ 17 w 90"/>
                <a:gd name="T13" fmla="*/ 23 h 109"/>
                <a:gd name="T14" fmla="*/ 21 w 90"/>
                <a:gd name="T15" fmla="*/ 13 h 109"/>
                <a:gd name="T16" fmla="*/ 27 w 90"/>
                <a:gd name="T17" fmla="*/ 6 h 109"/>
                <a:gd name="T18" fmla="*/ 34 w 90"/>
                <a:gd name="T19" fmla="*/ 6 h 109"/>
                <a:gd name="T20" fmla="*/ 42 w 90"/>
                <a:gd name="T21" fmla="*/ 0 h 109"/>
                <a:gd name="T22" fmla="*/ 65 w 90"/>
                <a:gd name="T23" fmla="*/ 0 h 109"/>
                <a:gd name="T24" fmla="*/ 73 w 90"/>
                <a:gd name="T25" fmla="*/ 11 h 109"/>
                <a:gd name="T26" fmla="*/ 79 w 90"/>
                <a:gd name="T27" fmla="*/ 25 h 109"/>
                <a:gd name="T28" fmla="*/ 79 w 90"/>
                <a:gd name="T29" fmla="*/ 36 h 109"/>
                <a:gd name="T30" fmla="*/ 82 w 90"/>
                <a:gd name="T31" fmla="*/ 44 h 109"/>
                <a:gd name="T32" fmla="*/ 82 w 90"/>
                <a:gd name="T33" fmla="*/ 58 h 109"/>
                <a:gd name="T34" fmla="*/ 90 w 90"/>
                <a:gd name="T35" fmla="*/ 56 h 109"/>
                <a:gd name="T36" fmla="*/ 77 w 90"/>
                <a:gd name="T37" fmla="*/ 71 h 109"/>
                <a:gd name="T38" fmla="*/ 63 w 90"/>
                <a:gd name="T39" fmla="*/ 90 h 109"/>
                <a:gd name="T40" fmla="*/ 61 w 90"/>
                <a:gd name="T41" fmla="*/ 100 h 109"/>
                <a:gd name="T42" fmla="*/ 54 w 90"/>
                <a:gd name="T4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9">
                  <a:moveTo>
                    <a:pt x="54" y="109"/>
                  </a:moveTo>
                  <a:lnTo>
                    <a:pt x="46" y="107"/>
                  </a:lnTo>
                  <a:lnTo>
                    <a:pt x="25" y="94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17" y="23"/>
                  </a:lnTo>
                  <a:lnTo>
                    <a:pt x="21" y="13"/>
                  </a:lnTo>
                  <a:lnTo>
                    <a:pt x="27" y="6"/>
                  </a:lnTo>
                  <a:lnTo>
                    <a:pt x="34" y="6"/>
                  </a:lnTo>
                  <a:lnTo>
                    <a:pt x="42" y="0"/>
                  </a:lnTo>
                  <a:lnTo>
                    <a:pt x="65" y="0"/>
                  </a:lnTo>
                  <a:lnTo>
                    <a:pt x="73" y="11"/>
                  </a:lnTo>
                  <a:lnTo>
                    <a:pt x="79" y="25"/>
                  </a:lnTo>
                  <a:lnTo>
                    <a:pt x="79" y="36"/>
                  </a:lnTo>
                  <a:lnTo>
                    <a:pt x="82" y="44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77" y="71"/>
                  </a:lnTo>
                  <a:lnTo>
                    <a:pt x="63" y="90"/>
                  </a:lnTo>
                  <a:lnTo>
                    <a:pt x="61" y="100"/>
                  </a:lnTo>
                  <a:lnTo>
                    <a:pt x="54" y="109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6" name="Freeform 62"/>
            <p:cNvSpPr>
              <a:spLocks/>
            </p:cNvSpPr>
            <p:nvPr/>
          </p:nvSpPr>
          <p:spPr bwMode="auto">
            <a:xfrm>
              <a:off x="1464" y="2592"/>
              <a:ext cx="71" cy="44"/>
            </a:xfrm>
            <a:custGeom>
              <a:avLst/>
              <a:gdLst>
                <a:gd name="T0" fmla="*/ 67 w 71"/>
                <a:gd name="T1" fmla="*/ 35 h 44"/>
                <a:gd name="T2" fmla="*/ 63 w 71"/>
                <a:gd name="T3" fmla="*/ 44 h 44"/>
                <a:gd name="T4" fmla="*/ 46 w 71"/>
                <a:gd name="T5" fmla="*/ 42 h 44"/>
                <a:gd name="T6" fmla="*/ 36 w 71"/>
                <a:gd name="T7" fmla="*/ 40 h 44"/>
                <a:gd name="T8" fmla="*/ 25 w 71"/>
                <a:gd name="T9" fmla="*/ 33 h 44"/>
                <a:gd name="T10" fmla="*/ 7 w 71"/>
                <a:gd name="T11" fmla="*/ 31 h 44"/>
                <a:gd name="T12" fmla="*/ 0 w 71"/>
                <a:gd name="T13" fmla="*/ 23 h 44"/>
                <a:gd name="T14" fmla="*/ 2 w 71"/>
                <a:gd name="T15" fmla="*/ 19 h 44"/>
                <a:gd name="T16" fmla="*/ 13 w 71"/>
                <a:gd name="T17" fmla="*/ 10 h 44"/>
                <a:gd name="T18" fmla="*/ 19 w 71"/>
                <a:gd name="T19" fmla="*/ 6 h 44"/>
                <a:gd name="T20" fmla="*/ 17 w 71"/>
                <a:gd name="T21" fmla="*/ 2 h 44"/>
                <a:gd name="T22" fmla="*/ 25 w 71"/>
                <a:gd name="T23" fmla="*/ 0 h 44"/>
                <a:gd name="T24" fmla="*/ 32 w 71"/>
                <a:gd name="T25" fmla="*/ 4 h 44"/>
                <a:gd name="T26" fmla="*/ 38 w 71"/>
                <a:gd name="T27" fmla="*/ 10 h 44"/>
                <a:gd name="T28" fmla="*/ 48 w 71"/>
                <a:gd name="T29" fmla="*/ 16 h 44"/>
                <a:gd name="T30" fmla="*/ 48 w 71"/>
                <a:gd name="T31" fmla="*/ 19 h 44"/>
                <a:gd name="T32" fmla="*/ 61 w 71"/>
                <a:gd name="T33" fmla="*/ 16 h 44"/>
                <a:gd name="T34" fmla="*/ 67 w 71"/>
                <a:gd name="T35" fmla="*/ 17 h 44"/>
                <a:gd name="T36" fmla="*/ 71 w 71"/>
                <a:gd name="T37" fmla="*/ 21 h 44"/>
                <a:gd name="T38" fmla="*/ 67 w 71"/>
                <a:gd name="T39" fmla="*/ 3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44">
                  <a:moveTo>
                    <a:pt x="67" y="35"/>
                  </a:moveTo>
                  <a:lnTo>
                    <a:pt x="63" y="44"/>
                  </a:lnTo>
                  <a:lnTo>
                    <a:pt x="46" y="42"/>
                  </a:lnTo>
                  <a:lnTo>
                    <a:pt x="36" y="40"/>
                  </a:lnTo>
                  <a:lnTo>
                    <a:pt x="25" y="33"/>
                  </a:lnTo>
                  <a:lnTo>
                    <a:pt x="7" y="31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13" y="10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25" y="0"/>
                  </a:lnTo>
                  <a:lnTo>
                    <a:pt x="32" y="4"/>
                  </a:lnTo>
                  <a:lnTo>
                    <a:pt x="38" y="10"/>
                  </a:lnTo>
                  <a:lnTo>
                    <a:pt x="48" y="16"/>
                  </a:lnTo>
                  <a:lnTo>
                    <a:pt x="48" y="19"/>
                  </a:lnTo>
                  <a:lnTo>
                    <a:pt x="61" y="16"/>
                  </a:lnTo>
                  <a:lnTo>
                    <a:pt x="67" y="17"/>
                  </a:lnTo>
                  <a:lnTo>
                    <a:pt x="71" y="21"/>
                  </a:lnTo>
                  <a:lnTo>
                    <a:pt x="67" y="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7" name="Freeform 63"/>
            <p:cNvSpPr>
              <a:spLocks/>
            </p:cNvSpPr>
            <p:nvPr/>
          </p:nvSpPr>
          <p:spPr bwMode="auto">
            <a:xfrm>
              <a:off x="4552" y="2287"/>
              <a:ext cx="307" cy="543"/>
            </a:xfrm>
            <a:custGeom>
              <a:avLst/>
              <a:gdLst>
                <a:gd name="T0" fmla="*/ 29 w 307"/>
                <a:gd name="T1" fmla="*/ 359 h 543"/>
                <a:gd name="T2" fmla="*/ 33 w 307"/>
                <a:gd name="T3" fmla="*/ 342 h 543"/>
                <a:gd name="T4" fmla="*/ 14 w 307"/>
                <a:gd name="T5" fmla="*/ 342 h 543"/>
                <a:gd name="T6" fmla="*/ 14 w 307"/>
                <a:gd name="T7" fmla="*/ 321 h 543"/>
                <a:gd name="T8" fmla="*/ 0 w 307"/>
                <a:gd name="T9" fmla="*/ 307 h 543"/>
                <a:gd name="T10" fmla="*/ 14 w 307"/>
                <a:gd name="T11" fmla="*/ 263 h 543"/>
                <a:gd name="T12" fmla="*/ 50 w 307"/>
                <a:gd name="T13" fmla="*/ 230 h 543"/>
                <a:gd name="T14" fmla="*/ 52 w 307"/>
                <a:gd name="T15" fmla="*/ 186 h 543"/>
                <a:gd name="T16" fmla="*/ 64 w 307"/>
                <a:gd name="T17" fmla="*/ 117 h 543"/>
                <a:gd name="T18" fmla="*/ 69 w 307"/>
                <a:gd name="T19" fmla="*/ 102 h 543"/>
                <a:gd name="T20" fmla="*/ 58 w 307"/>
                <a:gd name="T21" fmla="*/ 90 h 543"/>
                <a:gd name="T22" fmla="*/ 56 w 307"/>
                <a:gd name="T23" fmla="*/ 81 h 543"/>
                <a:gd name="T24" fmla="*/ 46 w 307"/>
                <a:gd name="T25" fmla="*/ 71 h 543"/>
                <a:gd name="T26" fmla="*/ 39 w 307"/>
                <a:gd name="T27" fmla="*/ 17 h 543"/>
                <a:gd name="T28" fmla="*/ 67 w 307"/>
                <a:gd name="T29" fmla="*/ 0 h 543"/>
                <a:gd name="T30" fmla="*/ 185 w 307"/>
                <a:gd name="T31" fmla="*/ 65 h 543"/>
                <a:gd name="T32" fmla="*/ 304 w 307"/>
                <a:gd name="T33" fmla="*/ 130 h 543"/>
                <a:gd name="T34" fmla="*/ 307 w 307"/>
                <a:gd name="T35" fmla="*/ 265 h 543"/>
                <a:gd name="T36" fmla="*/ 282 w 307"/>
                <a:gd name="T37" fmla="*/ 263 h 543"/>
                <a:gd name="T38" fmla="*/ 269 w 307"/>
                <a:gd name="T39" fmla="*/ 288 h 543"/>
                <a:gd name="T40" fmla="*/ 261 w 307"/>
                <a:gd name="T41" fmla="*/ 309 h 543"/>
                <a:gd name="T42" fmla="*/ 267 w 307"/>
                <a:gd name="T43" fmla="*/ 317 h 543"/>
                <a:gd name="T44" fmla="*/ 258 w 307"/>
                <a:gd name="T45" fmla="*/ 326 h 543"/>
                <a:gd name="T46" fmla="*/ 261 w 307"/>
                <a:gd name="T47" fmla="*/ 342 h 543"/>
                <a:gd name="T48" fmla="*/ 254 w 307"/>
                <a:gd name="T49" fmla="*/ 355 h 543"/>
                <a:gd name="T50" fmla="*/ 252 w 307"/>
                <a:gd name="T51" fmla="*/ 369 h 543"/>
                <a:gd name="T52" fmla="*/ 261 w 307"/>
                <a:gd name="T53" fmla="*/ 367 h 543"/>
                <a:gd name="T54" fmla="*/ 267 w 307"/>
                <a:gd name="T55" fmla="*/ 378 h 543"/>
                <a:gd name="T56" fmla="*/ 269 w 307"/>
                <a:gd name="T57" fmla="*/ 399 h 543"/>
                <a:gd name="T58" fmla="*/ 281 w 307"/>
                <a:gd name="T59" fmla="*/ 409 h 543"/>
                <a:gd name="T60" fmla="*/ 279 w 307"/>
                <a:gd name="T61" fmla="*/ 417 h 543"/>
                <a:gd name="T62" fmla="*/ 261 w 307"/>
                <a:gd name="T63" fmla="*/ 422 h 543"/>
                <a:gd name="T64" fmla="*/ 246 w 307"/>
                <a:gd name="T65" fmla="*/ 436 h 543"/>
                <a:gd name="T66" fmla="*/ 225 w 307"/>
                <a:gd name="T67" fmla="*/ 474 h 543"/>
                <a:gd name="T68" fmla="*/ 196 w 307"/>
                <a:gd name="T69" fmla="*/ 489 h 543"/>
                <a:gd name="T70" fmla="*/ 167 w 307"/>
                <a:gd name="T71" fmla="*/ 488 h 543"/>
                <a:gd name="T72" fmla="*/ 160 w 307"/>
                <a:gd name="T73" fmla="*/ 489 h 543"/>
                <a:gd name="T74" fmla="*/ 162 w 307"/>
                <a:gd name="T75" fmla="*/ 503 h 543"/>
                <a:gd name="T76" fmla="*/ 146 w 307"/>
                <a:gd name="T77" fmla="*/ 514 h 543"/>
                <a:gd name="T78" fmla="*/ 133 w 307"/>
                <a:gd name="T79" fmla="*/ 528 h 543"/>
                <a:gd name="T80" fmla="*/ 96 w 307"/>
                <a:gd name="T81" fmla="*/ 541 h 543"/>
                <a:gd name="T82" fmla="*/ 89 w 307"/>
                <a:gd name="T83" fmla="*/ 534 h 543"/>
                <a:gd name="T84" fmla="*/ 83 w 307"/>
                <a:gd name="T85" fmla="*/ 532 h 543"/>
                <a:gd name="T86" fmla="*/ 77 w 307"/>
                <a:gd name="T87" fmla="*/ 541 h 543"/>
                <a:gd name="T88" fmla="*/ 52 w 307"/>
                <a:gd name="T89" fmla="*/ 543 h 543"/>
                <a:gd name="T90" fmla="*/ 58 w 307"/>
                <a:gd name="T91" fmla="*/ 534 h 543"/>
                <a:gd name="T92" fmla="*/ 48 w 307"/>
                <a:gd name="T93" fmla="*/ 511 h 543"/>
                <a:gd name="T94" fmla="*/ 44 w 307"/>
                <a:gd name="T95" fmla="*/ 497 h 543"/>
                <a:gd name="T96" fmla="*/ 31 w 307"/>
                <a:gd name="T97" fmla="*/ 491 h 543"/>
                <a:gd name="T98" fmla="*/ 14 w 307"/>
                <a:gd name="T99" fmla="*/ 470 h 543"/>
                <a:gd name="T100" fmla="*/ 19 w 307"/>
                <a:gd name="T101" fmla="*/ 455 h 543"/>
                <a:gd name="T102" fmla="*/ 33 w 307"/>
                <a:gd name="T103" fmla="*/ 459 h 543"/>
                <a:gd name="T104" fmla="*/ 43 w 307"/>
                <a:gd name="T105" fmla="*/ 457 h 543"/>
                <a:gd name="T106" fmla="*/ 58 w 307"/>
                <a:gd name="T107" fmla="*/ 457 h 543"/>
                <a:gd name="T108" fmla="*/ 43 w 307"/>
                <a:gd name="T109" fmla="*/ 426 h 543"/>
                <a:gd name="T110" fmla="*/ 43 w 307"/>
                <a:gd name="T111" fmla="*/ 403 h 543"/>
                <a:gd name="T112" fmla="*/ 41 w 307"/>
                <a:gd name="T113" fmla="*/ 380 h 543"/>
                <a:gd name="T114" fmla="*/ 29 w 307"/>
                <a:gd name="T115" fmla="*/ 35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7" h="543">
                  <a:moveTo>
                    <a:pt x="29" y="359"/>
                  </a:moveTo>
                  <a:lnTo>
                    <a:pt x="33" y="342"/>
                  </a:lnTo>
                  <a:lnTo>
                    <a:pt x="14" y="342"/>
                  </a:lnTo>
                  <a:lnTo>
                    <a:pt x="14" y="321"/>
                  </a:lnTo>
                  <a:lnTo>
                    <a:pt x="0" y="307"/>
                  </a:lnTo>
                  <a:lnTo>
                    <a:pt x="14" y="263"/>
                  </a:lnTo>
                  <a:lnTo>
                    <a:pt x="50" y="230"/>
                  </a:lnTo>
                  <a:lnTo>
                    <a:pt x="52" y="186"/>
                  </a:lnTo>
                  <a:lnTo>
                    <a:pt x="64" y="117"/>
                  </a:lnTo>
                  <a:lnTo>
                    <a:pt x="69" y="102"/>
                  </a:lnTo>
                  <a:lnTo>
                    <a:pt x="58" y="90"/>
                  </a:lnTo>
                  <a:lnTo>
                    <a:pt x="56" y="81"/>
                  </a:lnTo>
                  <a:lnTo>
                    <a:pt x="46" y="71"/>
                  </a:lnTo>
                  <a:lnTo>
                    <a:pt x="39" y="17"/>
                  </a:lnTo>
                  <a:lnTo>
                    <a:pt x="67" y="0"/>
                  </a:lnTo>
                  <a:lnTo>
                    <a:pt x="185" y="65"/>
                  </a:lnTo>
                  <a:lnTo>
                    <a:pt x="304" y="130"/>
                  </a:lnTo>
                  <a:lnTo>
                    <a:pt x="307" y="265"/>
                  </a:lnTo>
                  <a:lnTo>
                    <a:pt x="282" y="263"/>
                  </a:lnTo>
                  <a:lnTo>
                    <a:pt x="269" y="288"/>
                  </a:lnTo>
                  <a:lnTo>
                    <a:pt x="261" y="309"/>
                  </a:lnTo>
                  <a:lnTo>
                    <a:pt x="267" y="317"/>
                  </a:lnTo>
                  <a:lnTo>
                    <a:pt x="258" y="326"/>
                  </a:lnTo>
                  <a:lnTo>
                    <a:pt x="261" y="342"/>
                  </a:lnTo>
                  <a:lnTo>
                    <a:pt x="254" y="355"/>
                  </a:lnTo>
                  <a:lnTo>
                    <a:pt x="252" y="369"/>
                  </a:lnTo>
                  <a:lnTo>
                    <a:pt x="261" y="367"/>
                  </a:lnTo>
                  <a:lnTo>
                    <a:pt x="267" y="378"/>
                  </a:lnTo>
                  <a:lnTo>
                    <a:pt x="269" y="399"/>
                  </a:lnTo>
                  <a:lnTo>
                    <a:pt x="281" y="409"/>
                  </a:lnTo>
                  <a:lnTo>
                    <a:pt x="279" y="417"/>
                  </a:lnTo>
                  <a:lnTo>
                    <a:pt x="261" y="422"/>
                  </a:lnTo>
                  <a:lnTo>
                    <a:pt x="246" y="436"/>
                  </a:lnTo>
                  <a:lnTo>
                    <a:pt x="225" y="474"/>
                  </a:lnTo>
                  <a:lnTo>
                    <a:pt x="196" y="489"/>
                  </a:lnTo>
                  <a:lnTo>
                    <a:pt x="167" y="488"/>
                  </a:lnTo>
                  <a:lnTo>
                    <a:pt x="160" y="489"/>
                  </a:lnTo>
                  <a:lnTo>
                    <a:pt x="162" y="503"/>
                  </a:lnTo>
                  <a:lnTo>
                    <a:pt x="146" y="514"/>
                  </a:lnTo>
                  <a:lnTo>
                    <a:pt x="133" y="528"/>
                  </a:lnTo>
                  <a:lnTo>
                    <a:pt x="96" y="541"/>
                  </a:lnTo>
                  <a:lnTo>
                    <a:pt x="89" y="534"/>
                  </a:lnTo>
                  <a:lnTo>
                    <a:pt x="83" y="532"/>
                  </a:lnTo>
                  <a:lnTo>
                    <a:pt x="77" y="541"/>
                  </a:lnTo>
                  <a:lnTo>
                    <a:pt x="52" y="543"/>
                  </a:lnTo>
                  <a:lnTo>
                    <a:pt x="58" y="534"/>
                  </a:lnTo>
                  <a:lnTo>
                    <a:pt x="48" y="511"/>
                  </a:lnTo>
                  <a:lnTo>
                    <a:pt x="44" y="497"/>
                  </a:lnTo>
                  <a:lnTo>
                    <a:pt x="31" y="491"/>
                  </a:lnTo>
                  <a:lnTo>
                    <a:pt x="14" y="470"/>
                  </a:lnTo>
                  <a:lnTo>
                    <a:pt x="19" y="455"/>
                  </a:lnTo>
                  <a:lnTo>
                    <a:pt x="33" y="459"/>
                  </a:lnTo>
                  <a:lnTo>
                    <a:pt x="43" y="457"/>
                  </a:lnTo>
                  <a:lnTo>
                    <a:pt x="58" y="457"/>
                  </a:lnTo>
                  <a:lnTo>
                    <a:pt x="43" y="426"/>
                  </a:lnTo>
                  <a:lnTo>
                    <a:pt x="43" y="403"/>
                  </a:lnTo>
                  <a:lnTo>
                    <a:pt x="41" y="380"/>
                  </a:lnTo>
                  <a:lnTo>
                    <a:pt x="29" y="35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28" name="Freeform 64"/>
            <p:cNvSpPr>
              <a:spLocks/>
            </p:cNvSpPr>
            <p:nvPr/>
          </p:nvSpPr>
          <p:spPr bwMode="auto">
            <a:xfrm>
              <a:off x="4147" y="2707"/>
              <a:ext cx="56" cy="175"/>
            </a:xfrm>
            <a:custGeom>
              <a:avLst/>
              <a:gdLst>
                <a:gd name="T0" fmla="*/ 56 w 56"/>
                <a:gd name="T1" fmla="*/ 167 h 175"/>
                <a:gd name="T2" fmla="*/ 31 w 56"/>
                <a:gd name="T3" fmla="*/ 175 h 175"/>
                <a:gd name="T4" fmla="*/ 25 w 56"/>
                <a:gd name="T5" fmla="*/ 162 h 175"/>
                <a:gd name="T6" fmla="*/ 18 w 56"/>
                <a:gd name="T7" fmla="*/ 141 h 175"/>
                <a:gd name="T8" fmla="*/ 16 w 56"/>
                <a:gd name="T9" fmla="*/ 123 h 175"/>
                <a:gd name="T10" fmla="*/ 21 w 56"/>
                <a:gd name="T11" fmla="*/ 93 h 175"/>
                <a:gd name="T12" fmla="*/ 14 w 56"/>
                <a:gd name="T13" fmla="*/ 81 h 175"/>
                <a:gd name="T14" fmla="*/ 12 w 56"/>
                <a:gd name="T15" fmla="*/ 54 h 175"/>
                <a:gd name="T16" fmla="*/ 12 w 56"/>
                <a:gd name="T17" fmla="*/ 29 h 175"/>
                <a:gd name="T18" fmla="*/ 0 w 56"/>
                <a:gd name="T19" fmla="*/ 12 h 175"/>
                <a:gd name="T20" fmla="*/ 2 w 56"/>
                <a:gd name="T21" fmla="*/ 0 h 175"/>
                <a:gd name="T22" fmla="*/ 27 w 56"/>
                <a:gd name="T23" fmla="*/ 2 h 175"/>
                <a:gd name="T24" fmla="*/ 23 w 56"/>
                <a:gd name="T25" fmla="*/ 20 h 175"/>
                <a:gd name="T26" fmla="*/ 33 w 56"/>
                <a:gd name="T27" fmla="*/ 29 h 175"/>
                <a:gd name="T28" fmla="*/ 42 w 56"/>
                <a:gd name="T29" fmla="*/ 43 h 175"/>
                <a:gd name="T30" fmla="*/ 44 w 56"/>
                <a:gd name="T31" fmla="*/ 58 h 175"/>
                <a:gd name="T32" fmla="*/ 50 w 56"/>
                <a:gd name="T33" fmla="*/ 66 h 175"/>
                <a:gd name="T34" fmla="*/ 48 w 56"/>
                <a:gd name="T35" fmla="*/ 144 h 175"/>
                <a:gd name="T36" fmla="*/ 56 w 56"/>
                <a:gd name="T37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5">
                  <a:moveTo>
                    <a:pt x="56" y="167"/>
                  </a:moveTo>
                  <a:lnTo>
                    <a:pt x="31" y="175"/>
                  </a:lnTo>
                  <a:lnTo>
                    <a:pt x="25" y="162"/>
                  </a:lnTo>
                  <a:lnTo>
                    <a:pt x="18" y="141"/>
                  </a:lnTo>
                  <a:lnTo>
                    <a:pt x="16" y="123"/>
                  </a:lnTo>
                  <a:lnTo>
                    <a:pt x="21" y="93"/>
                  </a:lnTo>
                  <a:lnTo>
                    <a:pt x="14" y="81"/>
                  </a:lnTo>
                  <a:lnTo>
                    <a:pt x="12" y="54"/>
                  </a:lnTo>
                  <a:lnTo>
                    <a:pt x="12" y="2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7" y="2"/>
                  </a:lnTo>
                  <a:lnTo>
                    <a:pt x="23" y="20"/>
                  </a:lnTo>
                  <a:lnTo>
                    <a:pt x="33" y="29"/>
                  </a:lnTo>
                  <a:lnTo>
                    <a:pt x="42" y="43"/>
                  </a:lnTo>
                  <a:lnTo>
                    <a:pt x="44" y="58"/>
                  </a:lnTo>
                  <a:lnTo>
                    <a:pt x="50" y="66"/>
                  </a:lnTo>
                  <a:lnTo>
                    <a:pt x="48" y="144"/>
                  </a:lnTo>
                  <a:lnTo>
                    <a:pt x="56" y="1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429" name="Freeform 65"/>
            <p:cNvSpPr>
              <a:spLocks/>
            </p:cNvSpPr>
            <p:nvPr/>
          </p:nvSpPr>
          <p:spPr bwMode="auto">
            <a:xfrm>
              <a:off x="7034" y="2389"/>
              <a:ext cx="258" cy="501"/>
            </a:xfrm>
            <a:custGeom>
              <a:avLst/>
              <a:gdLst>
                <a:gd name="T0" fmla="*/ 148 w 258"/>
                <a:gd name="T1" fmla="*/ 265 h 501"/>
                <a:gd name="T2" fmla="*/ 125 w 258"/>
                <a:gd name="T3" fmla="*/ 238 h 501"/>
                <a:gd name="T4" fmla="*/ 100 w 258"/>
                <a:gd name="T5" fmla="*/ 276 h 501"/>
                <a:gd name="T6" fmla="*/ 81 w 258"/>
                <a:gd name="T7" fmla="*/ 355 h 501"/>
                <a:gd name="T8" fmla="*/ 104 w 258"/>
                <a:gd name="T9" fmla="*/ 380 h 501"/>
                <a:gd name="T10" fmla="*/ 125 w 258"/>
                <a:gd name="T11" fmla="*/ 441 h 501"/>
                <a:gd name="T12" fmla="*/ 160 w 258"/>
                <a:gd name="T13" fmla="*/ 464 h 501"/>
                <a:gd name="T14" fmla="*/ 167 w 258"/>
                <a:gd name="T15" fmla="*/ 497 h 501"/>
                <a:gd name="T16" fmla="*/ 144 w 258"/>
                <a:gd name="T17" fmla="*/ 483 h 501"/>
                <a:gd name="T18" fmla="*/ 115 w 258"/>
                <a:gd name="T19" fmla="*/ 474 h 501"/>
                <a:gd name="T20" fmla="*/ 96 w 258"/>
                <a:gd name="T21" fmla="*/ 445 h 501"/>
                <a:gd name="T22" fmla="*/ 64 w 258"/>
                <a:gd name="T23" fmla="*/ 409 h 501"/>
                <a:gd name="T24" fmla="*/ 54 w 258"/>
                <a:gd name="T25" fmla="*/ 411 h 501"/>
                <a:gd name="T26" fmla="*/ 62 w 258"/>
                <a:gd name="T27" fmla="*/ 357 h 501"/>
                <a:gd name="T28" fmla="*/ 89 w 258"/>
                <a:gd name="T29" fmla="*/ 290 h 501"/>
                <a:gd name="T30" fmla="*/ 73 w 258"/>
                <a:gd name="T31" fmla="*/ 242 h 501"/>
                <a:gd name="T32" fmla="*/ 46 w 258"/>
                <a:gd name="T33" fmla="*/ 197 h 501"/>
                <a:gd name="T34" fmla="*/ 46 w 258"/>
                <a:gd name="T35" fmla="*/ 172 h 501"/>
                <a:gd name="T36" fmla="*/ 39 w 258"/>
                <a:gd name="T37" fmla="*/ 121 h 501"/>
                <a:gd name="T38" fmla="*/ 0 w 258"/>
                <a:gd name="T39" fmla="*/ 67 h 501"/>
                <a:gd name="T40" fmla="*/ 19 w 258"/>
                <a:gd name="T41" fmla="*/ 23 h 501"/>
                <a:gd name="T42" fmla="*/ 56 w 258"/>
                <a:gd name="T43" fmla="*/ 7 h 501"/>
                <a:gd name="T44" fmla="*/ 87 w 258"/>
                <a:gd name="T45" fmla="*/ 9 h 501"/>
                <a:gd name="T46" fmla="*/ 110 w 258"/>
                <a:gd name="T47" fmla="*/ 32 h 501"/>
                <a:gd name="T48" fmla="*/ 114 w 258"/>
                <a:gd name="T49" fmla="*/ 98 h 501"/>
                <a:gd name="T50" fmla="*/ 152 w 258"/>
                <a:gd name="T51" fmla="*/ 84 h 501"/>
                <a:gd name="T52" fmla="*/ 173 w 258"/>
                <a:gd name="T53" fmla="*/ 71 h 501"/>
                <a:gd name="T54" fmla="*/ 221 w 258"/>
                <a:gd name="T55" fmla="*/ 101 h 501"/>
                <a:gd name="T56" fmla="*/ 256 w 258"/>
                <a:gd name="T57" fmla="*/ 165 h 501"/>
                <a:gd name="T58" fmla="*/ 250 w 258"/>
                <a:gd name="T59" fmla="*/ 209 h 501"/>
                <a:gd name="T60" fmla="*/ 183 w 258"/>
                <a:gd name="T61" fmla="*/ 211 h 501"/>
                <a:gd name="T62" fmla="*/ 177 w 258"/>
                <a:gd name="T63" fmla="*/ 28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8" h="501">
                  <a:moveTo>
                    <a:pt x="177" y="280"/>
                  </a:moveTo>
                  <a:lnTo>
                    <a:pt x="148" y="265"/>
                  </a:lnTo>
                  <a:lnTo>
                    <a:pt x="123" y="265"/>
                  </a:lnTo>
                  <a:lnTo>
                    <a:pt x="125" y="238"/>
                  </a:lnTo>
                  <a:lnTo>
                    <a:pt x="100" y="238"/>
                  </a:lnTo>
                  <a:lnTo>
                    <a:pt x="100" y="276"/>
                  </a:lnTo>
                  <a:lnTo>
                    <a:pt x="89" y="324"/>
                  </a:lnTo>
                  <a:lnTo>
                    <a:pt x="81" y="355"/>
                  </a:lnTo>
                  <a:lnTo>
                    <a:pt x="83" y="380"/>
                  </a:lnTo>
                  <a:lnTo>
                    <a:pt x="104" y="380"/>
                  </a:lnTo>
                  <a:lnTo>
                    <a:pt x="117" y="412"/>
                  </a:lnTo>
                  <a:lnTo>
                    <a:pt x="125" y="441"/>
                  </a:lnTo>
                  <a:lnTo>
                    <a:pt x="142" y="460"/>
                  </a:lnTo>
                  <a:lnTo>
                    <a:pt x="160" y="464"/>
                  </a:lnTo>
                  <a:lnTo>
                    <a:pt x="177" y="482"/>
                  </a:lnTo>
                  <a:lnTo>
                    <a:pt x="167" y="497"/>
                  </a:lnTo>
                  <a:lnTo>
                    <a:pt x="148" y="501"/>
                  </a:lnTo>
                  <a:lnTo>
                    <a:pt x="144" y="483"/>
                  </a:lnTo>
                  <a:lnTo>
                    <a:pt x="119" y="468"/>
                  </a:lnTo>
                  <a:lnTo>
                    <a:pt x="115" y="474"/>
                  </a:lnTo>
                  <a:lnTo>
                    <a:pt x="102" y="460"/>
                  </a:lnTo>
                  <a:lnTo>
                    <a:pt x="96" y="445"/>
                  </a:lnTo>
                  <a:lnTo>
                    <a:pt x="79" y="426"/>
                  </a:lnTo>
                  <a:lnTo>
                    <a:pt x="64" y="409"/>
                  </a:lnTo>
                  <a:lnTo>
                    <a:pt x="60" y="430"/>
                  </a:lnTo>
                  <a:lnTo>
                    <a:pt x="54" y="411"/>
                  </a:lnTo>
                  <a:lnTo>
                    <a:pt x="56" y="389"/>
                  </a:lnTo>
                  <a:lnTo>
                    <a:pt x="62" y="357"/>
                  </a:lnTo>
                  <a:lnTo>
                    <a:pt x="75" y="320"/>
                  </a:lnTo>
                  <a:lnTo>
                    <a:pt x="89" y="290"/>
                  </a:lnTo>
                  <a:lnTo>
                    <a:pt x="73" y="259"/>
                  </a:lnTo>
                  <a:lnTo>
                    <a:pt x="73" y="242"/>
                  </a:lnTo>
                  <a:lnTo>
                    <a:pt x="67" y="224"/>
                  </a:lnTo>
                  <a:lnTo>
                    <a:pt x="46" y="197"/>
                  </a:lnTo>
                  <a:lnTo>
                    <a:pt x="37" y="180"/>
                  </a:lnTo>
                  <a:lnTo>
                    <a:pt x="46" y="172"/>
                  </a:lnTo>
                  <a:lnTo>
                    <a:pt x="54" y="144"/>
                  </a:lnTo>
                  <a:lnTo>
                    <a:pt x="39" y="121"/>
                  </a:lnTo>
                  <a:lnTo>
                    <a:pt x="18" y="96"/>
                  </a:lnTo>
                  <a:lnTo>
                    <a:pt x="0" y="67"/>
                  </a:lnTo>
                  <a:lnTo>
                    <a:pt x="12" y="61"/>
                  </a:lnTo>
                  <a:lnTo>
                    <a:pt x="19" y="23"/>
                  </a:lnTo>
                  <a:lnTo>
                    <a:pt x="41" y="23"/>
                  </a:lnTo>
                  <a:lnTo>
                    <a:pt x="56" y="7"/>
                  </a:lnTo>
                  <a:lnTo>
                    <a:pt x="71" y="0"/>
                  </a:lnTo>
                  <a:lnTo>
                    <a:pt x="87" y="9"/>
                  </a:lnTo>
                  <a:lnTo>
                    <a:pt x="91" y="30"/>
                  </a:lnTo>
                  <a:lnTo>
                    <a:pt x="110" y="32"/>
                  </a:lnTo>
                  <a:lnTo>
                    <a:pt x="108" y="67"/>
                  </a:lnTo>
                  <a:lnTo>
                    <a:pt x="114" y="98"/>
                  </a:lnTo>
                  <a:lnTo>
                    <a:pt x="140" y="78"/>
                  </a:lnTo>
                  <a:lnTo>
                    <a:pt x="152" y="84"/>
                  </a:lnTo>
                  <a:lnTo>
                    <a:pt x="167" y="82"/>
                  </a:lnTo>
                  <a:lnTo>
                    <a:pt x="173" y="71"/>
                  </a:lnTo>
                  <a:lnTo>
                    <a:pt x="196" y="73"/>
                  </a:lnTo>
                  <a:lnTo>
                    <a:pt x="221" y="101"/>
                  </a:lnTo>
                  <a:lnTo>
                    <a:pt x="227" y="134"/>
                  </a:lnTo>
                  <a:lnTo>
                    <a:pt x="256" y="165"/>
                  </a:lnTo>
                  <a:lnTo>
                    <a:pt x="258" y="194"/>
                  </a:lnTo>
                  <a:lnTo>
                    <a:pt x="250" y="209"/>
                  </a:lnTo>
                  <a:lnTo>
                    <a:pt x="221" y="203"/>
                  </a:lnTo>
                  <a:lnTo>
                    <a:pt x="183" y="211"/>
                  </a:lnTo>
                  <a:lnTo>
                    <a:pt x="165" y="238"/>
                  </a:lnTo>
                  <a:lnTo>
                    <a:pt x="177" y="280"/>
                  </a:lnTo>
                  <a:close/>
                </a:path>
              </a:pathLst>
            </a:custGeom>
            <a:solidFill>
              <a:srgbClr val="FF6E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0" name="Freeform 66"/>
            <p:cNvSpPr>
              <a:spLocks/>
            </p:cNvSpPr>
            <p:nvPr/>
          </p:nvSpPr>
          <p:spPr bwMode="auto">
            <a:xfrm>
              <a:off x="6048" y="1690"/>
              <a:ext cx="222" cy="144"/>
            </a:xfrm>
            <a:custGeom>
              <a:avLst/>
              <a:gdLst>
                <a:gd name="T0" fmla="*/ 90 w 222"/>
                <a:gd name="T1" fmla="*/ 25 h 144"/>
                <a:gd name="T2" fmla="*/ 82 w 222"/>
                <a:gd name="T3" fmla="*/ 34 h 144"/>
                <a:gd name="T4" fmla="*/ 50 w 222"/>
                <a:gd name="T5" fmla="*/ 29 h 144"/>
                <a:gd name="T6" fmla="*/ 51 w 222"/>
                <a:gd name="T7" fmla="*/ 48 h 144"/>
                <a:gd name="T8" fmla="*/ 82 w 222"/>
                <a:gd name="T9" fmla="*/ 46 h 144"/>
                <a:gd name="T10" fmla="*/ 119 w 222"/>
                <a:gd name="T11" fmla="*/ 57 h 144"/>
                <a:gd name="T12" fmla="*/ 170 w 222"/>
                <a:gd name="T13" fmla="*/ 52 h 144"/>
                <a:gd name="T14" fmla="*/ 184 w 222"/>
                <a:gd name="T15" fmla="*/ 82 h 144"/>
                <a:gd name="T16" fmla="*/ 194 w 222"/>
                <a:gd name="T17" fmla="*/ 80 h 144"/>
                <a:gd name="T18" fmla="*/ 211 w 222"/>
                <a:gd name="T19" fmla="*/ 88 h 144"/>
                <a:gd name="T20" fmla="*/ 215 w 222"/>
                <a:gd name="T21" fmla="*/ 100 h 144"/>
                <a:gd name="T22" fmla="*/ 222 w 222"/>
                <a:gd name="T23" fmla="*/ 121 h 144"/>
                <a:gd name="T24" fmla="*/ 194 w 222"/>
                <a:gd name="T25" fmla="*/ 119 h 144"/>
                <a:gd name="T26" fmla="*/ 174 w 222"/>
                <a:gd name="T27" fmla="*/ 117 h 144"/>
                <a:gd name="T28" fmla="*/ 161 w 222"/>
                <a:gd name="T29" fmla="*/ 132 h 144"/>
                <a:gd name="T30" fmla="*/ 147 w 222"/>
                <a:gd name="T31" fmla="*/ 136 h 144"/>
                <a:gd name="T32" fmla="*/ 140 w 222"/>
                <a:gd name="T33" fmla="*/ 144 h 144"/>
                <a:gd name="T34" fmla="*/ 126 w 222"/>
                <a:gd name="T35" fmla="*/ 132 h 144"/>
                <a:gd name="T36" fmla="*/ 122 w 222"/>
                <a:gd name="T37" fmla="*/ 103 h 144"/>
                <a:gd name="T38" fmla="*/ 115 w 222"/>
                <a:gd name="T39" fmla="*/ 101 h 144"/>
                <a:gd name="T40" fmla="*/ 115 w 222"/>
                <a:gd name="T41" fmla="*/ 92 h 144"/>
                <a:gd name="T42" fmla="*/ 98 w 222"/>
                <a:gd name="T43" fmla="*/ 84 h 144"/>
                <a:gd name="T44" fmla="*/ 88 w 222"/>
                <a:gd name="T45" fmla="*/ 96 h 144"/>
                <a:gd name="T46" fmla="*/ 88 w 222"/>
                <a:gd name="T47" fmla="*/ 109 h 144"/>
                <a:gd name="T48" fmla="*/ 86 w 222"/>
                <a:gd name="T49" fmla="*/ 115 h 144"/>
                <a:gd name="T50" fmla="*/ 69 w 222"/>
                <a:gd name="T51" fmla="*/ 113 h 144"/>
                <a:gd name="T52" fmla="*/ 63 w 222"/>
                <a:gd name="T53" fmla="*/ 128 h 144"/>
                <a:gd name="T54" fmla="*/ 51 w 222"/>
                <a:gd name="T55" fmla="*/ 123 h 144"/>
                <a:gd name="T56" fmla="*/ 34 w 222"/>
                <a:gd name="T57" fmla="*/ 134 h 144"/>
                <a:gd name="T58" fmla="*/ 25 w 222"/>
                <a:gd name="T59" fmla="*/ 128 h 144"/>
                <a:gd name="T60" fmla="*/ 32 w 222"/>
                <a:gd name="T61" fmla="*/ 94 h 144"/>
                <a:gd name="T62" fmla="*/ 21 w 222"/>
                <a:gd name="T63" fmla="*/ 69 h 144"/>
                <a:gd name="T64" fmla="*/ 0 w 222"/>
                <a:gd name="T65" fmla="*/ 61 h 144"/>
                <a:gd name="T66" fmla="*/ 3 w 222"/>
                <a:gd name="T67" fmla="*/ 46 h 144"/>
                <a:gd name="T68" fmla="*/ 27 w 222"/>
                <a:gd name="T69" fmla="*/ 48 h 144"/>
                <a:gd name="T70" fmla="*/ 34 w 222"/>
                <a:gd name="T71" fmla="*/ 29 h 144"/>
                <a:gd name="T72" fmla="*/ 38 w 222"/>
                <a:gd name="T73" fmla="*/ 7 h 144"/>
                <a:gd name="T74" fmla="*/ 73 w 222"/>
                <a:gd name="T75" fmla="*/ 0 h 144"/>
                <a:gd name="T76" fmla="*/ 71 w 222"/>
                <a:gd name="T77" fmla="*/ 15 h 144"/>
                <a:gd name="T78" fmla="*/ 78 w 222"/>
                <a:gd name="T79" fmla="*/ 25 h 144"/>
                <a:gd name="T80" fmla="*/ 90 w 222"/>
                <a:gd name="T81" fmla="*/ 2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144">
                  <a:moveTo>
                    <a:pt x="90" y="25"/>
                  </a:moveTo>
                  <a:lnTo>
                    <a:pt x="82" y="34"/>
                  </a:lnTo>
                  <a:lnTo>
                    <a:pt x="50" y="29"/>
                  </a:lnTo>
                  <a:lnTo>
                    <a:pt x="51" y="48"/>
                  </a:lnTo>
                  <a:lnTo>
                    <a:pt x="82" y="46"/>
                  </a:lnTo>
                  <a:lnTo>
                    <a:pt x="119" y="57"/>
                  </a:lnTo>
                  <a:lnTo>
                    <a:pt x="170" y="52"/>
                  </a:lnTo>
                  <a:lnTo>
                    <a:pt x="184" y="82"/>
                  </a:lnTo>
                  <a:lnTo>
                    <a:pt x="194" y="80"/>
                  </a:lnTo>
                  <a:lnTo>
                    <a:pt x="211" y="88"/>
                  </a:lnTo>
                  <a:lnTo>
                    <a:pt x="215" y="100"/>
                  </a:lnTo>
                  <a:lnTo>
                    <a:pt x="222" y="121"/>
                  </a:lnTo>
                  <a:lnTo>
                    <a:pt x="194" y="119"/>
                  </a:lnTo>
                  <a:lnTo>
                    <a:pt x="174" y="117"/>
                  </a:lnTo>
                  <a:lnTo>
                    <a:pt x="161" y="132"/>
                  </a:lnTo>
                  <a:lnTo>
                    <a:pt x="147" y="136"/>
                  </a:lnTo>
                  <a:lnTo>
                    <a:pt x="140" y="144"/>
                  </a:lnTo>
                  <a:lnTo>
                    <a:pt x="126" y="132"/>
                  </a:lnTo>
                  <a:lnTo>
                    <a:pt x="122" y="103"/>
                  </a:lnTo>
                  <a:lnTo>
                    <a:pt x="115" y="101"/>
                  </a:lnTo>
                  <a:lnTo>
                    <a:pt x="115" y="92"/>
                  </a:lnTo>
                  <a:lnTo>
                    <a:pt x="98" y="84"/>
                  </a:lnTo>
                  <a:lnTo>
                    <a:pt x="88" y="96"/>
                  </a:lnTo>
                  <a:lnTo>
                    <a:pt x="88" y="109"/>
                  </a:lnTo>
                  <a:lnTo>
                    <a:pt x="86" y="115"/>
                  </a:lnTo>
                  <a:lnTo>
                    <a:pt x="69" y="113"/>
                  </a:lnTo>
                  <a:lnTo>
                    <a:pt x="63" y="128"/>
                  </a:lnTo>
                  <a:lnTo>
                    <a:pt x="51" y="123"/>
                  </a:lnTo>
                  <a:lnTo>
                    <a:pt x="34" y="134"/>
                  </a:lnTo>
                  <a:lnTo>
                    <a:pt x="25" y="128"/>
                  </a:lnTo>
                  <a:lnTo>
                    <a:pt x="32" y="94"/>
                  </a:lnTo>
                  <a:lnTo>
                    <a:pt x="21" y="69"/>
                  </a:lnTo>
                  <a:lnTo>
                    <a:pt x="0" y="61"/>
                  </a:lnTo>
                  <a:lnTo>
                    <a:pt x="3" y="46"/>
                  </a:lnTo>
                  <a:lnTo>
                    <a:pt x="27" y="48"/>
                  </a:lnTo>
                  <a:lnTo>
                    <a:pt x="34" y="29"/>
                  </a:lnTo>
                  <a:lnTo>
                    <a:pt x="38" y="7"/>
                  </a:lnTo>
                  <a:lnTo>
                    <a:pt x="73" y="0"/>
                  </a:lnTo>
                  <a:lnTo>
                    <a:pt x="71" y="15"/>
                  </a:lnTo>
                  <a:lnTo>
                    <a:pt x="78" y="25"/>
                  </a:lnTo>
                  <a:lnTo>
                    <a:pt x="9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1" name="Freeform 67"/>
            <p:cNvSpPr>
              <a:spLocks/>
            </p:cNvSpPr>
            <p:nvPr/>
          </p:nvSpPr>
          <p:spPr bwMode="auto">
            <a:xfrm>
              <a:off x="4378" y="1813"/>
              <a:ext cx="113" cy="238"/>
            </a:xfrm>
            <a:custGeom>
              <a:avLst/>
              <a:gdLst>
                <a:gd name="T0" fmla="*/ 55 w 113"/>
                <a:gd name="T1" fmla="*/ 238 h 238"/>
                <a:gd name="T2" fmla="*/ 44 w 113"/>
                <a:gd name="T3" fmla="*/ 178 h 238"/>
                <a:gd name="T4" fmla="*/ 26 w 113"/>
                <a:gd name="T5" fmla="*/ 165 h 238"/>
                <a:gd name="T6" fmla="*/ 25 w 113"/>
                <a:gd name="T7" fmla="*/ 155 h 238"/>
                <a:gd name="T8" fmla="*/ 2 w 113"/>
                <a:gd name="T9" fmla="*/ 136 h 238"/>
                <a:gd name="T10" fmla="*/ 0 w 113"/>
                <a:gd name="T11" fmla="*/ 109 h 238"/>
                <a:gd name="T12" fmla="*/ 17 w 113"/>
                <a:gd name="T13" fmla="*/ 90 h 238"/>
                <a:gd name="T14" fmla="*/ 25 w 113"/>
                <a:gd name="T15" fmla="*/ 63 h 238"/>
                <a:gd name="T16" fmla="*/ 21 w 113"/>
                <a:gd name="T17" fmla="*/ 30 h 238"/>
                <a:gd name="T18" fmla="*/ 26 w 113"/>
                <a:gd name="T19" fmla="*/ 13 h 238"/>
                <a:gd name="T20" fmla="*/ 57 w 113"/>
                <a:gd name="T21" fmla="*/ 0 h 238"/>
                <a:gd name="T22" fmla="*/ 76 w 113"/>
                <a:gd name="T23" fmla="*/ 3 h 238"/>
                <a:gd name="T24" fmla="*/ 76 w 113"/>
                <a:gd name="T25" fmla="*/ 21 h 238"/>
                <a:gd name="T26" fmla="*/ 99 w 113"/>
                <a:gd name="T27" fmla="*/ 7 h 238"/>
                <a:gd name="T28" fmla="*/ 101 w 113"/>
                <a:gd name="T29" fmla="*/ 15 h 238"/>
                <a:gd name="T30" fmla="*/ 88 w 113"/>
                <a:gd name="T31" fmla="*/ 30 h 238"/>
                <a:gd name="T32" fmla="*/ 88 w 113"/>
                <a:gd name="T33" fmla="*/ 48 h 238"/>
                <a:gd name="T34" fmla="*/ 98 w 113"/>
                <a:gd name="T35" fmla="*/ 55 h 238"/>
                <a:gd name="T36" fmla="*/ 94 w 113"/>
                <a:gd name="T37" fmla="*/ 84 h 238"/>
                <a:gd name="T38" fmla="*/ 74 w 113"/>
                <a:gd name="T39" fmla="*/ 101 h 238"/>
                <a:gd name="T40" fmla="*/ 80 w 113"/>
                <a:gd name="T41" fmla="*/ 121 h 238"/>
                <a:gd name="T42" fmla="*/ 96 w 113"/>
                <a:gd name="T43" fmla="*/ 121 h 238"/>
                <a:gd name="T44" fmla="*/ 101 w 113"/>
                <a:gd name="T45" fmla="*/ 138 h 238"/>
                <a:gd name="T46" fmla="*/ 113 w 113"/>
                <a:gd name="T47" fmla="*/ 142 h 238"/>
                <a:gd name="T48" fmla="*/ 111 w 113"/>
                <a:gd name="T49" fmla="*/ 169 h 238"/>
                <a:gd name="T50" fmla="*/ 98 w 113"/>
                <a:gd name="T51" fmla="*/ 178 h 238"/>
                <a:gd name="T52" fmla="*/ 88 w 113"/>
                <a:gd name="T53" fmla="*/ 190 h 238"/>
                <a:gd name="T54" fmla="*/ 69 w 113"/>
                <a:gd name="T55" fmla="*/ 203 h 238"/>
                <a:gd name="T56" fmla="*/ 73 w 113"/>
                <a:gd name="T57" fmla="*/ 217 h 238"/>
                <a:gd name="T58" fmla="*/ 69 w 113"/>
                <a:gd name="T59" fmla="*/ 230 h 238"/>
                <a:gd name="T60" fmla="*/ 55 w 113"/>
                <a:gd name="T6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238">
                  <a:moveTo>
                    <a:pt x="55" y="238"/>
                  </a:moveTo>
                  <a:lnTo>
                    <a:pt x="44" y="178"/>
                  </a:lnTo>
                  <a:lnTo>
                    <a:pt x="26" y="165"/>
                  </a:lnTo>
                  <a:lnTo>
                    <a:pt x="25" y="155"/>
                  </a:lnTo>
                  <a:lnTo>
                    <a:pt x="2" y="136"/>
                  </a:lnTo>
                  <a:lnTo>
                    <a:pt x="0" y="109"/>
                  </a:lnTo>
                  <a:lnTo>
                    <a:pt x="17" y="90"/>
                  </a:lnTo>
                  <a:lnTo>
                    <a:pt x="25" y="63"/>
                  </a:lnTo>
                  <a:lnTo>
                    <a:pt x="21" y="30"/>
                  </a:lnTo>
                  <a:lnTo>
                    <a:pt x="26" y="13"/>
                  </a:lnTo>
                  <a:lnTo>
                    <a:pt x="57" y="0"/>
                  </a:lnTo>
                  <a:lnTo>
                    <a:pt x="76" y="3"/>
                  </a:lnTo>
                  <a:lnTo>
                    <a:pt x="76" y="21"/>
                  </a:lnTo>
                  <a:lnTo>
                    <a:pt x="99" y="7"/>
                  </a:lnTo>
                  <a:lnTo>
                    <a:pt x="101" y="15"/>
                  </a:lnTo>
                  <a:lnTo>
                    <a:pt x="88" y="30"/>
                  </a:lnTo>
                  <a:lnTo>
                    <a:pt x="88" y="48"/>
                  </a:lnTo>
                  <a:lnTo>
                    <a:pt x="98" y="55"/>
                  </a:lnTo>
                  <a:lnTo>
                    <a:pt x="94" y="84"/>
                  </a:lnTo>
                  <a:lnTo>
                    <a:pt x="74" y="101"/>
                  </a:lnTo>
                  <a:lnTo>
                    <a:pt x="80" y="121"/>
                  </a:lnTo>
                  <a:lnTo>
                    <a:pt x="96" y="121"/>
                  </a:lnTo>
                  <a:lnTo>
                    <a:pt x="101" y="138"/>
                  </a:lnTo>
                  <a:lnTo>
                    <a:pt x="113" y="142"/>
                  </a:lnTo>
                  <a:lnTo>
                    <a:pt x="111" y="169"/>
                  </a:lnTo>
                  <a:lnTo>
                    <a:pt x="98" y="178"/>
                  </a:lnTo>
                  <a:lnTo>
                    <a:pt x="88" y="190"/>
                  </a:lnTo>
                  <a:lnTo>
                    <a:pt x="69" y="203"/>
                  </a:lnTo>
                  <a:lnTo>
                    <a:pt x="73" y="217"/>
                  </a:lnTo>
                  <a:lnTo>
                    <a:pt x="69" y="230"/>
                  </a:lnTo>
                  <a:lnTo>
                    <a:pt x="55" y="23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2" name="Freeform 68"/>
            <p:cNvSpPr>
              <a:spLocks noEditPoints="1"/>
            </p:cNvSpPr>
            <p:nvPr/>
          </p:nvSpPr>
          <p:spPr bwMode="auto">
            <a:xfrm>
              <a:off x="4892" y="1649"/>
              <a:ext cx="534" cy="215"/>
            </a:xfrm>
            <a:custGeom>
              <a:avLst/>
              <a:gdLst>
                <a:gd name="T0" fmla="*/ 338 w 534"/>
                <a:gd name="T1" fmla="*/ 41 h 215"/>
                <a:gd name="T2" fmla="*/ 394 w 534"/>
                <a:gd name="T3" fmla="*/ 39 h 215"/>
                <a:gd name="T4" fmla="*/ 453 w 534"/>
                <a:gd name="T5" fmla="*/ 20 h 215"/>
                <a:gd name="T6" fmla="*/ 490 w 534"/>
                <a:gd name="T7" fmla="*/ 48 h 215"/>
                <a:gd name="T8" fmla="*/ 511 w 534"/>
                <a:gd name="T9" fmla="*/ 73 h 215"/>
                <a:gd name="T10" fmla="*/ 505 w 534"/>
                <a:gd name="T11" fmla="*/ 93 h 215"/>
                <a:gd name="T12" fmla="*/ 514 w 534"/>
                <a:gd name="T13" fmla="*/ 142 h 215"/>
                <a:gd name="T14" fmla="*/ 520 w 534"/>
                <a:gd name="T15" fmla="*/ 175 h 215"/>
                <a:gd name="T16" fmla="*/ 476 w 534"/>
                <a:gd name="T17" fmla="*/ 162 h 215"/>
                <a:gd name="T18" fmla="*/ 434 w 534"/>
                <a:gd name="T19" fmla="*/ 173 h 215"/>
                <a:gd name="T20" fmla="*/ 388 w 534"/>
                <a:gd name="T21" fmla="*/ 185 h 215"/>
                <a:gd name="T22" fmla="*/ 347 w 534"/>
                <a:gd name="T23" fmla="*/ 179 h 215"/>
                <a:gd name="T24" fmla="*/ 309 w 534"/>
                <a:gd name="T25" fmla="*/ 181 h 215"/>
                <a:gd name="T26" fmla="*/ 301 w 534"/>
                <a:gd name="T27" fmla="*/ 208 h 215"/>
                <a:gd name="T28" fmla="*/ 284 w 534"/>
                <a:gd name="T29" fmla="*/ 200 h 215"/>
                <a:gd name="T30" fmla="*/ 276 w 534"/>
                <a:gd name="T31" fmla="*/ 190 h 215"/>
                <a:gd name="T32" fmla="*/ 234 w 534"/>
                <a:gd name="T33" fmla="*/ 202 h 215"/>
                <a:gd name="T34" fmla="*/ 167 w 534"/>
                <a:gd name="T35" fmla="*/ 187 h 215"/>
                <a:gd name="T36" fmla="*/ 131 w 534"/>
                <a:gd name="T37" fmla="*/ 200 h 215"/>
                <a:gd name="T38" fmla="*/ 85 w 534"/>
                <a:gd name="T39" fmla="*/ 187 h 215"/>
                <a:gd name="T40" fmla="*/ 35 w 534"/>
                <a:gd name="T41" fmla="*/ 152 h 215"/>
                <a:gd name="T42" fmla="*/ 25 w 534"/>
                <a:gd name="T43" fmla="*/ 108 h 215"/>
                <a:gd name="T44" fmla="*/ 35 w 534"/>
                <a:gd name="T45" fmla="*/ 60 h 215"/>
                <a:gd name="T46" fmla="*/ 86 w 534"/>
                <a:gd name="T47" fmla="*/ 33 h 215"/>
                <a:gd name="T48" fmla="*/ 171 w 534"/>
                <a:gd name="T49" fmla="*/ 14 h 215"/>
                <a:gd name="T50" fmla="*/ 248 w 534"/>
                <a:gd name="T51" fmla="*/ 4 h 215"/>
                <a:gd name="T52" fmla="*/ 33 w 534"/>
                <a:gd name="T53" fmla="*/ 50 h 215"/>
                <a:gd name="T54" fmla="*/ 0 w 534"/>
                <a:gd name="T55" fmla="*/ 52 h 215"/>
                <a:gd name="T56" fmla="*/ 6 w 534"/>
                <a:gd name="T57" fmla="*/ 43 h 215"/>
                <a:gd name="T58" fmla="*/ 0 w 534"/>
                <a:gd name="T59" fmla="*/ 12 h 215"/>
                <a:gd name="T60" fmla="*/ 50 w 534"/>
                <a:gd name="T61" fmla="*/ 6 h 215"/>
                <a:gd name="T62" fmla="*/ 81 w 534"/>
                <a:gd name="T63" fmla="*/ 29 h 215"/>
                <a:gd name="T64" fmla="*/ 42 w 534"/>
                <a:gd name="T65" fmla="*/ 3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4" h="215">
                  <a:moveTo>
                    <a:pt x="298" y="27"/>
                  </a:moveTo>
                  <a:lnTo>
                    <a:pt x="338" y="41"/>
                  </a:lnTo>
                  <a:lnTo>
                    <a:pt x="371" y="37"/>
                  </a:lnTo>
                  <a:lnTo>
                    <a:pt x="394" y="39"/>
                  </a:lnTo>
                  <a:lnTo>
                    <a:pt x="424" y="22"/>
                  </a:lnTo>
                  <a:lnTo>
                    <a:pt x="453" y="20"/>
                  </a:lnTo>
                  <a:lnTo>
                    <a:pt x="482" y="37"/>
                  </a:lnTo>
                  <a:lnTo>
                    <a:pt x="490" y="48"/>
                  </a:lnTo>
                  <a:lnTo>
                    <a:pt x="488" y="66"/>
                  </a:lnTo>
                  <a:lnTo>
                    <a:pt x="511" y="73"/>
                  </a:lnTo>
                  <a:lnTo>
                    <a:pt x="522" y="83"/>
                  </a:lnTo>
                  <a:lnTo>
                    <a:pt x="505" y="93"/>
                  </a:lnTo>
                  <a:lnTo>
                    <a:pt x="518" y="131"/>
                  </a:lnTo>
                  <a:lnTo>
                    <a:pt x="514" y="142"/>
                  </a:lnTo>
                  <a:lnTo>
                    <a:pt x="534" y="169"/>
                  </a:lnTo>
                  <a:lnTo>
                    <a:pt x="520" y="175"/>
                  </a:lnTo>
                  <a:lnTo>
                    <a:pt x="509" y="166"/>
                  </a:lnTo>
                  <a:lnTo>
                    <a:pt x="476" y="162"/>
                  </a:lnTo>
                  <a:lnTo>
                    <a:pt x="465" y="167"/>
                  </a:lnTo>
                  <a:lnTo>
                    <a:pt x="434" y="173"/>
                  </a:lnTo>
                  <a:lnTo>
                    <a:pt x="419" y="171"/>
                  </a:lnTo>
                  <a:lnTo>
                    <a:pt x="388" y="185"/>
                  </a:lnTo>
                  <a:lnTo>
                    <a:pt x="365" y="185"/>
                  </a:lnTo>
                  <a:lnTo>
                    <a:pt x="347" y="179"/>
                  </a:lnTo>
                  <a:lnTo>
                    <a:pt x="319" y="189"/>
                  </a:lnTo>
                  <a:lnTo>
                    <a:pt x="309" y="181"/>
                  </a:lnTo>
                  <a:lnTo>
                    <a:pt x="309" y="200"/>
                  </a:lnTo>
                  <a:lnTo>
                    <a:pt x="301" y="208"/>
                  </a:lnTo>
                  <a:lnTo>
                    <a:pt x="296" y="215"/>
                  </a:lnTo>
                  <a:lnTo>
                    <a:pt x="284" y="200"/>
                  </a:lnTo>
                  <a:lnTo>
                    <a:pt x="292" y="187"/>
                  </a:lnTo>
                  <a:lnTo>
                    <a:pt x="276" y="190"/>
                  </a:lnTo>
                  <a:lnTo>
                    <a:pt x="252" y="183"/>
                  </a:lnTo>
                  <a:lnTo>
                    <a:pt x="234" y="202"/>
                  </a:lnTo>
                  <a:lnTo>
                    <a:pt x="192" y="206"/>
                  </a:lnTo>
                  <a:lnTo>
                    <a:pt x="167" y="187"/>
                  </a:lnTo>
                  <a:lnTo>
                    <a:pt x="136" y="187"/>
                  </a:lnTo>
                  <a:lnTo>
                    <a:pt x="131" y="200"/>
                  </a:lnTo>
                  <a:lnTo>
                    <a:pt x="111" y="204"/>
                  </a:lnTo>
                  <a:lnTo>
                    <a:pt x="85" y="187"/>
                  </a:lnTo>
                  <a:lnTo>
                    <a:pt x="54" y="187"/>
                  </a:lnTo>
                  <a:lnTo>
                    <a:pt x="35" y="152"/>
                  </a:lnTo>
                  <a:lnTo>
                    <a:pt x="13" y="135"/>
                  </a:lnTo>
                  <a:lnTo>
                    <a:pt x="25" y="108"/>
                  </a:lnTo>
                  <a:lnTo>
                    <a:pt x="6" y="91"/>
                  </a:lnTo>
                  <a:lnTo>
                    <a:pt x="35" y="60"/>
                  </a:lnTo>
                  <a:lnTo>
                    <a:pt x="77" y="58"/>
                  </a:lnTo>
                  <a:lnTo>
                    <a:pt x="86" y="33"/>
                  </a:lnTo>
                  <a:lnTo>
                    <a:pt x="140" y="37"/>
                  </a:lnTo>
                  <a:lnTo>
                    <a:pt x="171" y="14"/>
                  </a:lnTo>
                  <a:lnTo>
                    <a:pt x="202" y="4"/>
                  </a:lnTo>
                  <a:lnTo>
                    <a:pt x="248" y="4"/>
                  </a:lnTo>
                  <a:lnTo>
                    <a:pt x="298" y="27"/>
                  </a:lnTo>
                  <a:close/>
                  <a:moveTo>
                    <a:pt x="33" y="50"/>
                  </a:moveTo>
                  <a:lnTo>
                    <a:pt x="10" y="68"/>
                  </a:lnTo>
                  <a:lnTo>
                    <a:pt x="0" y="52"/>
                  </a:lnTo>
                  <a:lnTo>
                    <a:pt x="0" y="45"/>
                  </a:lnTo>
                  <a:lnTo>
                    <a:pt x="6" y="43"/>
                  </a:lnTo>
                  <a:lnTo>
                    <a:pt x="13" y="22"/>
                  </a:lnTo>
                  <a:lnTo>
                    <a:pt x="0" y="12"/>
                  </a:lnTo>
                  <a:lnTo>
                    <a:pt x="27" y="0"/>
                  </a:lnTo>
                  <a:lnTo>
                    <a:pt x="50" y="6"/>
                  </a:lnTo>
                  <a:lnTo>
                    <a:pt x="56" y="18"/>
                  </a:lnTo>
                  <a:lnTo>
                    <a:pt x="81" y="29"/>
                  </a:lnTo>
                  <a:lnTo>
                    <a:pt x="75" y="37"/>
                  </a:lnTo>
                  <a:lnTo>
                    <a:pt x="42" y="39"/>
                  </a:lnTo>
                  <a:lnTo>
                    <a:pt x="33" y="50"/>
                  </a:lnTo>
                  <a:close/>
                </a:path>
              </a:pathLst>
            </a:custGeom>
            <a:solidFill>
              <a:srgbClr val="FF6E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3" name="Freeform 69"/>
            <p:cNvSpPr>
              <a:spLocks/>
            </p:cNvSpPr>
            <p:nvPr/>
          </p:nvSpPr>
          <p:spPr bwMode="auto">
            <a:xfrm>
              <a:off x="5028" y="3116"/>
              <a:ext cx="325" cy="365"/>
            </a:xfrm>
            <a:custGeom>
              <a:avLst/>
              <a:gdLst>
                <a:gd name="T0" fmla="*/ 137 w 325"/>
                <a:gd name="T1" fmla="*/ 0 h 365"/>
                <a:gd name="T2" fmla="*/ 142 w 325"/>
                <a:gd name="T3" fmla="*/ 2 h 365"/>
                <a:gd name="T4" fmla="*/ 250 w 325"/>
                <a:gd name="T5" fmla="*/ 73 h 365"/>
                <a:gd name="T6" fmla="*/ 252 w 325"/>
                <a:gd name="T7" fmla="*/ 93 h 365"/>
                <a:gd name="T8" fmla="*/ 296 w 325"/>
                <a:gd name="T9" fmla="*/ 127 h 365"/>
                <a:gd name="T10" fmla="*/ 281 w 325"/>
                <a:gd name="T11" fmla="*/ 167 h 365"/>
                <a:gd name="T12" fmla="*/ 283 w 325"/>
                <a:gd name="T13" fmla="*/ 187 h 365"/>
                <a:gd name="T14" fmla="*/ 302 w 325"/>
                <a:gd name="T15" fmla="*/ 200 h 365"/>
                <a:gd name="T16" fmla="*/ 302 w 325"/>
                <a:gd name="T17" fmla="*/ 210 h 365"/>
                <a:gd name="T18" fmla="*/ 294 w 325"/>
                <a:gd name="T19" fmla="*/ 229 h 365"/>
                <a:gd name="T20" fmla="*/ 296 w 325"/>
                <a:gd name="T21" fmla="*/ 240 h 365"/>
                <a:gd name="T22" fmla="*/ 292 w 325"/>
                <a:gd name="T23" fmla="*/ 256 h 365"/>
                <a:gd name="T24" fmla="*/ 304 w 325"/>
                <a:gd name="T25" fmla="*/ 277 h 365"/>
                <a:gd name="T26" fmla="*/ 315 w 325"/>
                <a:gd name="T27" fmla="*/ 311 h 365"/>
                <a:gd name="T28" fmla="*/ 325 w 325"/>
                <a:gd name="T29" fmla="*/ 319 h 365"/>
                <a:gd name="T30" fmla="*/ 302 w 325"/>
                <a:gd name="T31" fmla="*/ 338 h 365"/>
                <a:gd name="T32" fmla="*/ 269 w 325"/>
                <a:gd name="T33" fmla="*/ 352 h 365"/>
                <a:gd name="T34" fmla="*/ 250 w 325"/>
                <a:gd name="T35" fmla="*/ 350 h 365"/>
                <a:gd name="T36" fmla="*/ 240 w 325"/>
                <a:gd name="T37" fmla="*/ 361 h 365"/>
                <a:gd name="T38" fmla="*/ 219 w 325"/>
                <a:gd name="T39" fmla="*/ 361 h 365"/>
                <a:gd name="T40" fmla="*/ 211 w 325"/>
                <a:gd name="T41" fmla="*/ 365 h 365"/>
                <a:gd name="T42" fmla="*/ 175 w 325"/>
                <a:gd name="T43" fmla="*/ 356 h 365"/>
                <a:gd name="T44" fmla="*/ 152 w 325"/>
                <a:gd name="T45" fmla="*/ 359 h 365"/>
                <a:gd name="T46" fmla="*/ 144 w 325"/>
                <a:gd name="T47" fmla="*/ 313 h 365"/>
                <a:gd name="T48" fmla="*/ 135 w 325"/>
                <a:gd name="T49" fmla="*/ 298 h 365"/>
                <a:gd name="T50" fmla="*/ 129 w 325"/>
                <a:gd name="T51" fmla="*/ 288 h 365"/>
                <a:gd name="T52" fmla="*/ 100 w 325"/>
                <a:gd name="T53" fmla="*/ 281 h 365"/>
                <a:gd name="T54" fmla="*/ 83 w 325"/>
                <a:gd name="T55" fmla="*/ 271 h 365"/>
                <a:gd name="T56" fmla="*/ 64 w 325"/>
                <a:gd name="T57" fmla="*/ 265 h 365"/>
                <a:gd name="T58" fmla="*/ 52 w 325"/>
                <a:gd name="T59" fmla="*/ 260 h 365"/>
                <a:gd name="T60" fmla="*/ 41 w 325"/>
                <a:gd name="T61" fmla="*/ 252 h 365"/>
                <a:gd name="T62" fmla="*/ 25 w 325"/>
                <a:gd name="T63" fmla="*/ 208 h 365"/>
                <a:gd name="T64" fmla="*/ 8 w 325"/>
                <a:gd name="T65" fmla="*/ 189 h 365"/>
                <a:gd name="T66" fmla="*/ 2 w 325"/>
                <a:gd name="T67" fmla="*/ 169 h 365"/>
                <a:gd name="T68" fmla="*/ 4 w 325"/>
                <a:gd name="T69" fmla="*/ 152 h 365"/>
                <a:gd name="T70" fmla="*/ 0 w 325"/>
                <a:gd name="T71" fmla="*/ 119 h 365"/>
                <a:gd name="T72" fmla="*/ 12 w 325"/>
                <a:gd name="T73" fmla="*/ 119 h 365"/>
                <a:gd name="T74" fmla="*/ 23 w 325"/>
                <a:gd name="T75" fmla="*/ 106 h 365"/>
                <a:gd name="T76" fmla="*/ 35 w 325"/>
                <a:gd name="T77" fmla="*/ 89 h 365"/>
                <a:gd name="T78" fmla="*/ 43 w 325"/>
                <a:gd name="T79" fmla="*/ 81 h 365"/>
                <a:gd name="T80" fmla="*/ 43 w 325"/>
                <a:gd name="T81" fmla="*/ 69 h 365"/>
                <a:gd name="T82" fmla="*/ 35 w 325"/>
                <a:gd name="T83" fmla="*/ 62 h 365"/>
                <a:gd name="T84" fmla="*/ 33 w 325"/>
                <a:gd name="T85" fmla="*/ 48 h 365"/>
                <a:gd name="T86" fmla="*/ 43 w 325"/>
                <a:gd name="T87" fmla="*/ 45 h 365"/>
                <a:gd name="T88" fmla="*/ 44 w 325"/>
                <a:gd name="T89" fmla="*/ 25 h 365"/>
                <a:gd name="T90" fmla="*/ 33 w 325"/>
                <a:gd name="T91" fmla="*/ 6 h 365"/>
                <a:gd name="T92" fmla="*/ 43 w 325"/>
                <a:gd name="T93" fmla="*/ 2 h 365"/>
                <a:gd name="T94" fmla="*/ 75 w 325"/>
                <a:gd name="T95" fmla="*/ 2 h 365"/>
                <a:gd name="T96" fmla="*/ 137 w 325"/>
                <a:gd name="T9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" h="365">
                  <a:moveTo>
                    <a:pt x="137" y="0"/>
                  </a:moveTo>
                  <a:lnTo>
                    <a:pt x="142" y="2"/>
                  </a:lnTo>
                  <a:lnTo>
                    <a:pt x="250" y="73"/>
                  </a:lnTo>
                  <a:lnTo>
                    <a:pt x="252" y="93"/>
                  </a:lnTo>
                  <a:lnTo>
                    <a:pt x="296" y="127"/>
                  </a:lnTo>
                  <a:lnTo>
                    <a:pt x="281" y="167"/>
                  </a:lnTo>
                  <a:lnTo>
                    <a:pt x="283" y="187"/>
                  </a:lnTo>
                  <a:lnTo>
                    <a:pt x="302" y="200"/>
                  </a:lnTo>
                  <a:lnTo>
                    <a:pt x="302" y="210"/>
                  </a:lnTo>
                  <a:lnTo>
                    <a:pt x="294" y="229"/>
                  </a:lnTo>
                  <a:lnTo>
                    <a:pt x="296" y="240"/>
                  </a:lnTo>
                  <a:lnTo>
                    <a:pt x="292" y="256"/>
                  </a:lnTo>
                  <a:lnTo>
                    <a:pt x="304" y="277"/>
                  </a:lnTo>
                  <a:lnTo>
                    <a:pt x="315" y="311"/>
                  </a:lnTo>
                  <a:lnTo>
                    <a:pt x="325" y="319"/>
                  </a:lnTo>
                  <a:lnTo>
                    <a:pt x="302" y="338"/>
                  </a:lnTo>
                  <a:lnTo>
                    <a:pt x="269" y="352"/>
                  </a:lnTo>
                  <a:lnTo>
                    <a:pt x="250" y="350"/>
                  </a:lnTo>
                  <a:lnTo>
                    <a:pt x="240" y="361"/>
                  </a:lnTo>
                  <a:lnTo>
                    <a:pt x="219" y="361"/>
                  </a:lnTo>
                  <a:lnTo>
                    <a:pt x="211" y="365"/>
                  </a:lnTo>
                  <a:lnTo>
                    <a:pt x="175" y="356"/>
                  </a:lnTo>
                  <a:lnTo>
                    <a:pt x="152" y="359"/>
                  </a:lnTo>
                  <a:lnTo>
                    <a:pt x="144" y="313"/>
                  </a:lnTo>
                  <a:lnTo>
                    <a:pt x="135" y="298"/>
                  </a:lnTo>
                  <a:lnTo>
                    <a:pt x="129" y="288"/>
                  </a:lnTo>
                  <a:lnTo>
                    <a:pt x="100" y="281"/>
                  </a:lnTo>
                  <a:lnTo>
                    <a:pt x="83" y="271"/>
                  </a:lnTo>
                  <a:lnTo>
                    <a:pt x="64" y="265"/>
                  </a:lnTo>
                  <a:lnTo>
                    <a:pt x="52" y="260"/>
                  </a:lnTo>
                  <a:lnTo>
                    <a:pt x="41" y="252"/>
                  </a:lnTo>
                  <a:lnTo>
                    <a:pt x="25" y="208"/>
                  </a:lnTo>
                  <a:lnTo>
                    <a:pt x="8" y="189"/>
                  </a:lnTo>
                  <a:lnTo>
                    <a:pt x="2" y="169"/>
                  </a:lnTo>
                  <a:lnTo>
                    <a:pt x="4" y="152"/>
                  </a:lnTo>
                  <a:lnTo>
                    <a:pt x="0" y="119"/>
                  </a:lnTo>
                  <a:lnTo>
                    <a:pt x="12" y="119"/>
                  </a:lnTo>
                  <a:lnTo>
                    <a:pt x="23" y="106"/>
                  </a:lnTo>
                  <a:lnTo>
                    <a:pt x="35" y="89"/>
                  </a:lnTo>
                  <a:lnTo>
                    <a:pt x="43" y="81"/>
                  </a:lnTo>
                  <a:lnTo>
                    <a:pt x="43" y="69"/>
                  </a:lnTo>
                  <a:lnTo>
                    <a:pt x="35" y="62"/>
                  </a:lnTo>
                  <a:lnTo>
                    <a:pt x="33" y="48"/>
                  </a:lnTo>
                  <a:lnTo>
                    <a:pt x="43" y="45"/>
                  </a:lnTo>
                  <a:lnTo>
                    <a:pt x="44" y="25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75" y="2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4" name="Freeform 70"/>
            <p:cNvSpPr>
              <a:spLocks/>
            </p:cNvSpPr>
            <p:nvPr/>
          </p:nvSpPr>
          <p:spPr bwMode="auto">
            <a:xfrm>
              <a:off x="5036" y="2938"/>
              <a:ext cx="163" cy="194"/>
            </a:xfrm>
            <a:custGeom>
              <a:avLst/>
              <a:gdLst>
                <a:gd name="T0" fmla="*/ 67 w 163"/>
                <a:gd name="T1" fmla="*/ 180 h 194"/>
                <a:gd name="T2" fmla="*/ 35 w 163"/>
                <a:gd name="T3" fmla="*/ 180 h 194"/>
                <a:gd name="T4" fmla="*/ 25 w 163"/>
                <a:gd name="T5" fmla="*/ 184 h 194"/>
                <a:gd name="T6" fmla="*/ 6 w 163"/>
                <a:gd name="T7" fmla="*/ 194 h 194"/>
                <a:gd name="T8" fmla="*/ 0 w 163"/>
                <a:gd name="T9" fmla="*/ 190 h 194"/>
                <a:gd name="T10" fmla="*/ 0 w 163"/>
                <a:gd name="T11" fmla="*/ 165 h 194"/>
                <a:gd name="T12" fmla="*/ 6 w 163"/>
                <a:gd name="T13" fmla="*/ 151 h 194"/>
                <a:gd name="T14" fmla="*/ 8 w 163"/>
                <a:gd name="T15" fmla="*/ 125 h 194"/>
                <a:gd name="T16" fmla="*/ 13 w 163"/>
                <a:gd name="T17" fmla="*/ 109 h 194"/>
                <a:gd name="T18" fmla="*/ 25 w 163"/>
                <a:gd name="T19" fmla="*/ 92 h 194"/>
                <a:gd name="T20" fmla="*/ 36 w 163"/>
                <a:gd name="T21" fmla="*/ 82 h 194"/>
                <a:gd name="T22" fmla="*/ 46 w 163"/>
                <a:gd name="T23" fmla="*/ 71 h 194"/>
                <a:gd name="T24" fmla="*/ 35 w 163"/>
                <a:gd name="T25" fmla="*/ 65 h 194"/>
                <a:gd name="T26" fmla="*/ 36 w 163"/>
                <a:gd name="T27" fmla="*/ 25 h 194"/>
                <a:gd name="T28" fmla="*/ 48 w 163"/>
                <a:gd name="T29" fmla="*/ 17 h 194"/>
                <a:gd name="T30" fmla="*/ 67 w 163"/>
                <a:gd name="T31" fmla="*/ 25 h 194"/>
                <a:gd name="T32" fmla="*/ 92 w 163"/>
                <a:gd name="T33" fmla="*/ 15 h 194"/>
                <a:gd name="T34" fmla="*/ 113 w 163"/>
                <a:gd name="T35" fmla="*/ 17 h 194"/>
                <a:gd name="T36" fmla="*/ 132 w 163"/>
                <a:gd name="T37" fmla="*/ 0 h 194"/>
                <a:gd name="T38" fmla="*/ 146 w 163"/>
                <a:gd name="T39" fmla="*/ 25 h 194"/>
                <a:gd name="T40" fmla="*/ 150 w 163"/>
                <a:gd name="T41" fmla="*/ 42 h 194"/>
                <a:gd name="T42" fmla="*/ 163 w 163"/>
                <a:gd name="T43" fmla="*/ 80 h 194"/>
                <a:gd name="T44" fmla="*/ 152 w 163"/>
                <a:gd name="T45" fmla="*/ 105 h 194"/>
                <a:gd name="T46" fmla="*/ 138 w 163"/>
                <a:gd name="T47" fmla="*/ 128 h 194"/>
                <a:gd name="T48" fmla="*/ 129 w 163"/>
                <a:gd name="T49" fmla="*/ 142 h 194"/>
                <a:gd name="T50" fmla="*/ 129 w 163"/>
                <a:gd name="T51" fmla="*/ 178 h 194"/>
                <a:gd name="T52" fmla="*/ 67 w 163"/>
                <a:gd name="T53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4">
                  <a:moveTo>
                    <a:pt x="67" y="180"/>
                  </a:moveTo>
                  <a:lnTo>
                    <a:pt x="35" y="180"/>
                  </a:lnTo>
                  <a:lnTo>
                    <a:pt x="25" y="184"/>
                  </a:lnTo>
                  <a:lnTo>
                    <a:pt x="6" y="194"/>
                  </a:lnTo>
                  <a:lnTo>
                    <a:pt x="0" y="190"/>
                  </a:lnTo>
                  <a:lnTo>
                    <a:pt x="0" y="165"/>
                  </a:lnTo>
                  <a:lnTo>
                    <a:pt x="6" y="151"/>
                  </a:lnTo>
                  <a:lnTo>
                    <a:pt x="8" y="125"/>
                  </a:lnTo>
                  <a:lnTo>
                    <a:pt x="13" y="109"/>
                  </a:lnTo>
                  <a:lnTo>
                    <a:pt x="25" y="92"/>
                  </a:lnTo>
                  <a:lnTo>
                    <a:pt x="36" y="82"/>
                  </a:lnTo>
                  <a:lnTo>
                    <a:pt x="46" y="71"/>
                  </a:lnTo>
                  <a:lnTo>
                    <a:pt x="35" y="65"/>
                  </a:lnTo>
                  <a:lnTo>
                    <a:pt x="36" y="25"/>
                  </a:lnTo>
                  <a:lnTo>
                    <a:pt x="48" y="17"/>
                  </a:lnTo>
                  <a:lnTo>
                    <a:pt x="67" y="25"/>
                  </a:lnTo>
                  <a:lnTo>
                    <a:pt x="92" y="15"/>
                  </a:lnTo>
                  <a:lnTo>
                    <a:pt x="113" y="17"/>
                  </a:lnTo>
                  <a:lnTo>
                    <a:pt x="132" y="0"/>
                  </a:lnTo>
                  <a:lnTo>
                    <a:pt x="146" y="25"/>
                  </a:lnTo>
                  <a:lnTo>
                    <a:pt x="150" y="42"/>
                  </a:lnTo>
                  <a:lnTo>
                    <a:pt x="163" y="80"/>
                  </a:lnTo>
                  <a:lnTo>
                    <a:pt x="152" y="105"/>
                  </a:lnTo>
                  <a:lnTo>
                    <a:pt x="138" y="128"/>
                  </a:lnTo>
                  <a:lnTo>
                    <a:pt x="129" y="142"/>
                  </a:lnTo>
                  <a:lnTo>
                    <a:pt x="129" y="178"/>
                  </a:lnTo>
                  <a:lnTo>
                    <a:pt x="67" y="180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5" name="Freeform 71"/>
            <p:cNvSpPr>
              <a:spLocks/>
            </p:cNvSpPr>
            <p:nvPr/>
          </p:nvSpPr>
          <p:spPr bwMode="auto">
            <a:xfrm>
              <a:off x="4769" y="1311"/>
              <a:ext cx="470" cy="263"/>
            </a:xfrm>
            <a:custGeom>
              <a:avLst/>
              <a:gdLst>
                <a:gd name="T0" fmla="*/ 252 w 470"/>
                <a:gd name="T1" fmla="*/ 10 h 263"/>
                <a:gd name="T2" fmla="*/ 265 w 470"/>
                <a:gd name="T3" fmla="*/ 4 h 263"/>
                <a:gd name="T4" fmla="*/ 309 w 470"/>
                <a:gd name="T5" fmla="*/ 20 h 263"/>
                <a:gd name="T6" fmla="*/ 307 w 470"/>
                <a:gd name="T7" fmla="*/ 35 h 263"/>
                <a:gd name="T8" fmla="*/ 340 w 470"/>
                <a:gd name="T9" fmla="*/ 52 h 263"/>
                <a:gd name="T10" fmla="*/ 375 w 470"/>
                <a:gd name="T11" fmla="*/ 70 h 263"/>
                <a:gd name="T12" fmla="*/ 413 w 470"/>
                <a:gd name="T13" fmla="*/ 79 h 263"/>
                <a:gd name="T14" fmla="*/ 469 w 470"/>
                <a:gd name="T15" fmla="*/ 91 h 263"/>
                <a:gd name="T16" fmla="*/ 463 w 470"/>
                <a:gd name="T17" fmla="*/ 118 h 263"/>
                <a:gd name="T18" fmla="*/ 469 w 470"/>
                <a:gd name="T19" fmla="*/ 146 h 263"/>
                <a:gd name="T20" fmla="*/ 430 w 470"/>
                <a:gd name="T21" fmla="*/ 158 h 263"/>
                <a:gd name="T22" fmla="*/ 411 w 470"/>
                <a:gd name="T23" fmla="*/ 175 h 263"/>
                <a:gd name="T24" fmla="*/ 371 w 470"/>
                <a:gd name="T25" fmla="*/ 189 h 263"/>
                <a:gd name="T26" fmla="*/ 351 w 470"/>
                <a:gd name="T27" fmla="*/ 221 h 263"/>
                <a:gd name="T28" fmla="*/ 394 w 470"/>
                <a:gd name="T29" fmla="*/ 227 h 263"/>
                <a:gd name="T30" fmla="*/ 361 w 470"/>
                <a:gd name="T31" fmla="*/ 244 h 263"/>
                <a:gd name="T32" fmla="*/ 311 w 470"/>
                <a:gd name="T33" fmla="*/ 258 h 263"/>
                <a:gd name="T34" fmla="*/ 284 w 470"/>
                <a:gd name="T35" fmla="*/ 233 h 263"/>
                <a:gd name="T36" fmla="*/ 313 w 470"/>
                <a:gd name="T37" fmla="*/ 215 h 263"/>
                <a:gd name="T38" fmla="*/ 261 w 470"/>
                <a:gd name="T39" fmla="*/ 198 h 263"/>
                <a:gd name="T40" fmla="*/ 234 w 470"/>
                <a:gd name="T41" fmla="*/ 191 h 263"/>
                <a:gd name="T42" fmla="*/ 208 w 470"/>
                <a:gd name="T43" fmla="*/ 233 h 263"/>
                <a:gd name="T44" fmla="*/ 183 w 470"/>
                <a:gd name="T45" fmla="*/ 233 h 263"/>
                <a:gd name="T46" fmla="*/ 177 w 470"/>
                <a:gd name="T47" fmla="*/ 223 h 263"/>
                <a:gd name="T48" fmla="*/ 186 w 470"/>
                <a:gd name="T49" fmla="*/ 200 h 263"/>
                <a:gd name="T50" fmla="*/ 190 w 470"/>
                <a:gd name="T51" fmla="*/ 192 h 263"/>
                <a:gd name="T52" fmla="*/ 209 w 470"/>
                <a:gd name="T53" fmla="*/ 198 h 263"/>
                <a:gd name="T54" fmla="*/ 211 w 470"/>
                <a:gd name="T55" fmla="*/ 192 h 263"/>
                <a:gd name="T56" fmla="*/ 202 w 470"/>
                <a:gd name="T57" fmla="*/ 179 h 263"/>
                <a:gd name="T58" fmla="*/ 186 w 470"/>
                <a:gd name="T59" fmla="*/ 160 h 263"/>
                <a:gd name="T60" fmla="*/ 175 w 470"/>
                <a:gd name="T61" fmla="*/ 139 h 263"/>
                <a:gd name="T62" fmla="*/ 144 w 470"/>
                <a:gd name="T63" fmla="*/ 127 h 263"/>
                <a:gd name="T64" fmla="*/ 119 w 470"/>
                <a:gd name="T65" fmla="*/ 137 h 263"/>
                <a:gd name="T66" fmla="*/ 104 w 470"/>
                <a:gd name="T67" fmla="*/ 144 h 263"/>
                <a:gd name="T68" fmla="*/ 75 w 470"/>
                <a:gd name="T69" fmla="*/ 152 h 263"/>
                <a:gd name="T70" fmla="*/ 44 w 470"/>
                <a:gd name="T71" fmla="*/ 144 h 263"/>
                <a:gd name="T72" fmla="*/ 17 w 470"/>
                <a:gd name="T73" fmla="*/ 146 h 263"/>
                <a:gd name="T74" fmla="*/ 0 w 470"/>
                <a:gd name="T75" fmla="*/ 129 h 263"/>
                <a:gd name="T76" fmla="*/ 12 w 470"/>
                <a:gd name="T77" fmla="*/ 108 h 263"/>
                <a:gd name="T78" fmla="*/ 10 w 470"/>
                <a:gd name="T79" fmla="*/ 95 h 263"/>
                <a:gd name="T80" fmla="*/ 44 w 470"/>
                <a:gd name="T81" fmla="*/ 64 h 263"/>
                <a:gd name="T82" fmla="*/ 31 w 470"/>
                <a:gd name="T83" fmla="*/ 25 h 263"/>
                <a:gd name="T84" fmla="*/ 56 w 470"/>
                <a:gd name="T85" fmla="*/ 16 h 263"/>
                <a:gd name="T86" fmla="*/ 102 w 470"/>
                <a:gd name="T87" fmla="*/ 18 h 263"/>
                <a:gd name="T88" fmla="*/ 152 w 470"/>
                <a:gd name="T89" fmla="*/ 25 h 263"/>
                <a:gd name="T90" fmla="*/ 171 w 470"/>
                <a:gd name="T91" fmla="*/ 25 h 263"/>
                <a:gd name="T92" fmla="*/ 202 w 470"/>
                <a:gd name="T93" fmla="*/ 31 h 263"/>
                <a:gd name="T94" fmla="*/ 213 w 470"/>
                <a:gd name="T95" fmla="*/ 18 h 263"/>
                <a:gd name="T96" fmla="*/ 242 w 470"/>
                <a:gd name="T97" fmla="*/ 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70" h="263">
                  <a:moveTo>
                    <a:pt x="242" y="8"/>
                  </a:moveTo>
                  <a:lnTo>
                    <a:pt x="252" y="10"/>
                  </a:lnTo>
                  <a:lnTo>
                    <a:pt x="257" y="2"/>
                  </a:lnTo>
                  <a:lnTo>
                    <a:pt x="265" y="4"/>
                  </a:lnTo>
                  <a:lnTo>
                    <a:pt x="292" y="0"/>
                  </a:lnTo>
                  <a:lnTo>
                    <a:pt x="309" y="20"/>
                  </a:lnTo>
                  <a:lnTo>
                    <a:pt x="305" y="25"/>
                  </a:lnTo>
                  <a:lnTo>
                    <a:pt x="307" y="35"/>
                  </a:lnTo>
                  <a:lnTo>
                    <a:pt x="328" y="37"/>
                  </a:lnTo>
                  <a:lnTo>
                    <a:pt x="340" y="52"/>
                  </a:lnTo>
                  <a:lnTo>
                    <a:pt x="340" y="58"/>
                  </a:lnTo>
                  <a:lnTo>
                    <a:pt x="375" y="70"/>
                  </a:lnTo>
                  <a:lnTo>
                    <a:pt x="394" y="64"/>
                  </a:lnTo>
                  <a:lnTo>
                    <a:pt x="413" y="79"/>
                  </a:lnTo>
                  <a:lnTo>
                    <a:pt x="428" y="79"/>
                  </a:lnTo>
                  <a:lnTo>
                    <a:pt x="469" y="91"/>
                  </a:lnTo>
                  <a:lnTo>
                    <a:pt x="470" y="100"/>
                  </a:lnTo>
                  <a:lnTo>
                    <a:pt x="463" y="118"/>
                  </a:lnTo>
                  <a:lnTo>
                    <a:pt x="470" y="135"/>
                  </a:lnTo>
                  <a:lnTo>
                    <a:pt x="469" y="146"/>
                  </a:lnTo>
                  <a:lnTo>
                    <a:pt x="444" y="148"/>
                  </a:lnTo>
                  <a:lnTo>
                    <a:pt x="430" y="158"/>
                  </a:lnTo>
                  <a:lnTo>
                    <a:pt x="432" y="173"/>
                  </a:lnTo>
                  <a:lnTo>
                    <a:pt x="411" y="175"/>
                  </a:lnTo>
                  <a:lnTo>
                    <a:pt x="394" y="187"/>
                  </a:lnTo>
                  <a:lnTo>
                    <a:pt x="371" y="189"/>
                  </a:lnTo>
                  <a:lnTo>
                    <a:pt x="348" y="200"/>
                  </a:lnTo>
                  <a:lnTo>
                    <a:pt x="351" y="221"/>
                  </a:lnTo>
                  <a:lnTo>
                    <a:pt x="367" y="229"/>
                  </a:lnTo>
                  <a:lnTo>
                    <a:pt x="394" y="227"/>
                  </a:lnTo>
                  <a:lnTo>
                    <a:pt x="390" y="239"/>
                  </a:lnTo>
                  <a:lnTo>
                    <a:pt x="361" y="244"/>
                  </a:lnTo>
                  <a:lnTo>
                    <a:pt x="327" y="263"/>
                  </a:lnTo>
                  <a:lnTo>
                    <a:pt x="311" y="258"/>
                  </a:lnTo>
                  <a:lnTo>
                    <a:pt x="315" y="242"/>
                  </a:lnTo>
                  <a:lnTo>
                    <a:pt x="284" y="233"/>
                  </a:lnTo>
                  <a:lnTo>
                    <a:pt x="288" y="225"/>
                  </a:lnTo>
                  <a:lnTo>
                    <a:pt x="313" y="215"/>
                  </a:lnTo>
                  <a:lnTo>
                    <a:pt x="305" y="208"/>
                  </a:lnTo>
                  <a:lnTo>
                    <a:pt x="261" y="198"/>
                  </a:lnTo>
                  <a:lnTo>
                    <a:pt x="259" y="187"/>
                  </a:lnTo>
                  <a:lnTo>
                    <a:pt x="234" y="191"/>
                  </a:lnTo>
                  <a:lnTo>
                    <a:pt x="227" y="208"/>
                  </a:lnTo>
                  <a:lnTo>
                    <a:pt x="208" y="233"/>
                  </a:lnTo>
                  <a:lnTo>
                    <a:pt x="196" y="227"/>
                  </a:lnTo>
                  <a:lnTo>
                    <a:pt x="183" y="233"/>
                  </a:lnTo>
                  <a:lnTo>
                    <a:pt x="171" y="227"/>
                  </a:lnTo>
                  <a:lnTo>
                    <a:pt x="177" y="223"/>
                  </a:lnTo>
                  <a:lnTo>
                    <a:pt x="181" y="212"/>
                  </a:lnTo>
                  <a:lnTo>
                    <a:pt x="186" y="200"/>
                  </a:lnTo>
                  <a:lnTo>
                    <a:pt x="184" y="194"/>
                  </a:lnTo>
                  <a:lnTo>
                    <a:pt x="190" y="192"/>
                  </a:lnTo>
                  <a:lnTo>
                    <a:pt x="194" y="196"/>
                  </a:lnTo>
                  <a:lnTo>
                    <a:pt x="209" y="198"/>
                  </a:lnTo>
                  <a:lnTo>
                    <a:pt x="215" y="196"/>
                  </a:lnTo>
                  <a:lnTo>
                    <a:pt x="211" y="192"/>
                  </a:lnTo>
                  <a:lnTo>
                    <a:pt x="211" y="187"/>
                  </a:lnTo>
                  <a:lnTo>
                    <a:pt x="202" y="179"/>
                  </a:lnTo>
                  <a:lnTo>
                    <a:pt x="196" y="166"/>
                  </a:lnTo>
                  <a:lnTo>
                    <a:pt x="186" y="160"/>
                  </a:lnTo>
                  <a:lnTo>
                    <a:pt x="186" y="148"/>
                  </a:lnTo>
                  <a:lnTo>
                    <a:pt x="175" y="139"/>
                  </a:lnTo>
                  <a:lnTo>
                    <a:pt x="163" y="139"/>
                  </a:lnTo>
                  <a:lnTo>
                    <a:pt x="144" y="127"/>
                  </a:lnTo>
                  <a:lnTo>
                    <a:pt x="127" y="131"/>
                  </a:lnTo>
                  <a:lnTo>
                    <a:pt x="119" y="137"/>
                  </a:lnTo>
                  <a:lnTo>
                    <a:pt x="110" y="137"/>
                  </a:lnTo>
                  <a:lnTo>
                    <a:pt x="104" y="144"/>
                  </a:lnTo>
                  <a:lnTo>
                    <a:pt x="83" y="146"/>
                  </a:lnTo>
                  <a:lnTo>
                    <a:pt x="75" y="152"/>
                  </a:lnTo>
                  <a:lnTo>
                    <a:pt x="62" y="144"/>
                  </a:lnTo>
                  <a:lnTo>
                    <a:pt x="44" y="144"/>
                  </a:lnTo>
                  <a:lnTo>
                    <a:pt x="29" y="141"/>
                  </a:lnTo>
                  <a:lnTo>
                    <a:pt x="17" y="146"/>
                  </a:lnTo>
                  <a:lnTo>
                    <a:pt x="16" y="139"/>
                  </a:lnTo>
                  <a:lnTo>
                    <a:pt x="0" y="129"/>
                  </a:lnTo>
                  <a:lnTo>
                    <a:pt x="4" y="116"/>
                  </a:lnTo>
                  <a:lnTo>
                    <a:pt x="12" y="108"/>
                  </a:lnTo>
                  <a:lnTo>
                    <a:pt x="17" y="110"/>
                  </a:lnTo>
                  <a:lnTo>
                    <a:pt x="10" y="95"/>
                  </a:lnTo>
                  <a:lnTo>
                    <a:pt x="31" y="68"/>
                  </a:lnTo>
                  <a:lnTo>
                    <a:pt x="44" y="64"/>
                  </a:lnTo>
                  <a:lnTo>
                    <a:pt x="46" y="54"/>
                  </a:lnTo>
                  <a:lnTo>
                    <a:pt x="31" y="25"/>
                  </a:lnTo>
                  <a:lnTo>
                    <a:pt x="42" y="23"/>
                  </a:lnTo>
                  <a:lnTo>
                    <a:pt x="56" y="16"/>
                  </a:lnTo>
                  <a:lnTo>
                    <a:pt x="77" y="14"/>
                  </a:lnTo>
                  <a:lnTo>
                    <a:pt x="102" y="18"/>
                  </a:lnTo>
                  <a:lnTo>
                    <a:pt x="133" y="25"/>
                  </a:lnTo>
                  <a:lnTo>
                    <a:pt x="152" y="25"/>
                  </a:lnTo>
                  <a:lnTo>
                    <a:pt x="163" y="29"/>
                  </a:lnTo>
                  <a:lnTo>
                    <a:pt x="171" y="25"/>
                  </a:lnTo>
                  <a:lnTo>
                    <a:pt x="179" y="31"/>
                  </a:lnTo>
                  <a:lnTo>
                    <a:pt x="202" y="31"/>
                  </a:lnTo>
                  <a:lnTo>
                    <a:pt x="213" y="33"/>
                  </a:lnTo>
                  <a:lnTo>
                    <a:pt x="213" y="18"/>
                  </a:lnTo>
                  <a:lnTo>
                    <a:pt x="219" y="10"/>
                  </a:lnTo>
                  <a:lnTo>
                    <a:pt x="242" y="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6" name="Freeform 72"/>
            <p:cNvSpPr>
              <a:spLocks/>
            </p:cNvSpPr>
            <p:nvPr/>
          </p:nvSpPr>
          <p:spPr bwMode="auto">
            <a:xfrm>
              <a:off x="5687" y="1534"/>
              <a:ext cx="501" cy="284"/>
            </a:xfrm>
            <a:custGeom>
              <a:avLst/>
              <a:gdLst>
                <a:gd name="T0" fmla="*/ 347 w 501"/>
                <a:gd name="T1" fmla="*/ 279 h 284"/>
                <a:gd name="T2" fmla="*/ 343 w 501"/>
                <a:gd name="T3" fmla="*/ 257 h 284"/>
                <a:gd name="T4" fmla="*/ 303 w 501"/>
                <a:gd name="T5" fmla="*/ 242 h 284"/>
                <a:gd name="T6" fmla="*/ 270 w 501"/>
                <a:gd name="T7" fmla="*/ 227 h 284"/>
                <a:gd name="T8" fmla="*/ 249 w 501"/>
                <a:gd name="T9" fmla="*/ 209 h 284"/>
                <a:gd name="T10" fmla="*/ 213 w 501"/>
                <a:gd name="T11" fmla="*/ 186 h 284"/>
                <a:gd name="T12" fmla="*/ 192 w 501"/>
                <a:gd name="T13" fmla="*/ 152 h 284"/>
                <a:gd name="T14" fmla="*/ 180 w 501"/>
                <a:gd name="T15" fmla="*/ 146 h 284"/>
                <a:gd name="T16" fmla="*/ 151 w 501"/>
                <a:gd name="T17" fmla="*/ 148 h 284"/>
                <a:gd name="T18" fmla="*/ 140 w 501"/>
                <a:gd name="T19" fmla="*/ 140 h 284"/>
                <a:gd name="T20" fmla="*/ 130 w 501"/>
                <a:gd name="T21" fmla="*/ 113 h 284"/>
                <a:gd name="T22" fmla="*/ 90 w 501"/>
                <a:gd name="T23" fmla="*/ 96 h 284"/>
                <a:gd name="T24" fmla="*/ 71 w 501"/>
                <a:gd name="T25" fmla="*/ 115 h 284"/>
                <a:gd name="T26" fmla="*/ 50 w 501"/>
                <a:gd name="T27" fmla="*/ 127 h 284"/>
                <a:gd name="T28" fmla="*/ 57 w 501"/>
                <a:gd name="T29" fmla="*/ 144 h 284"/>
                <a:gd name="T30" fmla="*/ 27 w 501"/>
                <a:gd name="T31" fmla="*/ 144 h 284"/>
                <a:gd name="T32" fmla="*/ 0 w 501"/>
                <a:gd name="T33" fmla="*/ 19 h 284"/>
                <a:gd name="T34" fmla="*/ 65 w 501"/>
                <a:gd name="T35" fmla="*/ 0 h 284"/>
                <a:gd name="T36" fmla="*/ 71 w 501"/>
                <a:gd name="T37" fmla="*/ 4 h 284"/>
                <a:gd name="T38" fmla="*/ 119 w 501"/>
                <a:gd name="T39" fmla="*/ 27 h 284"/>
                <a:gd name="T40" fmla="*/ 144 w 501"/>
                <a:gd name="T41" fmla="*/ 40 h 284"/>
                <a:gd name="T42" fmla="*/ 176 w 501"/>
                <a:gd name="T43" fmla="*/ 69 h 284"/>
                <a:gd name="T44" fmla="*/ 207 w 501"/>
                <a:gd name="T45" fmla="*/ 65 h 284"/>
                <a:gd name="T46" fmla="*/ 253 w 501"/>
                <a:gd name="T47" fmla="*/ 64 h 284"/>
                <a:gd name="T48" fmla="*/ 292 w 501"/>
                <a:gd name="T49" fmla="*/ 87 h 284"/>
                <a:gd name="T50" fmla="*/ 297 w 501"/>
                <a:gd name="T51" fmla="*/ 121 h 284"/>
                <a:gd name="T52" fmla="*/ 311 w 501"/>
                <a:gd name="T53" fmla="*/ 121 h 284"/>
                <a:gd name="T54" fmla="*/ 324 w 501"/>
                <a:gd name="T55" fmla="*/ 148 h 284"/>
                <a:gd name="T56" fmla="*/ 359 w 501"/>
                <a:gd name="T57" fmla="*/ 150 h 284"/>
                <a:gd name="T58" fmla="*/ 370 w 501"/>
                <a:gd name="T59" fmla="*/ 165 h 284"/>
                <a:gd name="T60" fmla="*/ 380 w 501"/>
                <a:gd name="T61" fmla="*/ 165 h 284"/>
                <a:gd name="T62" fmla="*/ 388 w 501"/>
                <a:gd name="T63" fmla="*/ 142 h 284"/>
                <a:gd name="T64" fmla="*/ 416 w 501"/>
                <a:gd name="T65" fmla="*/ 117 h 284"/>
                <a:gd name="T66" fmla="*/ 432 w 501"/>
                <a:gd name="T67" fmla="*/ 112 h 284"/>
                <a:gd name="T68" fmla="*/ 439 w 501"/>
                <a:gd name="T69" fmla="*/ 115 h 284"/>
                <a:gd name="T70" fmla="*/ 422 w 501"/>
                <a:gd name="T71" fmla="*/ 137 h 284"/>
                <a:gd name="T72" fmla="*/ 447 w 501"/>
                <a:gd name="T73" fmla="*/ 150 h 284"/>
                <a:gd name="T74" fmla="*/ 464 w 501"/>
                <a:gd name="T75" fmla="*/ 140 h 284"/>
                <a:gd name="T76" fmla="*/ 501 w 501"/>
                <a:gd name="T77" fmla="*/ 160 h 284"/>
                <a:gd name="T78" fmla="*/ 472 w 501"/>
                <a:gd name="T79" fmla="*/ 183 h 284"/>
                <a:gd name="T80" fmla="*/ 451 w 501"/>
                <a:gd name="T81" fmla="*/ 181 h 284"/>
                <a:gd name="T82" fmla="*/ 439 w 501"/>
                <a:gd name="T83" fmla="*/ 181 h 284"/>
                <a:gd name="T84" fmla="*/ 432 w 501"/>
                <a:gd name="T85" fmla="*/ 171 h 284"/>
                <a:gd name="T86" fmla="*/ 434 w 501"/>
                <a:gd name="T87" fmla="*/ 156 h 284"/>
                <a:gd name="T88" fmla="*/ 399 w 501"/>
                <a:gd name="T89" fmla="*/ 163 h 284"/>
                <a:gd name="T90" fmla="*/ 395 w 501"/>
                <a:gd name="T91" fmla="*/ 185 h 284"/>
                <a:gd name="T92" fmla="*/ 388 w 501"/>
                <a:gd name="T93" fmla="*/ 204 h 284"/>
                <a:gd name="T94" fmla="*/ 364 w 501"/>
                <a:gd name="T95" fmla="*/ 202 h 284"/>
                <a:gd name="T96" fmla="*/ 361 w 501"/>
                <a:gd name="T97" fmla="*/ 217 h 284"/>
                <a:gd name="T98" fmla="*/ 382 w 501"/>
                <a:gd name="T99" fmla="*/ 225 h 284"/>
                <a:gd name="T100" fmla="*/ 393 w 501"/>
                <a:gd name="T101" fmla="*/ 250 h 284"/>
                <a:gd name="T102" fmla="*/ 386 w 501"/>
                <a:gd name="T103" fmla="*/ 284 h 284"/>
                <a:gd name="T104" fmla="*/ 363 w 501"/>
                <a:gd name="T105" fmla="*/ 279 h 284"/>
                <a:gd name="T106" fmla="*/ 347 w 501"/>
                <a:gd name="T107" fmla="*/ 27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1" h="284">
                  <a:moveTo>
                    <a:pt x="347" y="279"/>
                  </a:moveTo>
                  <a:lnTo>
                    <a:pt x="343" y="257"/>
                  </a:lnTo>
                  <a:lnTo>
                    <a:pt x="303" y="242"/>
                  </a:lnTo>
                  <a:lnTo>
                    <a:pt x="270" y="227"/>
                  </a:lnTo>
                  <a:lnTo>
                    <a:pt x="249" y="209"/>
                  </a:lnTo>
                  <a:lnTo>
                    <a:pt x="213" y="186"/>
                  </a:lnTo>
                  <a:lnTo>
                    <a:pt x="192" y="152"/>
                  </a:lnTo>
                  <a:lnTo>
                    <a:pt x="180" y="146"/>
                  </a:lnTo>
                  <a:lnTo>
                    <a:pt x="151" y="148"/>
                  </a:lnTo>
                  <a:lnTo>
                    <a:pt x="140" y="140"/>
                  </a:lnTo>
                  <a:lnTo>
                    <a:pt x="130" y="113"/>
                  </a:lnTo>
                  <a:lnTo>
                    <a:pt x="90" y="96"/>
                  </a:lnTo>
                  <a:lnTo>
                    <a:pt x="71" y="115"/>
                  </a:lnTo>
                  <a:lnTo>
                    <a:pt x="50" y="127"/>
                  </a:lnTo>
                  <a:lnTo>
                    <a:pt x="57" y="144"/>
                  </a:lnTo>
                  <a:lnTo>
                    <a:pt x="27" y="144"/>
                  </a:lnTo>
                  <a:lnTo>
                    <a:pt x="0" y="19"/>
                  </a:lnTo>
                  <a:lnTo>
                    <a:pt x="65" y="0"/>
                  </a:lnTo>
                  <a:lnTo>
                    <a:pt x="71" y="4"/>
                  </a:lnTo>
                  <a:lnTo>
                    <a:pt x="119" y="27"/>
                  </a:lnTo>
                  <a:lnTo>
                    <a:pt x="144" y="40"/>
                  </a:lnTo>
                  <a:lnTo>
                    <a:pt x="176" y="69"/>
                  </a:lnTo>
                  <a:lnTo>
                    <a:pt x="207" y="65"/>
                  </a:lnTo>
                  <a:lnTo>
                    <a:pt x="253" y="64"/>
                  </a:lnTo>
                  <a:lnTo>
                    <a:pt x="292" y="87"/>
                  </a:lnTo>
                  <a:lnTo>
                    <a:pt x="297" y="121"/>
                  </a:lnTo>
                  <a:lnTo>
                    <a:pt x="311" y="121"/>
                  </a:lnTo>
                  <a:lnTo>
                    <a:pt x="324" y="148"/>
                  </a:lnTo>
                  <a:lnTo>
                    <a:pt x="359" y="150"/>
                  </a:lnTo>
                  <a:lnTo>
                    <a:pt x="370" y="165"/>
                  </a:lnTo>
                  <a:lnTo>
                    <a:pt x="380" y="165"/>
                  </a:lnTo>
                  <a:lnTo>
                    <a:pt x="388" y="142"/>
                  </a:lnTo>
                  <a:lnTo>
                    <a:pt x="416" y="117"/>
                  </a:lnTo>
                  <a:lnTo>
                    <a:pt x="432" y="112"/>
                  </a:lnTo>
                  <a:lnTo>
                    <a:pt x="439" y="115"/>
                  </a:lnTo>
                  <a:lnTo>
                    <a:pt x="422" y="137"/>
                  </a:lnTo>
                  <a:lnTo>
                    <a:pt x="447" y="150"/>
                  </a:lnTo>
                  <a:lnTo>
                    <a:pt x="464" y="140"/>
                  </a:lnTo>
                  <a:lnTo>
                    <a:pt x="501" y="160"/>
                  </a:lnTo>
                  <a:lnTo>
                    <a:pt x="472" y="183"/>
                  </a:lnTo>
                  <a:lnTo>
                    <a:pt x="451" y="181"/>
                  </a:lnTo>
                  <a:lnTo>
                    <a:pt x="439" y="181"/>
                  </a:lnTo>
                  <a:lnTo>
                    <a:pt x="432" y="171"/>
                  </a:lnTo>
                  <a:lnTo>
                    <a:pt x="434" y="156"/>
                  </a:lnTo>
                  <a:lnTo>
                    <a:pt x="399" y="163"/>
                  </a:lnTo>
                  <a:lnTo>
                    <a:pt x="395" y="185"/>
                  </a:lnTo>
                  <a:lnTo>
                    <a:pt x="388" y="204"/>
                  </a:lnTo>
                  <a:lnTo>
                    <a:pt x="364" y="202"/>
                  </a:lnTo>
                  <a:lnTo>
                    <a:pt x="361" y="217"/>
                  </a:lnTo>
                  <a:lnTo>
                    <a:pt x="382" y="225"/>
                  </a:lnTo>
                  <a:lnTo>
                    <a:pt x="393" y="250"/>
                  </a:lnTo>
                  <a:lnTo>
                    <a:pt x="386" y="284"/>
                  </a:lnTo>
                  <a:lnTo>
                    <a:pt x="363" y="279"/>
                  </a:lnTo>
                  <a:lnTo>
                    <a:pt x="347" y="27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7" name="Freeform 73"/>
            <p:cNvSpPr>
              <a:spLocks/>
            </p:cNvSpPr>
            <p:nvPr/>
          </p:nvSpPr>
          <p:spPr bwMode="auto">
            <a:xfrm>
              <a:off x="7157" y="2289"/>
              <a:ext cx="254" cy="501"/>
            </a:xfrm>
            <a:custGeom>
              <a:avLst/>
              <a:gdLst>
                <a:gd name="T0" fmla="*/ 177 w 254"/>
                <a:gd name="T1" fmla="*/ 61 h 501"/>
                <a:gd name="T2" fmla="*/ 142 w 254"/>
                <a:gd name="T3" fmla="*/ 90 h 501"/>
                <a:gd name="T4" fmla="*/ 121 w 254"/>
                <a:gd name="T5" fmla="*/ 123 h 501"/>
                <a:gd name="T6" fmla="*/ 119 w 254"/>
                <a:gd name="T7" fmla="*/ 146 h 501"/>
                <a:gd name="T8" fmla="*/ 146 w 254"/>
                <a:gd name="T9" fmla="*/ 182 h 501"/>
                <a:gd name="T10" fmla="*/ 181 w 254"/>
                <a:gd name="T11" fmla="*/ 226 h 501"/>
                <a:gd name="T12" fmla="*/ 209 w 254"/>
                <a:gd name="T13" fmla="*/ 247 h 501"/>
                <a:gd name="T14" fmla="*/ 230 w 254"/>
                <a:gd name="T15" fmla="*/ 274 h 501"/>
                <a:gd name="T16" fmla="*/ 252 w 254"/>
                <a:gd name="T17" fmla="*/ 338 h 501"/>
                <a:gd name="T18" fmla="*/ 254 w 254"/>
                <a:gd name="T19" fmla="*/ 397 h 501"/>
                <a:gd name="T20" fmla="*/ 230 w 254"/>
                <a:gd name="T21" fmla="*/ 420 h 501"/>
                <a:gd name="T22" fmla="*/ 198 w 254"/>
                <a:gd name="T23" fmla="*/ 441 h 501"/>
                <a:gd name="T24" fmla="*/ 175 w 254"/>
                <a:gd name="T25" fmla="*/ 470 h 501"/>
                <a:gd name="T26" fmla="*/ 140 w 254"/>
                <a:gd name="T27" fmla="*/ 501 h 501"/>
                <a:gd name="T28" fmla="*/ 127 w 254"/>
                <a:gd name="T29" fmla="*/ 480 h 501"/>
                <a:gd name="T30" fmla="*/ 135 w 254"/>
                <a:gd name="T31" fmla="*/ 457 h 501"/>
                <a:gd name="T32" fmla="*/ 111 w 254"/>
                <a:gd name="T33" fmla="*/ 438 h 501"/>
                <a:gd name="T34" fmla="*/ 136 w 254"/>
                <a:gd name="T35" fmla="*/ 424 h 501"/>
                <a:gd name="T36" fmla="*/ 167 w 254"/>
                <a:gd name="T37" fmla="*/ 420 h 501"/>
                <a:gd name="T38" fmla="*/ 152 w 254"/>
                <a:gd name="T39" fmla="*/ 401 h 501"/>
                <a:gd name="T40" fmla="*/ 200 w 254"/>
                <a:gd name="T41" fmla="*/ 374 h 501"/>
                <a:gd name="T42" fmla="*/ 200 w 254"/>
                <a:gd name="T43" fmla="*/ 334 h 501"/>
                <a:gd name="T44" fmla="*/ 190 w 254"/>
                <a:gd name="T45" fmla="*/ 311 h 501"/>
                <a:gd name="T46" fmla="*/ 192 w 254"/>
                <a:gd name="T47" fmla="*/ 276 h 501"/>
                <a:gd name="T48" fmla="*/ 182 w 254"/>
                <a:gd name="T49" fmla="*/ 253 h 501"/>
                <a:gd name="T50" fmla="*/ 158 w 254"/>
                <a:gd name="T51" fmla="*/ 228 h 501"/>
                <a:gd name="T52" fmla="*/ 135 w 254"/>
                <a:gd name="T53" fmla="*/ 199 h 501"/>
                <a:gd name="T54" fmla="*/ 104 w 254"/>
                <a:gd name="T55" fmla="*/ 159 h 501"/>
                <a:gd name="T56" fmla="*/ 65 w 254"/>
                <a:gd name="T57" fmla="*/ 138 h 501"/>
                <a:gd name="T58" fmla="*/ 73 w 254"/>
                <a:gd name="T59" fmla="*/ 127 h 501"/>
                <a:gd name="T60" fmla="*/ 90 w 254"/>
                <a:gd name="T61" fmla="*/ 117 h 501"/>
                <a:gd name="T62" fmla="*/ 75 w 254"/>
                <a:gd name="T63" fmla="*/ 88 h 501"/>
                <a:gd name="T64" fmla="*/ 39 w 254"/>
                <a:gd name="T65" fmla="*/ 88 h 501"/>
                <a:gd name="T66" fmla="*/ 21 w 254"/>
                <a:gd name="T67" fmla="*/ 55 h 501"/>
                <a:gd name="T68" fmla="*/ 0 w 254"/>
                <a:gd name="T69" fmla="*/ 31 h 501"/>
                <a:gd name="T70" fmla="*/ 14 w 254"/>
                <a:gd name="T71" fmla="*/ 21 h 501"/>
                <a:gd name="T72" fmla="*/ 37 w 254"/>
                <a:gd name="T73" fmla="*/ 21 h 501"/>
                <a:gd name="T74" fmla="*/ 65 w 254"/>
                <a:gd name="T75" fmla="*/ 17 h 501"/>
                <a:gd name="T76" fmla="*/ 87 w 254"/>
                <a:gd name="T77" fmla="*/ 0 h 501"/>
                <a:gd name="T78" fmla="*/ 104 w 254"/>
                <a:gd name="T79" fmla="*/ 11 h 501"/>
                <a:gd name="T80" fmla="*/ 131 w 254"/>
                <a:gd name="T81" fmla="*/ 19 h 501"/>
                <a:gd name="T82" fmla="*/ 131 w 254"/>
                <a:gd name="T83" fmla="*/ 38 h 501"/>
                <a:gd name="T84" fmla="*/ 146 w 254"/>
                <a:gd name="T85" fmla="*/ 52 h 501"/>
                <a:gd name="T86" fmla="*/ 177 w 254"/>
                <a:gd name="T87" fmla="*/ 61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4" h="501">
                  <a:moveTo>
                    <a:pt x="177" y="61"/>
                  </a:moveTo>
                  <a:lnTo>
                    <a:pt x="142" y="90"/>
                  </a:lnTo>
                  <a:lnTo>
                    <a:pt x="121" y="123"/>
                  </a:lnTo>
                  <a:lnTo>
                    <a:pt x="119" y="146"/>
                  </a:lnTo>
                  <a:lnTo>
                    <a:pt x="146" y="182"/>
                  </a:lnTo>
                  <a:lnTo>
                    <a:pt x="181" y="226"/>
                  </a:lnTo>
                  <a:lnTo>
                    <a:pt x="209" y="247"/>
                  </a:lnTo>
                  <a:lnTo>
                    <a:pt x="230" y="274"/>
                  </a:lnTo>
                  <a:lnTo>
                    <a:pt x="252" y="338"/>
                  </a:lnTo>
                  <a:lnTo>
                    <a:pt x="254" y="397"/>
                  </a:lnTo>
                  <a:lnTo>
                    <a:pt x="230" y="420"/>
                  </a:lnTo>
                  <a:lnTo>
                    <a:pt x="198" y="441"/>
                  </a:lnTo>
                  <a:lnTo>
                    <a:pt x="175" y="470"/>
                  </a:lnTo>
                  <a:lnTo>
                    <a:pt x="140" y="501"/>
                  </a:lnTo>
                  <a:lnTo>
                    <a:pt x="127" y="480"/>
                  </a:lnTo>
                  <a:lnTo>
                    <a:pt x="135" y="457"/>
                  </a:lnTo>
                  <a:lnTo>
                    <a:pt x="111" y="438"/>
                  </a:lnTo>
                  <a:lnTo>
                    <a:pt x="136" y="424"/>
                  </a:lnTo>
                  <a:lnTo>
                    <a:pt x="167" y="420"/>
                  </a:lnTo>
                  <a:lnTo>
                    <a:pt x="152" y="401"/>
                  </a:lnTo>
                  <a:lnTo>
                    <a:pt x="200" y="374"/>
                  </a:lnTo>
                  <a:lnTo>
                    <a:pt x="200" y="334"/>
                  </a:lnTo>
                  <a:lnTo>
                    <a:pt x="190" y="311"/>
                  </a:lnTo>
                  <a:lnTo>
                    <a:pt x="192" y="276"/>
                  </a:lnTo>
                  <a:lnTo>
                    <a:pt x="182" y="253"/>
                  </a:lnTo>
                  <a:lnTo>
                    <a:pt x="158" y="228"/>
                  </a:lnTo>
                  <a:lnTo>
                    <a:pt x="135" y="199"/>
                  </a:lnTo>
                  <a:lnTo>
                    <a:pt x="104" y="159"/>
                  </a:lnTo>
                  <a:lnTo>
                    <a:pt x="65" y="138"/>
                  </a:lnTo>
                  <a:lnTo>
                    <a:pt x="73" y="127"/>
                  </a:lnTo>
                  <a:lnTo>
                    <a:pt x="90" y="117"/>
                  </a:lnTo>
                  <a:lnTo>
                    <a:pt x="75" y="88"/>
                  </a:lnTo>
                  <a:lnTo>
                    <a:pt x="39" y="88"/>
                  </a:lnTo>
                  <a:lnTo>
                    <a:pt x="21" y="55"/>
                  </a:lnTo>
                  <a:lnTo>
                    <a:pt x="0" y="31"/>
                  </a:lnTo>
                  <a:lnTo>
                    <a:pt x="14" y="21"/>
                  </a:lnTo>
                  <a:lnTo>
                    <a:pt x="37" y="21"/>
                  </a:lnTo>
                  <a:lnTo>
                    <a:pt x="65" y="17"/>
                  </a:lnTo>
                  <a:lnTo>
                    <a:pt x="87" y="0"/>
                  </a:lnTo>
                  <a:lnTo>
                    <a:pt x="104" y="11"/>
                  </a:lnTo>
                  <a:lnTo>
                    <a:pt x="131" y="19"/>
                  </a:lnTo>
                  <a:lnTo>
                    <a:pt x="131" y="38"/>
                  </a:lnTo>
                  <a:lnTo>
                    <a:pt x="146" y="52"/>
                  </a:lnTo>
                  <a:lnTo>
                    <a:pt x="177" y="61"/>
                  </a:lnTo>
                  <a:close/>
                </a:path>
              </a:pathLst>
            </a:custGeom>
            <a:solidFill>
              <a:srgbClr val="FF6E5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8" name="Freeform 74"/>
            <p:cNvSpPr>
              <a:spLocks noEditPoints="1"/>
            </p:cNvSpPr>
            <p:nvPr/>
          </p:nvSpPr>
          <p:spPr bwMode="auto">
            <a:xfrm>
              <a:off x="4631" y="3834"/>
              <a:ext cx="482" cy="434"/>
            </a:xfrm>
            <a:custGeom>
              <a:avLst/>
              <a:gdLst>
                <a:gd name="T0" fmla="*/ 434 w 482"/>
                <a:gd name="T1" fmla="*/ 250 h 434"/>
                <a:gd name="T2" fmla="*/ 411 w 482"/>
                <a:gd name="T3" fmla="*/ 285 h 434"/>
                <a:gd name="T4" fmla="*/ 359 w 482"/>
                <a:gd name="T5" fmla="*/ 344 h 434"/>
                <a:gd name="T6" fmla="*/ 315 w 482"/>
                <a:gd name="T7" fmla="*/ 381 h 434"/>
                <a:gd name="T8" fmla="*/ 271 w 482"/>
                <a:gd name="T9" fmla="*/ 394 h 434"/>
                <a:gd name="T10" fmla="*/ 250 w 482"/>
                <a:gd name="T11" fmla="*/ 400 h 434"/>
                <a:gd name="T12" fmla="*/ 203 w 482"/>
                <a:gd name="T13" fmla="*/ 400 h 434"/>
                <a:gd name="T14" fmla="*/ 175 w 482"/>
                <a:gd name="T15" fmla="*/ 402 h 434"/>
                <a:gd name="T16" fmla="*/ 121 w 482"/>
                <a:gd name="T17" fmla="*/ 421 h 434"/>
                <a:gd name="T18" fmla="*/ 90 w 482"/>
                <a:gd name="T19" fmla="*/ 434 h 434"/>
                <a:gd name="T20" fmla="*/ 69 w 482"/>
                <a:gd name="T21" fmla="*/ 421 h 434"/>
                <a:gd name="T22" fmla="*/ 56 w 482"/>
                <a:gd name="T23" fmla="*/ 411 h 434"/>
                <a:gd name="T24" fmla="*/ 52 w 482"/>
                <a:gd name="T25" fmla="*/ 383 h 434"/>
                <a:gd name="T26" fmla="*/ 54 w 482"/>
                <a:gd name="T27" fmla="*/ 354 h 434"/>
                <a:gd name="T28" fmla="*/ 35 w 482"/>
                <a:gd name="T29" fmla="*/ 294 h 434"/>
                <a:gd name="T30" fmla="*/ 21 w 482"/>
                <a:gd name="T31" fmla="*/ 265 h 434"/>
                <a:gd name="T32" fmla="*/ 15 w 482"/>
                <a:gd name="T33" fmla="*/ 204 h 434"/>
                <a:gd name="T34" fmla="*/ 31 w 482"/>
                <a:gd name="T35" fmla="*/ 229 h 434"/>
                <a:gd name="T36" fmla="*/ 61 w 482"/>
                <a:gd name="T37" fmla="*/ 239 h 434"/>
                <a:gd name="T38" fmla="*/ 104 w 482"/>
                <a:gd name="T39" fmla="*/ 217 h 434"/>
                <a:gd name="T40" fmla="*/ 113 w 482"/>
                <a:gd name="T41" fmla="*/ 96 h 434"/>
                <a:gd name="T42" fmla="*/ 127 w 482"/>
                <a:gd name="T43" fmla="*/ 150 h 434"/>
                <a:gd name="T44" fmla="*/ 155 w 482"/>
                <a:gd name="T45" fmla="*/ 158 h 434"/>
                <a:gd name="T46" fmla="*/ 184 w 482"/>
                <a:gd name="T47" fmla="*/ 133 h 434"/>
                <a:gd name="T48" fmla="*/ 205 w 482"/>
                <a:gd name="T49" fmla="*/ 110 h 434"/>
                <a:gd name="T50" fmla="*/ 232 w 482"/>
                <a:gd name="T51" fmla="*/ 123 h 434"/>
                <a:gd name="T52" fmla="*/ 274 w 482"/>
                <a:gd name="T53" fmla="*/ 116 h 434"/>
                <a:gd name="T54" fmla="*/ 282 w 482"/>
                <a:gd name="T55" fmla="*/ 89 h 434"/>
                <a:gd name="T56" fmla="*/ 309 w 482"/>
                <a:gd name="T57" fmla="*/ 73 h 434"/>
                <a:gd name="T58" fmla="*/ 346 w 482"/>
                <a:gd name="T59" fmla="*/ 25 h 434"/>
                <a:gd name="T60" fmla="*/ 399 w 482"/>
                <a:gd name="T61" fmla="*/ 0 h 434"/>
                <a:gd name="T62" fmla="*/ 424 w 482"/>
                <a:gd name="T63" fmla="*/ 2 h 434"/>
                <a:gd name="T64" fmla="*/ 451 w 482"/>
                <a:gd name="T65" fmla="*/ 54 h 434"/>
                <a:gd name="T66" fmla="*/ 451 w 482"/>
                <a:gd name="T67" fmla="*/ 116 h 434"/>
                <a:gd name="T68" fmla="*/ 440 w 482"/>
                <a:gd name="T69" fmla="*/ 123 h 434"/>
                <a:gd name="T70" fmla="*/ 428 w 482"/>
                <a:gd name="T71" fmla="*/ 135 h 434"/>
                <a:gd name="T72" fmla="*/ 418 w 482"/>
                <a:gd name="T73" fmla="*/ 160 h 434"/>
                <a:gd name="T74" fmla="*/ 453 w 482"/>
                <a:gd name="T75" fmla="*/ 173 h 434"/>
                <a:gd name="T76" fmla="*/ 482 w 482"/>
                <a:gd name="T77" fmla="*/ 160 h 434"/>
                <a:gd name="T78" fmla="*/ 468 w 482"/>
                <a:gd name="T79" fmla="*/ 212 h 434"/>
                <a:gd name="T80" fmla="*/ 440 w 482"/>
                <a:gd name="T81" fmla="*/ 244 h 434"/>
                <a:gd name="T82" fmla="*/ 353 w 482"/>
                <a:gd name="T83" fmla="*/ 223 h 434"/>
                <a:gd name="T84" fmla="*/ 324 w 482"/>
                <a:gd name="T85" fmla="*/ 244 h 434"/>
                <a:gd name="T86" fmla="*/ 328 w 482"/>
                <a:gd name="T87" fmla="*/ 292 h 434"/>
                <a:gd name="T88" fmla="*/ 344 w 482"/>
                <a:gd name="T89" fmla="*/ 277 h 434"/>
                <a:gd name="T90" fmla="*/ 367 w 482"/>
                <a:gd name="T91" fmla="*/ 262 h 434"/>
                <a:gd name="T92" fmla="*/ 367 w 482"/>
                <a:gd name="T93" fmla="*/ 23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2" h="434">
                  <a:moveTo>
                    <a:pt x="440" y="244"/>
                  </a:moveTo>
                  <a:lnTo>
                    <a:pt x="434" y="250"/>
                  </a:lnTo>
                  <a:lnTo>
                    <a:pt x="420" y="267"/>
                  </a:lnTo>
                  <a:lnTo>
                    <a:pt x="411" y="285"/>
                  </a:lnTo>
                  <a:lnTo>
                    <a:pt x="393" y="310"/>
                  </a:lnTo>
                  <a:lnTo>
                    <a:pt x="359" y="344"/>
                  </a:lnTo>
                  <a:lnTo>
                    <a:pt x="338" y="365"/>
                  </a:lnTo>
                  <a:lnTo>
                    <a:pt x="315" y="381"/>
                  </a:lnTo>
                  <a:lnTo>
                    <a:pt x="286" y="394"/>
                  </a:lnTo>
                  <a:lnTo>
                    <a:pt x="271" y="394"/>
                  </a:lnTo>
                  <a:lnTo>
                    <a:pt x="267" y="404"/>
                  </a:lnTo>
                  <a:lnTo>
                    <a:pt x="250" y="400"/>
                  </a:lnTo>
                  <a:lnTo>
                    <a:pt x="234" y="406"/>
                  </a:lnTo>
                  <a:lnTo>
                    <a:pt x="203" y="400"/>
                  </a:lnTo>
                  <a:lnTo>
                    <a:pt x="186" y="404"/>
                  </a:lnTo>
                  <a:lnTo>
                    <a:pt x="175" y="402"/>
                  </a:lnTo>
                  <a:lnTo>
                    <a:pt x="146" y="415"/>
                  </a:lnTo>
                  <a:lnTo>
                    <a:pt x="121" y="421"/>
                  </a:lnTo>
                  <a:lnTo>
                    <a:pt x="104" y="432"/>
                  </a:lnTo>
                  <a:lnTo>
                    <a:pt x="90" y="434"/>
                  </a:lnTo>
                  <a:lnTo>
                    <a:pt x="79" y="423"/>
                  </a:lnTo>
                  <a:lnTo>
                    <a:pt x="69" y="421"/>
                  </a:lnTo>
                  <a:lnTo>
                    <a:pt x="58" y="406"/>
                  </a:lnTo>
                  <a:lnTo>
                    <a:pt x="56" y="411"/>
                  </a:lnTo>
                  <a:lnTo>
                    <a:pt x="52" y="402"/>
                  </a:lnTo>
                  <a:lnTo>
                    <a:pt x="52" y="383"/>
                  </a:lnTo>
                  <a:lnTo>
                    <a:pt x="44" y="360"/>
                  </a:lnTo>
                  <a:lnTo>
                    <a:pt x="54" y="354"/>
                  </a:lnTo>
                  <a:lnTo>
                    <a:pt x="54" y="327"/>
                  </a:lnTo>
                  <a:lnTo>
                    <a:pt x="35" y="294"/>
                  </a:lnTo>
                  <a:lnTo>
                    <a:pt x="21" y="265"/>
                  </a:lnTo>
                  <a:lnTo>
                    <a:pt x="21" y="265"/>
                  </a:lnTo>
                  <a:lnTo>
                    <a:pt x="0" y="221"/>
                  </a:lnTo>
                  <a:lnTo>
                    <a:pt x="15" y="204"/>
                  </a:lnTo>
                  <a:lnTo>
                    <a:pt x="27" y="214"/>
                  </a:lnTo>
                  <a:lnTo>
                    <a:pt x="31" y="229"/>
                  </a:lnTo>
                  <a:lnTo>
                    <a:pt x="44" y="231"/>
                  </a:lnTo>
                  <a:lnTo>
                    <a:pt x="61" y="239"/>
                  </a:lnTo>
                  <a:lnTo>
                    <a:pt x="77" y="235"/>
                  </a:lnTo>
                  <a:lnTo>
                    <a:pt x="104" y="217"/>
                  </a:lnTo>
                  <a:lnTo>
                    <a:pt x="106" y="93"/>
                  </a:lnTo>
                  <a:lnTo>
                    <a:pt x="113" y="96"/>
                  </a:lnTo>
                  <a:lnTo>
                    <a:pt x="131" y="129"/>
                  </a:lnTo>
                  <a:lnTo>
                    <a:pt x="127" y="150"/>
                  </a:lnTo>
                  <a:lnTo>
                    <a:pt x="134" y="162"/>
                  </a:lnTo>
                  <a:lnTo>
                    <a:pt x="155" y="158"/>
                  </a:lnTo>
                  <a:lnTo>
                    <a:pt x="169" y="144"/>
                  </a:lnTo>
                  <a:lnTo>
                    <a:pt x="184" y="133"/>
                  </a:lnTo>
                  <a:lnTo>
                    <a:pt x="192" y="118"/>
                  </a:lnTo>
                  <a:lnTo>
                    <a:pt x="205" y="110"/>
                  </a:lnTo>
                  <a:lnTo>
                    <a:pt x="217" y="114"/>
                  </a:lnTo>
                  <a:lnTo>
                    <a:pt x="232" y="123"/>
                  </a:lnTo>
                  <a:lnTo>
                    <a:pt x="255" y="125"/>
                  </a:lnTo>
                  <a:lnTo>
                    <a:pt x="274" y="116"/>
                  </a:lnTo>
                  <a:lnTo>
                    <a:pt x="278" y="106"/>
                  </a:lnTo>
                  <a:lnTo>
                    <a:pt x="282" y="89"/>
                  </a:lnTo>
                  <a:lnTo>
                    <a:pt x="299" y="87"/>
                  </a:lnTo>
                  <a:lnTo>
                    <a:pt x="309" y="73"/>
                  </a:lnTo>
                  <a:lnTo>
                    <a:pt x="319" y="52"/>
                  </a:lnTo>
                  <a:lnTo>
                    <a:pt x="346" y="25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415" y="6"/>
                  </a:lnTo>
                  <a:lnTo>
                    <a:pt x="424" y="2"/>
                  </a:lnTo>
                  <a:lnTo>
                    <a:pt x="440" y="6"/>
                  </a:lnTo>
                  <a:lnTo>
                    <a:pt x="451" y="54"/>
                  </a:lnTo>
                  <a:lnTo>
                    <a:pt x="459" y="79"/>
                  </a:lnTo>
                  <a:lnTo>
                    <a:pt x="451" y="116"/>
                  </a:lnTo>
                  <a:lnTo>
                    <a:pt x="455" y="129"/>
                  </a:lnTo>
                  <a:lnTo>
                    <a:pt x="440" y="123"/>
                  </a:lnTo>
                  <a:lnTo>
                    <a:pt x="432" y="125"/>
                  </a:lnTo>
                  <a:lnTo>
                    <a:pt x="428" y="135"/>
                  </a:lnTo>
                  <a:lnTo>
                    <a:pt x="418" y="148"/>
                  </a:lnTo>
                  <a:lnTo>
                    <a:pt x="418" y="160"/>
                  </a:lnTo>
                  <a:lnTo>
                    <a:pt x="436" y="177"/>
                  </a:lnTo>
                  <a:lnTo>
                    <a:pt x="453" y="173"/>
                  </a:lnTo>
                  <a:lnTo>
                    <a:pt x="459" y="160"/>
                  </a:lnTo>
                  <a:lnTo>
                    <a:pt x="482" y="160"/>
                  </a:lnTo>
                  <a:lnTo>
                    <a:pt x="472" y="185"/>
                  </a:lnTo>
                  <a:lnTo>
                    <a:pt x="468" y="212"/>
                  </a:lnTo>
                  <a:lnTo>
                    <a:pt x="461" y="227"/>
                  </a:lnTo>
                  <a:lnTo>
                    <a:pt x="440" y="244"/>
                  </a:lnTo>
                  <a:close/>
                  <a:moveTo>
                    <a:pt x="367" y="235"/>
                  </a:moveTo>
                  <a:lnTo>
                    <a:pt x="353" y="223"/>
                  </a:lnTo>
                  <a:lnTo>
                    <a:pt x="340" y="231"/>
                  </a:lnTo>
                  <a:lnTo>
                    <a:pt x="324" y="244"/>
                  </a:lnTo>
                  <a:lnTo>
                    <a:pt x="307" y="265"/>
                  </a:lnTo>
                  <a:lnTo>
                    <a:pt x="328" y="292"/>
                  </a:lnTo>
                  <a:lnTo>
                    <a:pt x="338" y="288"/>
                  </a:lnTo>
                  <a:lnTo>
                    <a:pt x="344" y="277"/>
                  </a:lnTo>
                  <a:lnTo>
                    <a:pt x="361" y="273"/>
                  </a:lnTo>
                  <a:lnTo>
                    <a:pt x="367" y="262"/>
                  </a:lnTo>
                  <a:lnTo>
                    <a:pt x="376" y="244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439" name="Freeform 75"/>
            <p:cNvSpPr>
              <a:spLocks/>
            </p:cNvSpPr>
            <p:nvPr/>
          </p:nvSpPr>
          <p:spPr bwMode="auto">
            <a:xfrm>
              <a:off x="4800" y="3364"/>
              <a:ext cx="349" cy="330"/>
            </a:xfrm>
            <a:custGeom>
              <a:avLst/>
              <a:gdLst>
                <a:gd name="T0" fmla="*/ 328 w 349"/>
                <a:gd name="T1" fmla="*/ 33 h 330"/>
                <a:gd name="T2" fmla="*/ 342 w 349"/>
                <a:gd name="T3" fmla="*/ 48 h 330"/>
                <a:gd name="T4" fmla="*/ 349 w 349"/>
                <a:gd name="T5" fmla="*/ 77 h 330"/>
                <a:gd name="T6" fmla="*/ 344 w 349"/>
                <a:gd name="T7" fmla="*/ 86 h 330"/>
                <a:gd name="T8" fmla="*/ 338 w 349"/>
                <a:gd name="T9" fmla="*/ 113 h 330"/>
                <a:gd name="T10" fmla="*/ 344 w 349"/>
                <a:gd name="T11" fmla="*/ 142 h 330"/>
                <a:gd name="T12" fmla="*/ 332 w 349"/>
                <a:gd name="T13" fmla="*/ 154 h 330"/>
                <a:gd name="T14" fmla="*/ 322 w 349"/>
                <a:gd name="T15" fmla="*/ 186 h 330"/>
                <a:gd name="T16" fmla="*/ 338 w 349"/>
                <a:gd name="T17" fmla="*/ 194 h 330"/>
                <a:gd name="T18" fmla="*/ 248 w 349"/>
                <a:gd name="T19" fmla="*/ 223 h 330"/>
                <a:gd name="T20" fmla="*/ 249 w 349"/>
                <a:gd name="T21" fmla="*/ 248 h 330"/>
                <a:gd name="T22" fmla="*/ 226 w 349"/>
                <a:gd name="T23" fmla="*/ 252 h 330"/>
                <a:gd name="T24" fmla="*/ 209 w 349"/>
                <a:gd name="T25" fmla="*/ 265 h 330"/>
                <a:gd name="T26" fmla="*/ 205 w 349"/>
                <a:gd name="T27" fmla="*/ 277 h 330"/>
                <a:gd name="T28" fmla="*/ 196 w 349"/>
                <a:gd name="T29" fmla="*/ 280 h 330"/>
                <a:gd name="T30" fmla="*/ 169 w 349"/>
                <a:gd name="T31" fmla="*/ 307 h 330"/>
                <a:gd name="T32" fmla="*/ 152 w 349"/>
                <a:gd name="T33" fmla="*/ 330 h 330"/>
                <a:gd name="T34" fmla="*/ 142 w 349"/>
                <a:gd name="T35" fmla="*/ 330 h 330"/>
                <a:gd name="T36" fmla="*/ 132 w 349"/>
                <a:gd name="T37" fmla="*/ 326 h 330"/>
                <a:gd name="T38" fmla="*/ 100 w 349"/>
                <a:gd name="T39" fmla="*/ 323 h 330"/>
                <a:gd name="T40" fmla="*/ 94 w 349"/>
                <a:gd name="T41" fmla="*/ 321 h 330"/>
                <a:gd name="T42" fmla="*/ 94 w 349"/>
                <a:gd name="T43" fmla="*/ 317 h 330"/>
                <a:gd name="T44" fmla="*/ 82 w 349"/>
                <a:gd name="T45" fmla="*/ 309 h 330"/>
                <a:gd name="T46" fmla="*/ 63 w 349"/>
                <a:gd name="T47" fmla="*/ 307 h 330"/>
                <a:gd name="T48" fmla="*/ 38 w 349"/>
                <a:gd name="T49" fmla="*/ 315 h 330"/>
                <a:gd name="T50" fmla="*/ 19 w 349"/>
                <a:gd name="T51" fmla="*/ 294 h 330"/>
                <a:gd name="T52" fmla="*/ 0 w 349"/>
                <a:gd name="T53" fmla="*/ 267 h 330"/>
                <a:gd name="T54" fmla="*/ 4 w 349"/>
                <a:gd name="T55" fmla="*/ 157 h 330"/>
                <a:gd name="T56" fmla="*/ 65 w 349"/>
                <a:gd name="T57" fmla="*/ 159 h 330"/>
                <a:gd name="T58" fmla="*/ 63 w 349"/>
                <a:gd name="T59" fmla="*/ 146 h 330"/>
                <a:gd name="T60" fmla="*/ 67 w 349"/>
                <a:gd name="T61" fmla="*/ 134 h 330"/>
                <a:gd name="T62" fmla="*/ 61 w 349"/>
                <a:gd name="T63" fmla="*/ 117 h 330"/>
                <a:gd name="T64" fmla="*/ 65 w 349"/>
                <a:gd name="T65" fmla="*/ 102 h 330"/>
                <a:gd name="T66" fmla="*/ 63 w 349"/>
                <a:gd name="T67" fmla="*/ 90 h 330"/>
                <a:gd name="T68" fmla="*/ 73 w 349"/>
                <a:gd name="T69" fmla="*/ 92 h 330"/>
                <a:gd name="T70" fmla="*/ 75 w 349"/>
                <a:gd name="T71" fmla="*/ 102 h 330"/>
                <a:gd name="T72" fmla="*/ 88 w 349"/>
                <a:gd name="T73" fmla="*/ 102 h 330"/>
                <a:gd name="T74" fmla="*/ 107 w 349"/>
                <a:gd name="T75" fmla="*/ 106 h 330"/>
                <a:gd name="T76" fmla="*/ 117 w 349"/>
                <a:gd name="T77" fmla="*/ 121 h 330"/>
                <a:gd name="T78" fmla="*/ 142 w 349"/>
                <a:gd name="T79" fmla="*/ 125 h 330"/>
                <a:gd name="T80" fmla="*/ 159 w 349"/>
                <a:gd name="T81" fmla="*/ 113 h 330"/>
                <a:gd name="T82" fmla="*/ 167 w 349"/>
                <a:gd name="T83" fmla="*/ 133 h 330"/>
                <a:gd name="T84" fmla="*/ 188 w 349"/>
                <a:gd name="T85" fmla="*/ 136 h 330"/>
                <a:gd name="T86" fmla="*/ 200 w 349"/>
                <a:gd name="T87" fmla="*/ 152 h 330"/>
                <a:gd name="T88" fmla="*/ 211 w 349"/>
                <a:gd name="T89" fmla="*/ 171 h 330"/>
                <a:gd name="T90" fmla="*/ 234 w 349"/>
                <a:gd name="T91" fmla="*/ 171 h 330"/>
                <a:gd name="T92" fmla="*/ 232 w 349"/>
                <a:gd name="T93" fmla="*/ 134 h 330"/>
                <a:gd name="T94" fmla="*/ 224 w 349"/>
                <a:gd name="T95" fmla="*/ 140 h 330"/>
                <a:gd name="T96" fmla="*/ 203 w 349"/>
                <a:gd name="T97" fmla="*/ 127 h 330"/>
                <a:gd name="T98" fmla="*/ 196 w 349"/>
                <a:gd name="T99" fmla="*/ 121 h 330"/>
                <a:gd name="T100" fmla="*/ 200 w 349"/>
                <a:gd name="T101" fmla="*/ 86 h 330"/>
                <a:gd name="T102" fmla="*/ 205 w 349"/>
                <a:gd name="T103" fmla="*/ 46 h 330"/>
                <a:gd name="T104" fmla="*/ 200 w 349"/>
                <a:gd name="T105" fmla="*/ 31 h 330"/>
                <a:gd name="T106" fmla="*/ 207 w 349"/>
                <a:gd name="T107" fmla="*/ 10 h 330"/>
                <a:gd name="T108" fmla="*/ 217 w 349"/>
                <a:gd name="T109" fmla="*/ 6 h 330"/>
                <a:gd name="T110" fmla="*/ 257 w 349"/>
                <a:gd name="T111" fmla="*/ 0 h 330"/>
                <a:gd name="T112" fmla="*/ 269 w 349"/>
                <a:gd name="T113" fmla="*/ 4 h 330"/>
                <a:gd name="T114" fmla="*/ 280 w 349"/>
                <a:gd name="T115" fmla="*/ 12 h 330"/>
                <a:gd name="T116" fmla="*/ 292 w 349"/>
                <a:gd name="T117" fmla="*/ 17 h 330"/>
                <a:gd name="T118" fmla="*/ 311 w 349"/>
                <a:gd name="T119" fmla="*/ 23 h 330"/>
                <a:gd name="T120" fmla="*/ 328 w 349"/>
                <a:gd name="T121" fmla="*/ 3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30">
                  <a:moveTo>
                    <a:pt x="328" y="33"/>
                  </a:moveTo>
                  <a:lnTo>
                    <a:pt x="342" y="48"/>
                  </a:lnTo>
                  <a:lnTo>
                    <a:pt x="349" y="77"/>
                  </a:lnTo>
                  <a:lnTo>
                    <a:pt x="344" y="86"/>
                  </a:lnTo>
                  <a:lnTo>
                    <a:pt x="338" y="113"/>
                  </a:lnTo>
                  <a:lnTo>
                    <a:pt x="344" y="142"/>
                  </a:lnTo>
                  <a:lnTo>
                    <a:pt x="332" y="154"/>
                  </a:lnTo>
                  <a:lnTo>
                    <a:pt x="322" y="186"/>
                  </a:lnTo>
                  <a:lnTo>
                    <a:pt x="338" y="194"/>
                  </a:lnTo>
                  <a:lnTo>
                    <a:pt x="248" y="223"/>
                  </a:lnTo>
                  <a:lnTo>
                    <a:pt x="249" y="248"/>
                  </a:lnTo>
                  <a:lnTo>
                    <a:pt x="226" y="252"/>
                  </a:lnTo>
                  <a:lnTo>
                    <a:pt x="209" y="265"/>
                  </a:lnTo>
                  <a:lnTo>
                    <a:pt x="205" y="277"/>
                  </a:lnTo>
                  <a:lnTo>
                    <a:pt x="196" y="280"/>
                  </a:lnTo>
                  <a:lnTo>
                    <a:pt x="169" y="307"/>
                  </a:lnTo>
                  <a:lnTo>
                    <a:pt x="152" y="330"/>
                  </a:lnTo>
                  <a:lnTo>
                    <a:pt x="142" y="330"/>
                  </a:lnTo>
                  <a:lnTo>
                    <a:pt x="132" y="326"/>
                  </a:lnTo>
                  <a:lnTo>
                    <a:pt x="100" y="323"/>
                  </a:lnTo>
                  <a:lnTo>
                    <a:pt x="94" y="321"/>
                  </a:lnTo>
                  <a:lnTo>
                    <a:pt x="94" y="317"/>
                  </a:lnTo>
                  <a:lnTo>
                    <a:pt x="82" y="309"/>
                  </a:lnTo>
                  <a:lnTo>
                    <a:pt x="63" y="307"/>
                  </a:lnTo>
                  <a:lnTo>
                    <a:pt x="38" y="315"/>
                  </a:lnTo>
                  <a:lnTo>
                    <a:pt x="19" y="294"/>
                  </a:lnTo>
                  <a:lnTo>
                    <a:pt x="0" y="267"/>
                  </a:lnTo>
                  <a:lnTo>
                    <a:pt x="4" y="157"/>
                  </a:lnTo>
                  <a:lnTo>
                    <a:pt x="65" y="159"/>
                  </a:lnTo>
                  <a:lnTo>
                    <a:pt x="63" y="146"/>
                  </a:lnTo>
                  <a:lnTo>
                    <a:pt x="67" y="134"/>
                  </a:lnTo>
                  <a:lnTo>
                    <a:pt x="61" y="117"/>
                  </a:lnTo>
                  <a:lnTo>
                    <a:pt x="65" y="102"/>
                  </a:lnTo>
                  <a:lnTo>
                    <a:pt x="63" y="90"/>
                  </a:lnTo>
                  <a:lnTo>
                    <a:pt x="73" y="92"/>
                  </a:lnTo>
                  <a:lnTo>
                    <a:pt x="75" y="102"/>
                  </a:lnTo>
                  <a:lnTo>
                    <a:pt x="88" y="102"/>
                  </a:lnTo>
                  <a:lnTo>
                    <a:pt x="107" y="106"/>
                  </a:lnTo>
                  <a:lnTo>
                    <a:pt x="117" y="121"/>
                  </a:lnTo>
                  <a:lnTo>
                    <a:pt x="142" y="125"/>
                  </a:lnTo>
                  <a:lnTo>
                    <a:pt x="159" y="113"/>
                  </a:lnTo>
                  <a:lnTo>
                    <a:pt x="167" y="133"/>
                  </a:lnTo>
                  <a:lnTo>
                    <a:pt x="188" y="136"/>
                  </a:lnTo>
                  <a:lnTo>
                    <a:pt x="200" y="152"/>
                  </a:lnTo>
                  <a:lnTo>
                    <a:pt x="211" y="171"/>
                  </a:lnTo>
                  <a:lnTo>
                    <a:pt x="234" y="171"/>
                  </a:lnTo>
                  <a:lnTo>
                    <a:pt x="232" y="134"/>
                  </a:lnTo>
                  <a:lnTo>
                    <a:pt x="224" y="140"/>
                  </a:lnTo>
                  <a:lnTo>
                    <a:pt x="203" y="127"/>
                  </a:lnTo>
                  <a:lnTo>
                    <a:pt x="196" y="121"/>
                  </a:lnTo>
                  <a:lnTo>
                    <a:pt x="200" y="86"/>
                  </a:lnTo>
                  <a:lnTo>
                    <a:pt x="205" y="46"/>
                  </a:lnTo>
                  <a:lnTo>
                    <a:pt x="200" y="31"/>
                  </a:lnTo>
                  <a:lnTo>
                    <a:pt x="207" y="10"/>
                  </a:lnTo>
                  <a:lnTo>
                    <a:pt x="217" y="6"/>
                  </a:lnTo>
                  <a:lnTo>
                    <a:pt x="257" y="0"/>
                  </a:lnTo>
                  <a:lnTo>
                    <a:pt x="269" y="4"/>
                  </a:lnTo>
                  <a:lnTo>
                    <a:pt x="280" y="12"/>
                  </a:lnTo>
                  <a:lnTo>
                    <a:pt x="292" y="17"/>
                  </a:lnTo>
                  <a:lnTo>
                    <a:pt x="311" y="23"/>
                  </a:lnTo>
                  <a:lnTo>
                    <a:pt x="328" y="3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0" name="Freeform 76"/>
            <p:cNvSpPr>
              <a:spLocks/>
            </p:cNvSpPr>
            <p:nvPr/>
          </p:nvSpPr>
          <p:spPr bwMode="auto">
            <a:xfrm>
              <a:off x="4900" y="3612"/>
              <a:ext cx="226" cy="228"/>
            </a:xfrm>
            <a:custGeom>
              <a:avLst/>
              <a:gdLst>
                <a:gd name="T0" fmla="*/ 171 w 226"/>
                <a:gd name="T1" fmla="*/ 228 h 228"/>
                <a:gd name="T2" fmla="*/ 155 w 226"/>
                <a:gd name="T3" fmla="*/ 224 h 228"/>
                <a:gd name="T4" fmla="*/ 146 w 226"/>
                <a:gd name="T5" fmla="*/ 228 h 228"/>
                <a:gd name="T6" fmla="*/ 130 w 226"/>
                <a:gd name="T7" fmla="*/ 222 h 228"/>
                <a:gd name="T8" fmla="*/ 119 w 226"/>
                <a:gd name="T9" fmla="*/ 222 h 228"/>
                <a:gd name="T10" fmla="*/ 101 w 226"/>
                <a:gd name="T11" fmla="*/ 207 h 228"/>
                <a:gd name="T12" fmla="*/ 78 w 226"/>
                <a:gd name="T13" fmla="*/ 203 h 228"/>
                <a:gd name="T14" fmla="*/ 71 w 226"/>
                <a:gd name="T15" fmla="*/ 180 h 228"/>
                <a:gd name="T16" fmla="*/ 71 w 226"/>
                <a:gd name="T17" fmla="*/ 169 h 228"/>
                <a:gd name="T18" fmla="*/ 57 w 226"/>
                <a:gd name="T19" fmla="*/ 165 h 228"/>
                <a:gd name="T20" fmla="*/ 25 w 226"/>
                <a:gd name="T21" fmla="*/ 128 h 228"/>
                <a:gd name="T22" fmla="*/ 17 w 226"/>
                <a:gd name="T23" fmla="*/ 107 h 228"/>
                <a:gd name="T24" fmla="*/ 11 w 226"/>
                <a:gd name="T25" fmla="*/ 102 h 228"/>
                <a:gd name="T26" fmla="*/ 0 w 226"/>
                <a:gd name="T27" fmla="*/ 75 h 228"/>
                <a:gd name="T28" fmla="*/ 32 w 226"/>
                <a:gd name="T29" fmla="*/ 78 h 228"/>
                <a:gd name="T30" fmla="*/ 42 w 226"/>
                <a:gd name="T31" fmla="*/ 82 h 228"/>
                <a:gd name="T32" fmla="*/ 52 w 226"/>
                <a:gd name="T33" fmla="*/ 82 h 228"/>
                <a:gd name="T34" fmla="*/ 69 w 226"/>
                <a:gd name="T35" fmla="*/ 59 h 228"/>
                <a:gd name="T36" fmla="*/ 96 w 226"/>
                <a:gd name="T37" fmla="*/ 32 h 228"/>
                <a:gd name="T38" fmla="*/ 105 w 226"/>
                <a:gd name="T39" fmla="*/ 29 h 228"/>
                <a:gd name="T40" fmla="*/ 109 w 226"/>
                <a:gd name="T41" fmla="*/ 17 h 228"/>
                <a:gd name="T42" fmla="*/ 126 w 226"/>
                <a:gd name="T43" fmla="*/ 4 h 228"/>
                <a:gd name="T44" fmla="*/ 149 w 226"/>
                <a:gd name="T45" fmla="*/ 0 h 228"/>
                <a:gd name="T46" fmla="*/ 151 w 226"/>
                <a:gd name="T47" fmla="*/ 11 h 228"/>
                <a:gd name="T48" fmla="*/ 176 w 226"/>
                <a:gd name="T49" fmla="*/ 11 h 228"/>
                <a:gd name="T50" fmla="*/ 190 w 226"/>
                <a:gd name="T51" fmla="*/ 19 h 228"/>
                <a:gd name="T52" fmla="*/ 196 w 226"/>
                <a:gd name="T53" fmla="*/ 27 h 228"/>
                <a:gd name="T54" fmla="*/ 211 w 226"/>
                <a:gd name="T55" fmla="*/ 29 h 228"/>
                <a:gd name="T56" fmla="*/ 226 w 226"/>
                <a:gd name="T57" fmla="*/ 40 h 228"/>
                <a:gd name="T58" fmla="*/ 224 w 226"/>
                <a:gd name="T59" fmla="*/ 82 h 228"/>
                <a:gd name="T60" fmla="*/ 217 w 226"/>
                <a:gd name="T61" fmla="*/ 107 h 228"/>
                <a:gd name="T62" fmla="*/ 215 w 226"/>
                <a:gd name="T63" fmla="*/ 132 h 228"/>
                <a:gd name="T64" fmla="*/ 220 w 226"/>
                <a:gd name="T65" fmla="*/ 142 h 228"/>
                <a:gd name="T66" fmla="*/ 217 w 226"/>
                <a:gd name="T67" fmla="*/ 163 h 228"/>
                <a:gd name="T68" fmla="*/ 211 w 226"/>
                <a:gd name="T69" fmla="*/ 165 h 228"/>
                <a:gd name="T70" fmla="*/ 203 w 226"/>
                <a:gd name="T71" fmla="*/ 190 h 228"/>
                <a:gd name="T72" fmla="*/ 171 w 226"/>
                <a:gd name="T7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8">
                  <a:moveTo>
                    <a:pt x="171" y="228"/>
                  </a:moveTo>
                  <a:lnTo>
                    <a:pt x="155" y="224"/>
                  </a:lnTo>
                  <a:lnTo>
                    <a:pt x="146" y="228"/>
                  </a:lnTo>
                  <a:lnTo>
                    <a:pt x="130" y="222"/>
                  </a:lnTo>
                  <a:lnTo>
                    <a:pt x="119" y="222"/>
                  </a:lnTo>
                  <a:lnTo>
                    <a:pt x="101" y="207"/>
                  </a:lnTo>
                  <a:lnTo>
                    <a:pt x="78" y="203"/>
                  </a:lnTo>
                  <a:lnTo>
                    <a:pt x="71" y="180"/>
                  </a:lnTo>
                  <a:lnTo>
                    <a:pt x="71" y="169"/>
                  </a:lnTo>
                  <a:lnTo>
                    <a:pt x="57" y="165"/>
                  </a:lnTo>
                  <a:lnTo>
                    <a:pt x="25" y="128"/>
                  </a:lnTo>
                  <a:lnTo>
                    <a:pt x="17" y="107"/>
                  </a:lnTo>
                  <a:lnTo>
                    <a:pt x="11" y="102"/>
                  </a:lnTo>
                  <a:lnTo>
                    <a:pt x="0" y="75"/>
                  </a:lnTo>
                  <a:lnTo>
                    <a:pt x="32" y="78"/>
                  </a:lnTo>
                  <a:lnTo>
                    <a:pt x="42" y="82"/>
                  </a:lnTo>
                  <a:lnTo>
                    <a:pt x="52" y="82"/>
                  </a:lnTo>
                  <a:lnTo>
                    <a:pt x="69" y="59"/>
                  </a:lnTo>
                  <a:lnTo>
                    <a:pt x="96" y="32"/>
                  </a:lnTo>
                  <a:lnTo>
                    <a:pt x="105" y="29"/>
                  </a:lnTo>
                  <a:lnTo>
                    <a:pt x="109" y="17"/>
                  </a:lnTo>
                  <a:lnTo>
                    <a:pt x="126" y="4"/>
                  </a:lnTo>
                  <a:lnTo>
                    <a:pt x="149" y="0"/>
                  </a:lnTo>
                  <a:lnTo>
                    <a:pt x="151" y="11"/>
                  </a:lnTo>
                  <a:lnTo>
                    <a:pt x="176" y="11"/>
                  </a:lnTo>
                  <a:lnTo>
                    <a:pt x="190" y="19"/>
                  </a:lnTo>
                  <a:lnTo>
                    <a:pt x="196" y="27"/>
                  </a:lnTo>
                  <a:lnTo>
                    <a:pt x="211" y="29"/>
                  </a:lnTo>
                  <a:lnTo>
                    <a:pt x="226" y="40"/>
                  </a:lnTo>
                  <a:lnTo>
                    <a:pt x="224" y="82"/>
                  </a:lnTo>
                  <a:lnTo>
                    <a:pt x="217" y="107"/>
                  </a:lnTo>
                  <a:lnTo>
                    <a:pt x="215" y="132"/>
                  </a:lnTo>
                  <a:lnTo>
                    <a:pt x="220" y="142"/>
                  </a:lnTo>
                  <a:lnTo>
                    <a:pt x="217" y="163"/>
                  </a:lnTo>
                  <a:lnTo>
                    <a:pt x="211" y="165"/>
                  </a:lnTo>
                  <a:lnTo>
                    <a:pt x="203" y="190"/>
                  </a:lnTo>
                  <a:lnTo>
                    <a:pt x="171" y="22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1" name="Freeform 77"/>
            <p:cNvSpPr>
              <a:spLocks noEditPoints="1"/>
            </p:cNvSpPr>
            <p:nvPr/>
          </p:nvSpPr>
          <p:spPr bwMode="auto">
            <a:xfrm>
              <a:off x="4497" y="3233"/>
              <a:ext cx="370" cy="461"/>
            </a:xfrm>
            <a:custGeom>
              <a:avLst/>
              <a:gdLst>
                <a:gd name="T0" fmla="*/ 147 w 370"/>
                <a:gd name="T1" fmla="*/ 75 h 461"/>
                <a:gd name="T2" fmla="*/ 163 w 370"/>
                <a:gd name="T3" fmla="*/ 106 h 461"/>
                <a:gd name="T4" fmla="*/ 193 w 370"/>
                <a:gd name="T5" fmla="*/ 121 h 461"/>
                <a:gd name="T6" fmla="*/ 220 w 370"/>
                <a:gd name="T7" fmla="*/ 121 h 461"/>
                <a:gd name="T8" fmla="*/ 232 w 370"/>
                <a:gd name="T9" fmla="*/ 95 h 461"/>
                <a:gd name="T10" fmla="*/ 253 w 370"/>
                <a:gd name="T11" fmla="*/ 87 h 461"/>
                <a:gd name="T12" fmla="*/ 265 w 370"/>
                <a:gd name="T13" fmla="*/ 98 h 461"/>
                <a:gd name="T14" fmla="*/ 301 w 370"/>
                <a:gd name="T15" fmla="*/ 120 h 461"/>
                <a:gd name="T16" fmla="*/ 303 w 370"/>
                <a:gd name="T17" fmla="*/ 154 h 461"/>
                <a:gd name="T18" fmla="*/ 314 w 370"/>
                <a:gd name="T19" fmla="*/ 187 h 461"/>
                <a:gd name="T20" fmla="*/ 320 w 370"/>
                <a:gd name="T21" fmla="*/ 225 h 461"/>
                <a:gd name="T22" fmla="*/ 353 w 370"/>
                <a:gd name="T23" fmla="*/ 219 h 461"/>
                <a:gd name="T24" fmla="*/ 368 w 370"/>
                <a:gd name="T25" fmla="*/ 233 h 461"/>
                <a:gd name="T26" fmla="*/ 370 w 370"/>
                <a:gd name="T27" fmla="*/ 265 h 461"/>
                <a:gd name="T28" fmla="*/ 368 w 370"/>
                <a:gd name="T29" fmla="*/ 290 h 461"/>
                <a:gd name="T30" fmla="*/ 303 w 370"/>
                <a:gd name="T31" fmla="*/ 398 h 461"/>
                <a:gd name="T32" fmla="*/ 341 w 370"/>
                <a:gd name="T33" fmla="*/ 446 h 461"/>
                <a:gd name="T34" fmla="*/ 215 w 370"/>
                <a:gd name="T35" fmla="*/ 456 h 461"/>
                <a:gd name="T36" fmla="*/ 74 w 370"/>
                <a:gd name="T37" fmla="*/ 440 h 461"/>
                <a:gd name="T38" fmla="*/ 53 w 370"/>
                <a:gd name="T39" fmla="*/ 429 h 461"/>
                <a:gd name="T40" fmla="*/ 15 w 370"/>
                <a:gd name="T41" fmla="*/ 433 h 461"/>
                <a:gd name="T42" fmla="*/ 0 w 370"/>
                <a:gd name="T43" fmla="*/ 417 h 461"/>
                <a:gd name="T44" fmla="*/ 13 w 370"/>
                <a:gd name="T45" fmla="*/ 356 h 461"/>
                <a:gd name="T46" fmla="*/ 25 w 370"/>
                <a:gd name="T47" fmla="*/ 312 h 461"/>
                <a:gd name="T48" fmla="*/ 50 w 370"/>
                <a:gd name="T49" fmla="*/ 275 h 461"/>
                <a:gd name="T50" fmla="*/ 61 w 370"/>
                <a:gd name="T51" fmla="*/ 235 h 461"/>
                <a:gd name="T52" fmla="*/ 51 w 370"/>
                <a:gd name="T53" fmla="*/ 204 h 461"/>
                <a:gd name="T54" fmla="*/ 36 w 370"/>
                <a:gd name="T55" fmla="*/ 162 h 461"/>
                <a:gd name="T56" fmla="*/ 48 w 370"/>
                <a:gd name="T57" fmla="*/ 141 h 461"/>
                <a:gd name="T58" fmla="*/ 32 w 370"/>
                <a:gd name="T59" fmla="*/ 85 h 461"/>
                <a:gd name="T60" fmla="*/ 19 w 370"/>
                <a:gd name="T61" fmla="*/ 58 h 461"/>
                <a:gd name="T62" fmla="*/ 40 w 370"/>
                <a:gd name="T63" fmla="*/ 54 h 461"/>
                <a:gd name="T64" fmla="*/ 140 w 370"/>
                <a:gd name="T65" fmla="*/ 50 h 461"/>
                <a:gd name="T66" fmla="*/ 15 w 370"/>
                <a:gd name="T67" fmla="*/ 47 h 461"/>
                <a:gd name="T68" fmla="*/ 19 w 370"/>
                <a:gd name="T69" fmla="*/ 6 h 461"/>
                <a:gd name="T70" fmla="*/ 40 w 370"/>
                <a:gd name="T71" fmla="*/ 12 h 461"/>
                <a:gd name="T72" fmla="*/ 25 w 370"/>
                <a:gd name="T73" fmla="*/ 2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461">
                  <a:moveTo>
                    <a:pt x="140" y="50"/>
                  </a:moveTo>
                  <a:lnTo>
                    <a:pt x="147" y="75"/>
                  </a:lnTo>
                  <a:lnTo>
                    <a:pt x="155" y="96"/>
                  </a:lnTo>
                  <a:lnTo>
                    <a:pt x="163" y="106"/>
                  </a:lnTo>
                  <a:lnTo>
                    <a:pt x="174" y="125"/>
                  </a:lnTo>
                  <a:lnTo>
                    <a:pt x="193" y="121"/>
                  </a:lnTo>
                  <a:lnTo>
                    <a:pt x="203" y="118"/>
                  </a:lnTo>
                  <a:lnTo>
                    <a:pt x="220" y="121"/>
                  </a:lnTo>
                  <a:lnTo>
                    <a:pt x="224" y="114"/>
                  </a:lnTo>
                  <a:lnTo>
                    <a:pt x="232" y="95"/>
                  </a:lnTo>
                  <a:lnTo>
                    <a:pt x="251" y="93"/>
                  </a:lnTo>
                  <a:lnTo>
                    <a:pt x="253" y="87"/>
                  </a:lnTo>
                  <a:lnTo>
                    <a:pt x="268" y="87"/>
                  </a:lnTo>
                  <a:lnTo>
                    <a:pt x="265" y="98"/>
                  </a:lnTo>
                  <a:lnTo>
                    <a:pt x="301" y="98"/>
                  </a:lnTo>
                  <a:lnTo>
                    <a:pt x="301" y="120"/>
                  </a:lnTo>
                  <a:lnTo>
                    <a:pt x="309" y="133"/>
                  </a:lnTo>
                  <a:lnTo>
                    <a:pt x="303" y="154"/>
                  </a:lnTo>
                  <a:lnTo>
                    <a:pt x="305" y="175"/>
                  </a:lnTo>
                  <a:lnTo>
                    <a:pt x="314" y="187"/>
                  </a:lnTo>
                  <a:lnTo>
                    <a:pt x="313" y="227"/>
                  </a:lnTo>
                  <a:lnTo>
                    <a:pt x="320" y="225"/>
                  </a:lnTo>
                  <a:lnTo>
                    <a:pt x="334" y="225"/>
                  </a:lnTo>
                  <a:lnTo>
                    <a:pt x="353" y="219"/>
                  </a:lnTo>
                  <a:lnTo>
                    <a:pt x="366" y="221"/>
                  </a:lnTo>
                  <a:lnTo>
                    <a:pt x="368" y="233"/>
                  </a:lnTo>
                  <a:lnTo>
                    <a:pt x="364" y="248"/>
                  </a:lnTo>
                  <a:lnTo>
                    <a:pt x="370" y="265"/>
                  </a:lnTo>
                  <a:lnTo>
                    <a:pt x="366" y="277"/>
                  </a:lnTo>
                  <a:lnTo>
                    <a:pt x="368" y="290"/>
                  </a:lnTo>
                  <a:lnTo>
                    <a:pt x="307" y="288"/>
                  </a:lnTo>
                  <a:lnTo>
                    <a:pt x="303" y="398"/>
                  </a:lnTo>
                  <a:lnTo>
                    <a:pt x="322" y="425"/>
                  </a:lnTo>
                  <a:lnTo>
                    <a:pt x="341" y="446"/>
                  </a:lnTo>
                  <a:lnTo>
                    <a:pt x="288" y="461"/>
                  </a:lnTo>
                  <a:lnTo>
                    <a:pt x="215" y="456"/>
                  </a:lnTo>
                  <a:lnTo>
                    <a:pt x="195" y="440"/>
                  </a:lnTo>
                  <a:lnTo>
                    <a:pt x="74" y="440"/>
                  </a:lnTo>
                  <a:lnTo>
                    <a:pt x="71" y="444"/>
                  </a:lnTo>
                  <a:lnTo>
                    <a:pt x="53" y="429"/>
                  </a:lnTo>
                  <a:lnTo>
                    <a:pt x="34" y="427"/>
                  </a:lnTo>
                  <a:lnTo>
                    <a:pt x="15" y="433"/>
                  </a:lnTo>
                  <a:lnTo>
                    <a:pt x="2" y="438"/>
                  </a:lnTo>
                  <a:lnTo>
                    <a:pt x="0" y="417"/>
                  </a:lnTo>
                  <a:lnTo>
                    <a:pt x="3" y="388"/>
                  </a:lnTo>
                  <a:lnTo>
                    <a:pt x="13" y="356"/>
                  </a:lnTo>
                  <a:lnTo>
                    <a:pt x="15" y="342"/>
                  </a:lnTo>
                  <a:lnTo>
                    <a:pt x="25" y="312"/>
                  </a:lnTo>
                  <a:lnTo>
                    <a:pt x="32" y="298"/>
                  </a:lnTo>
                  <a:lnTo>
                    <a:pt x="50" y="275"/>
                  </a:lnTo>
                  <a:lnTo>
                    <a:pt x="59" y="260"/>
                  </a:lnTo>
                  <a:lnTo>
                    <a:pt x="61" y="235"/>
                  </a:lnTo>
                  <a:lnTo>
                    <a:pt x="61" y="216"/>
                  </a:lnTo>
                  <a:lnTo>
                    <a:pt x="51" y="204"/>
                  </a:lnTo>
                  <a:lnTo>
                    <a:pt x="44" y="183"/>
                  </a:lnTo>
                  <a:lnTo>
                    <a:pt x="36" y="162"/>
                  </a:lnTo>
                  <a:lnTo>
                    <a:pt x="38" y="154"/>
                  </a:lnTo>
                  <a:lnTo>
                    <a:pt x="48" y="141"/>
                  </a:lnTo>
                  <a:lnTo>
                    <a:pt x="38" y="108"/>
                  </a:lnTo>
                  <a:lnTo>
                    <a:pt x="32" y="85"/>
                  </a:lnTo>
                  <a:lnTo>
                    <a:pt x="17" y="64"/>
                  </a:lnTo>
                  <a:lnTo>
                    <a:pt x="19" y="58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51" y="50"/>
                  </a:lnTo>
                  <a:lnTo>
                    <a:pt x="140" y="50"/>
                  </a:lnTo>
                  <a:close/>
                  <a:moveTo>
                    <a:pt x="23" y="43"/>
                  </a:moveTo>
                  <a:lnTo>
                    <a:pt x="15" y="47"/>
                  </a:lnTo>
                  <a:lnTo>
                    <a:pt x="7" y="22"/>
                  </a:lnTo>
                  <a:lnTo>
                    <a:pt x="19" y="6"/>
                  </a:lnTo>
                  <a:lnTo>
                    <a:pt x="28" y="0"/>
                  </a:lnTo>
                  <a:lnTo>
                    <a:pt x="40" y="12"/>
                  </a:lnTo>
                  <a:lnTo>
                    <a:pt x="28" y="20"/>
                  </a:lnTo>
                  <a:lnTo>
                    <a:pt x="25" y="29"/>
                  </a:lnTo>
                  <a:lnTo>
                    <a:pt x="23" y="4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2" name="Freeform 78"/>
            <p:cNvSpPr>
              <a:spLocks/>
            </p:cNvSpPr>
            <p:nvPr/>
          </p:nvSpPr>
          <p:spPr bwMode="auto">
            <a:xfrm>
              <a:off x="4704" y="1632"/>
              <a:ext cx="50" cy="104"/>
            </a:xfrm>
            <a:custGeom>
              <a:avLst/>
              <a:gdLst>
                <a:gd name="T0" fmla="*/ 36 w 50"/>
                <a:gd name="T1" fmla="*/ 27 h 104"/>
                <a:gd name="T2" fmla="*/ 33 w 50"/>
                <a:gd name="T3" fmla="*/ 39 h 104"/>
                <a:gd name="T4" fmla="*/ 38 w 50"/>
                <a:gd name="T5" fmla="*/ 54 h 104"/>
                <a:gd name="T6" fmla="*/ 50 w 50"/>
                <a:gd name="T7" fmla="*/ 62 h 104"/>
                <a:gd name="T8" fmla="*/ 50 w 50"/>
                <a:gd name="T9" fmla="*/ 71 h 104"/>
                <a:gd name="T10" fmla="*/ 40 w 50"/>
                <a:gd name="T11" fmla="*/ 75 h 104"/>
                <a:gd name="T12" fmla="*/ 38 w 50"/>
                <a:gd name="T13" fmla="*/ 87 h 104"/>
                <a:gd name="T14" fmla="*/ 27 w 50"/>
                <a:gd name="T15" fmla="*/ 104 h 104"/>
                <a:gd name="T16" fmla="*/ 21 w 50"/>
                <a:gd name="T17" fmla="*/ 100 h 104"/>
                <a:gd name="T18" fmla="*/ 21 w 50"/>
                <a:gd name="T19" fmla="*/ 92 h 104"/>
                <a:gd name="T20" fmla="*/ 6 w 50"/>
                <a:gd name="T21" fmla="*/ 83 h 104"/>
                <a:gd name="T22" fmla="*/ 2 w 50"/>
                <a:gd name="T23" fmla="*/ 65 h 104"/>
                <a:gd name="T24" fmla="*/ 4 w 50"/>
                <a:gd name="T25" fmla="*/ 42 h 104"/>
                <a:gd name="T26" fmla="*/ 8 w 50"/>
                <a:gd name="T27" fmla="*/ 33 h 104"/>
                <a:gd name="T28" fmla="*/ 2 w 50"/>
                <a:gd name="T29" fmla="*/ 27 h 104"/>
                <a:gd name="T30" fmla="*/ 0 w 50"/>
                <a:gd name="T31" fmla="*/ 15 h 104"/>
                <a:gd name="T32" fmla="*/ 11 w 50"/>
                <a:gd name="T33" fmla="*/ 0 h 104"/>
                <a:gd name="T34" fmla="*/ 13 w 50"/>
                <a:gd name="T35" fmla="*/ 6 h 104"/>
                <a:gd name="T36" fmla="*/ 21 w 50"/>
                <a:gd name="T37" fmla="*/ 4 h 104"/>
                <a:gd name="T38" fmla="*/ 27 w 50"/>
                <a:gd name="T39" fmla="*/ 12 h 104"/>
                <a:gd name="T40" fmla="*/ 33 w 50"/>
                <a:gd name="T41" fmla="*/ 15 h 104"/>
                <a:gd name="T42" fmla="*/ 36 w 50"/>
                <a:gd name="T43" fmla="*/ 2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04">
                  <a:moveTo>
                    <a:pt x="36" y="27"/>
                  </a:moveTo>
                  <a:lnTo>
                    <a:pt x="33" y="39"/>
                  </a:lnTo>
                  <a:lnTo>
                    <a:pt x="38" y="54"/>
                  </a:lnTo>
                  <a:lnTo>
                    <a:pt x="50" y="62"/>
                  </a:lnTo>
                  <a:lnTo>
                    <a:pt x="50" y="71"/>
                  </a:lnTo>
                  <a:lnTo>
                    <a:pt x="40" y="75"/>
                  </a:lnTo>
                  <a:lnTo>
                    <a:pt x="38" y="87"/>
                  </a:lnTo>
                  <a:lnTo>
                    <a:pt x="27" y="104"/>
                  </a:lnTo>
                  <a:lnTo>
                    <a:pt x="21" y="100"/>
                  </a:lnTo>
                  <a:lnTo>
                    <a:pt x="21" y="92"/>
                  </a:lnTo>
                  <a:lnTo>
                    <a:pt x="6" y="83"/>
                  </a:lnTo>
                  <a:lnTo>
                    <a:pt x="2" y="65"/>
                  </a:lnTo>
                  <a:lnTo>
                    <a:pt x="4" y="42"/>
                  </a:lnTo>
                  <a:lnTo>
                    <a:pt x="8" y="33"/>
                  </a:lnTo>
                  <a:lnTo>
                    <a:pt x="2" y="2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21" y="4"/>
                  </a:lnTo>
                  <a:lnTo>
                    <a:pt x="27" y="12"/>
                  </a:lnTo>
                  <a:lnTo>
                    <a:pt x="33" y="15"/>
                  </a:lnTo>
                  <a:lnTo>
                    <a:pt x="36" y="2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3" name="Freeform 79"/>
            <p:cNvSpPr>
              <a:spLocks/>
            </p:cNvSpPr>
            <p:nvPr/>
          </p:nvSpPr>
          <p:spPr bwMode="auto">
            <a:xfrm>
              <a:off x="5666" y="2197"/>
              <a:ext cx="138" cy="121"/>
            </a:xfrm>
            <a:custGeom>
              <a:avLst/>
              <a:gdLst>
                <a:gd name="T0" fmla="*/ 0 w 138"/>
                <a:gd name="T1" fmla="*/ 61 h 121"/>
                <a:gd name="T2" fmla="*/ 3 w 138"/>
                <a:gd name="T3" fmla="*/ 59 h 121"/>
                <a:gd name="T4" fmla="*/ 5 w 138"/>
                <a:gd name="T5" fmla="*/ 69 h 121"/>
                <a:gd name="T6" fmla="*/ 28 w 138"/>
                <a:gd name="T7" fmla="*/ 63 h 121"/>
                <a:gd name="T8" fmla="*/ 53 w 138"/>
                <a:gd name="T9" fmla="*/ 65 h 121"/>
                <a:gd name="T10" fmla="*/ 71 w 138"/>
                <a:gd name="T11" fmla="*/ 65 h 121"/>
                <a:gd name="T12" fmla="*/ 90 w 138"/>
                <a:gd name="T13" fmla="*/ 42 h 121"/>
                <a:gd name="T14" fmla="*/ 109 w 138"/>
                <a:gd name="T15" fmla="*/ 21 h 121"/>
                <a:gd name="T16" fmla="*/ 126 w 138"/>
                <a:gd name="T17" fmla="*/ 0 h 121"/>
                <a:gd name="T18" fmla="*/ 132 w 138"/>
                <a:gd name="T19" fmla="*/ 11 h 121"/>
                <a:gd name="T20" fmla="*/ 138 w 138"/>
                <a:gd name="T21" fmla="*/ 38 h 121"/>
                <a:gd name="T22" fmla="*/ 124 w 138"/>
                <a:gd name="T23" fmla="*/ 38 h 121"/>
                <a:gd name="T24" fmla="*/ 122 w 138"/>
                <a:gd name="T25" fmla="*/ 61 h 121"/>
                <a:gd name="T26" fmla="*/ 128 w 138"/>
                <a:gd name="T27" fmla="*/ 65 h 121"/>
                <a:gd name="T28" fmla="*/ 117 w 138"/>
                <a:gd name="T29" fmla="*/ 71 h 121"/>
                <a:gd name="T30" fmla="*/ 117 w 138"/>
                <a:gd name="T31" fmla="*/ 86 h 121"/>
                <a:gd name="T32" fmla="*/ 109 w 138"/>
                <a:gd name="T33" fmla="*/ 99 h 121"/>
                <a:gd name="T34" fmla="*/ 109 w 138"/>
                <a:gd name="T35" fmla="*/ 113 h 121"/>
                <a:gd name="T36" fmla="*/ 103 w 138"/>
                <a:gd name="T37" fmla="*/ 121 h 121"/>
                <a:gd name="T38" fmla="*/ 15 w 138"/>
                <a:gd name="T39" fmla="*/ 103 h 121"/>
                <a:gd name="T40" fmla="*/ 2 w 138"/>
                <a:gd name="T41" fmla="*/ 69 h 121"/>
                <a:gd name="T42" fmla="*/ 0 w 138"/>
                <a:gd name="T43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" h="121">
                  <a:moveTo>
                    <a:pt x="0" y="61"/>
                  </a:moveTo>
                  <a:lnTo>
                    <a:pt x="3" y="59"/>
                  </a:lnTo>
                  <a:lnTo>
                    <a:pt x="5" y="69"/>
                  </a:lnTo>
                  <a:lnTo>
                    <a:pt x="28" y="63"/>
                  </a:lnTo>
                  <a:lnTo>
                    <a:pt x="53" y="65"/>
                  </a:lnTo>
                  <a:lnTo>
                    <a:pt x="71" y="65"/>
                  </a:lnTo>
                  <a:lnTo>
                    <a:pt x="90" y="42"/>
                  </a:lnTo>
                  <a:lnTo>
                    <a:pt x="109" y="21"/>
                  </a:lnTo>
                  <a:lnTo>
                    <a:pt x="126" y="0"/>
                  </a:lnTo>
                  <a:lnTo>
                    <a:pt x="132" y="11"/>
                  </a:lnTo>
                  <a:lnTo>
                    <a:pt x="138" y="38"/>
                  </a:lnTo>
                  <a:lnTo>
                    <a:pt x="124" y="38"/>
                  </a:lnTo>
                  <a:lnTo>
                    <a:pt x="122" y="61"/>
                  </a:lnTo>
                  <a:lnTo>
                    <a:pt x="128" y="65"/>
                  </a:lnTo>
                  <a:lnTo>
                    <a:pt x="117" y="71"/>
                  </a:lnTo>
                  <a:lnTo>
                    <a:pt x="117" y="86"/>
                  </a:lnTo>
                  <a:lnTo>
                    <a:pt x="109" y="99"/>
                  </a:lnTo>
                  <a:lnTo>
                    <a:pt x="109" y="113"/>
                  </a:lnTo>
                  <a:lnTo>
                    <a:pt x="103" y="121"/>
                  </a:lnTo>
                  <a:lnTo>
                    <a:pt x="15" y="103"/>
                  </a:lnTo>
                  <a:lnTo>
                    <a:pt x="2" y="69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4" name="Freeform 80"/>
            <p:cNvSpPr>
              <a:spLocks noEditPoints="1"/>
            </p:cNvSpPr>
            <p:nvPr/>
          </p:nvSpPr>
          <p:spPr bwMode="auto">
            <a:xfrm>
              <a:off x="2136" y="3827"/>
              <a:ext cx="458" cy="1121"/>
            </a:xfrm>
            <a:custGeom>
              <a:avLst/>
              <a:gdLst>
                <a:gd name="T0" fmla="*/ 401 w 458"/>
                <a:gd name="T1" fmla="*/ 1121 h 1121"/>
                <a:gd name="T2" fmla="*/ 366 w 458"/>
                <a:gd name="T3" fmla="*/ 1110 h 1121"/>
                <a:gd name="T4" fmla="*/ 303 w 458"/>
                <a:gd name="T5" fmla="*/ 1037 h 1121"/>
                <a:gd name="T6" fmla="*/ 345 w 458"/>
                <a:gd name="T7" fmla="*/ 1077 h 1121"/>
                <a:gd name="T8" fmla="*/ 428 w 458"/>
                <a:gd name="T9" fmla="*/ 1104 h 1121"/>
                <a:gd name="T10" fmla="*/ 107 w 458"/>
                <a:gd name="T11" fmla="*/ 7 h 1121"/>
                <a:gd name="T12" fmla="*/ 136 w 458"/>
                <a:gd name="T13" fmla="*/ 6 h 1121"/>
                <a:gd name="T14" fmla="*/ 174 w 458"/>
                <a:gd name="T15" fmla="*/ 13 h 1121"/>
                <a:gd name="T16" fmla="*/ 259 w 458"/>
                <a:gd name="T17" fmla="*/ 75 h 1121"/>
                <a:gd name="T18" fmla="*/ 330 w 458"/>
                <a:gd name="T19" fmla="*/ 113 h 1121"/>
                <a:gd name="T20" fmla="*/ 316 w 458"/>
                <a:gd name="T21" fmla="*/ 178 h 1121"/>
                <a:gd name="T22" fmla="*/ 380 w 458"/>
                <a:gd name="T23" fmla="*/ 194 h 1121"/>
                <a:gd name="T24" fmla="*/ 424 w 458"/>
                <a:gd name="T25" fmla="*/ 163 h 1121"/>
                <a:gd name="T26" fmla="*/ 439 w 458"/>
                <a:gd name="T27" fmla="*/ 127 h 1121"/>
                <a:gd name="T28" fmla="*/ 458 w 458"/>
                <a:gd name="T29" fmla="*/ 173 h 1121"/>
                <a:gd name="T30" fmla="*/ 420 w 458"/>
                <a:gd name="T31" fmla="*/ 205 h 1121"/>
                <a:gd name="T32" fmla="*/ 362 w 458"/>
                <a:gd name="T33" fmla="*/ 284 h 1121"/>
                <a:gd name="T34" fmla="*/ 359 w 458"/>
                <a:gd name="T35" fmla="*/ 347 h 1121"/>
                <a:gd name="T36" fmla="*/ 362 w 458"/>
                <a:gd name="T37" fmla="*/ 388 h 1121"/>
                <a:gd name="T38" fmla="*/ 368 w 458"/>
                <a:gd name="T39" fmla="*/ 428 h 1121"/>
                <a:gd name="T40" fmla="*/ 412 w 458"/>
                <a:gd name="T41" fmla="*/ 480 h 1121"/>
                <a:gd name="T42" fmla="*/ 435 w 458"/>
                <a:gd name="T43" fmla="*/ 512 h 1121"/>
                <a:gd name="T44" fmla="*/ 383 w 458"/>
                <a:gd name="T45" fmla="*/ 574 h 1121"/>
                <a:gd name="T46" fmla="*/ 297 w 458"/>
                <a:gd name="T47" fmla="*/ 578 h 1121"/>
                <a:gd name="T48" fmla="*/ 311 w 458"/>
                <a:gd name="T49" fmla="*/ 622 h 1121"/>
                <a:gd name="T50" fmla="*/ 309 w 458"/>
                <a:gd name="T51" fmla="*/ 653 h 1121"/>
                <a:gd name="T52" fmla="*/ 251 w 458"/>
                <a:gd name="T53" fmla="*/ 645 h 1121"/>
                <a:gd name="T54" fmla="*/ 259 w 458"/>
                <a:gd name="T55" fmla="*/ 687 h 1121"/>
                <a:gd name="T56" fmla="*/ 291 w 458"/>
                <a:gd name="T57" fmla="*/ 685 h 1121"/>
                <a:gd name="T58" fmla="*/ 286 w 458"/>
                <a:gd name="T59" fmla="*/ 714 h 1121"/>
                <a:gd name="T60" fmla="*/ 278 w 458"/>
                <a:gd name="T61" fmla="*/ 768 h 1121"/>
                <a:gd name="T62" fmla="*/ 253 w 458"/>
                <a:gd name="T63" fmla="*/ 787 h 1121"/>
                <a:gd name="T64" fmla="*/ 241 w 458"/>
                <a:gd name="T65" fmla="*/ 829 h 1121"/>
                <a:gd name="T66" fmla="*/ 305 w 458"/>
                <a:gd name="T67" fmla="*/ 860 h 1121"/>
                <a:gd name="T68" fmla="*/ 284 w 458"/>
                <a:gd name="T69" fmla="*/ 908 h 1121"/>
                <a:gd name="T70" fmla="*/ 264 w 458"/>
                <a:gd name="T71" fmla="*/ 960 h 1121"/>
                <a:gd name="T72" fmla="*/ 286 w 458"/>
                <a:gd name="T73" fmla="*/ 1010 h 1121"/>
                <a:gd name="T74" fmla="*/ 301 w 458"/>
                <a:gd name="T75" fmla="*/ 1027 h 1121"/>
                <a:gd name="T76" fmla="*/ 209 w 458"/>
                <a:gd name="T77" fmla="*/ 1017 h 1121"/>
                <a:gd name="T78" fmla="*/ 178 w 458"/>
                <a:gd name="T79" fmla="*/ 973 h 1121"/>
                <a:gd name="T80" fmla="*/ 147 w 458"/>
                <a:gd name="T81" fmla="*/ 964 h 1121"/>
                <a:gd name="T82" fmla="*/ 142 w 458"/>
                <a:gd name="T83" fmla="*/ 914 h 1121"/>
                <a:gd name="T84" fmla="*/ 132 w 458"/>
                <a:gd name="T85" fmla="*/ 877 h 1121"/>
                <a:gd name="T86" fmla="*/ 124 w 458"/>
                <a:gd name="T87" fmla="*/ 804 h 1121"/>
                <a:gd name="T88" fmla="*/ 122 w 458"/>
                <a:gd name="T89" fmla="*/ 777 h 1121"/>
                <a:gd name="T90" fmla="*/ 99 w 458"/>
                <a:gd name="T91" fmla="*/ 758 h 1121"/>
                <a:gd name="T92" fmla="*/ 86 w 458"/>
                <a:gd name="T93" fmla="*/ 731 h 1121"/>
                <a:gd name="T94" fmla="*/ 72 w 458"/>
                <a:gd name="T95" fmla="*/ 685 h 1121"/>
                <a:gd name="T96" fmla="*/ 48 w 458"/>
                <a:gd name="T97" fmla="*/ 610 h 1121"/>
                <a:gd name="T98" fmla="*/ 59 w 458"/>
                <a:gd name="T99" fmla="*/ 568 h 1121"/>
                <a:gd name="T100" fmla="*/ 30 w 458"/>
                <a:gd name="T101" fmla="*/ 503 h 1121"/>
                <a:gd name="T102" fmla="*/ 36 w 458"/>
                <a:gd name="T103" fmla="*/ 453 h 1121"/>
                <a:gd name="T104" fmla="*/ 36 w 458"/>
                <a:gd name="T105" fmla="*/ 388 h 1121"/>
                <a:gd name="T106" fmla="*/ 0 w 458"/>
                <a:gd name="T107" fmla="*/ 324 h 1121"/>
                <a:gd name="T108" fmla="*/ 0 w 458"/>
                <a:gd name="T109" fmla="*/ 255 h 1121"/>
                <a:gd name="T110" fmla="*/ 15 w 458"/>
                <a:gd name="T111" fmla="*/ 194 h 1121"/>
                <a:gd name="T112" fmla="*/ 21 w 458"/>
                <a:gd name="T113" fmla="*/ 159 h 1121"/>
                <a:gd name="T114" fmla="*/ 17 w 458"/>
                <a:gd name="T115" fmla="*/ 90 h 1121"/>
                <a:gd name="T116" fmla="*/ 51 w 458"/>
                <a:gd name="T117" fmla="*/ 38 h 1121"/>
                <a:gd name="T118" fmla="*/ 67 w 458"/>
                <a:gd name="T119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8" h="1121">
                  <a:moveTo>
                    <a:pt x="424" y="1121"/>
                  </a:moveTo>
                  <a:lnTo>
                    <a:pt x="401" y="1121"/>
                  </a:lnTo>
                  <a:lnTo>
                    <a:pt x="383" y="1112"/>
                  </a:lnTo>
                  <a:lnTo>
                    <a:pt x="366" y="1110"/>
                  </a:lnTo>
                  <a:lnTo>
                    <a:pt x="339" y="1110"/>
                  </a:lnTo>
                  <a:lnTo>
                    <a:pt x="303" y="1037"/>
                  </a:lnTo>
                  <a:lnTo>
                    <a:pt x="320" y="1052"/>
                  </a:lnTo>
                  <a:lnTo>
                    <a:pt x="345" y="1077"/>
                  </a:lnTo>
                  <a:lnTo>
                    <a:pt x="387" y="1096"/>
                  </a:lnTo>
                  <a:lnTo>
                    <a:pt x="428" y="1104"/>
                  </a:lnTo>
                  <a:lnTo>
                    <a:pt x="424" y="1121"/>
                  </a:lnTo>
                  <a:close/>
                  <a:moveTo>
                    <a:pt x="107" y="7"/>
                  </a:moveTo>
                  <a:lnTo>
                    <a:pt x="126" y="32"/>
                  </a:lnTo>
                  <a:lnTo>
                    <a:pt x="136" y="6"/>
                  </a:lnTo>
                  <a:lnTo>
                    <a:pt x="168" y="6"/>
                  </a:lnTo>
                  <a:lnTo>
                    <a:pt x="174" y="13"/>
                  </a:lnTo>
                  <a:lnTo>
                    <a:pt x="236" y="69"/>
                  </a:lnTo>
                  <a:lnTo>
                    <a:pt x="259" y="75"/>
                  </a:lnTo>
                  <a:lnTo>
                    <a:pt x="299" y="100"/>
                  </a:lnTo>
                  <a:lnTo>
                    <a:pt x="330" y="113"/>
                  </a:lnTo>
                  <a:lnTo>
                    <a:pt x="337" y="128"/>
                  </a:lnTo>
                  <a:lnTo>
                    <a:pt x="316" y="178"/>
                  </a:lnTo>
                  <a:lnTo>
                    <a:pt x="347" y="188"/>
                  </a:lnTo>
                  <a:lnTo>
                    <a:pt x="380" y="194"/>
                  </a:lnTo>
                  <a:lnTo>
                    <a:pt x="403" y="188"/>
                  </a:lnTo>
                  <a:lnTo>
                    <a:pt x="424" y="163"/>
                  </a:lnTo>
                  <a:lnTo>
                    <a:pt x="426" y="132"/>
                  </a:lnTo>
                  <a:lnTo>
                    <a:pt x="439" y="127"/>
                  </a:lnTo>
                  <a:lnTo>
                    <a:pt x="456" y="146"/>
                  </a:lnTo>
                  <a:lnTo>
                    <a:pt x="458" y="173"/>
                  </a:lnTo>
                  <a:lnTo>
                    <a:pt x="437" y="192"/>
                  </a:lnTo>
                  <a:lnTo>
                    <a:pt x="420" y="205"/>
                  </a:lnTo>
                  <a:lnTo>
                    <a:pt x="393" y="238"/>
                  </a:lnTo>
                  <a:lnTo>
                    <a:pt x="362" y="284"/>
                  </a:lnTo>
                  <a:lnTo>
                    <a:pt x="360" y="311"/>
                  </a:lnTo>
                  <a:lnTo>
                    <a:pt x="359" y="347"/>
                  </a:lnTo>
                  <a:lnTo>
                    <a:pt x="366" y="380"/>
                  </a:lnTo>
                  <a:lnTo>
                    <a:pt x="362" y="388"/>
                  </a:lnTo>
                  <a:lnTo>
                    <a:pt x="364" y="411"/>
                  </a:lnTo>
                  <a:lnTo>
                    <a:pt x="368" y="428"/>
                  </a:lnTo>
                  <a:lnTo>
                    <a:pt x="410" y="457"/>
                  </a:lnTo>
                  <a:lnTo>
                    <a:pt x="412" y="480"/>
                  </a:lnTo>
                  <a:lnTo>
                    <a:pt x="433" y="495"/>
                  </a:lnTo>
                  <a:lnTo>
                    <a:pt x="435" y="512"/>
                  </a:lnTo>
                  <a:lnTo>
                    <a:pt x="420" y="555"/>
                  </a:lnTo>
                  <a:lnTo>
                    <a:pt x="383" y="574"/>
                  </a:lnTo>
                  <a:lnTo>
                    <a:pt x="330" y="582"/>
                  </a:lnTo>
                  <a:lnTo>
                    <a:pt x="297" y="578"/>
                  </a:lnTo>
                  <a:lnTo>
                    <a:pt x="309" y="597"/>
                  </a:lnTo>
                  <a:lnTo>
                    <a:pt x="311" y="622"/>
                  </a:lnTo>
                  <a:lnTo>
                    <a:pt x="322" y="639"/>
                  </a:lnTo>
                  <a:lnTo>
                    <a:pt x="309" y="653"/>
                  </a:lnTo>
                  <a:lnTo>
                    <a:pt x="282" y="656"/>
                  </a:lnTo>
                  <a:lnTo>
                    <a:pt x="251" y="645"/>
                  </a:lnTo>
                  <a:lnTo>
                    <a:pt x="243" y="653"/>
                  </a:lnTo>
                  <a:lnTo>
                    <a:pt x="259" y="687"/>
                  </a:lnTo>
                  <a:lnTo>
                    <a:pt x="282" y="697"/>
                  </a:lnTo>
                  <a:lnTo>
                    <a:pt x="291" y="685"/>
                  </a:lnTo>
                  <a:lnTo>
                    <a:pt x="307" y="703"/>
                  </a:lnTo>
                  <a:lnTo>
                    <a:pt x="286" y="714"/>
                  </a:lnTo>
                  <a:lnTo>
                    <a:pt x="270" y="735"/>
                  </a:lnTo>
                  <a:lnTo>
                    <a:pt x="278" y="768"/>
                  </a:lnTo>
                  <a:lnTo>
                    <a:pt x="280" y="787"/>
                  </a:lnTo>
                  <a:lnTo>
                    <a:pt x="253" y="787"/>
                  </a:lnTo>
                  <a:lnTo>
                    <a:pt x="240" y="804"/>
                  </a:lnTo>
                  <a:lnTo>
                    <a:pt x="241" y="829"/>
                  </a:lnTo>
                  <a:lnTo>
                    <a:pt x="276" y="852"/>
                  </a:lnTo>
                  <a:lnTo>
                    <a:pt x="305" y="860"/>
                  </a:lnTo>
                  <a:lnTo>
                    <a:pt x="307" y="889"/>
                  </a:lnTo>
                  <a:lnTo>
                    <a:pt x="284" y="908"/>
                  </a:lnTo>
                  <a:lnTo>
                    <a:pt x="284" y="946"/>
                  </a:lnTo>
                  <a:lnTo>
                    <a:pt x="264" y="960"/>
                  </a:lnTo>
                  <a:lnTo>
                    <a:pt x="261" y="975"/>
                  </a:lnTo>
                  <a:lnTo>
                    <a:pt x="286" y="1010"/>
                  </a:lnTo>
                  <a:lnTo>
                    <a:pt x="312" y="1029"/>
                  </a:lnTo>
                  <a:lnTo>
                    <a:pt x="301" y="1027"/>
                  </a:lnTo>
                  <a:lnTo>
                    <a:pt x="274" y="1021"/>
                  </a:lnTo>
                  <a:lnTo>
                    <a:pt x="209" y="1017"/>
                  </a:lnTo>
                  <a:lnTo>
                    <a:pt x="190" y="998"/>
                  </a:lnTo>
                  <a:lnTo>
                    <a:pt x="178" y="973"/>
                  </a:lnTo>
                  <a:lnTo>
                    <a:pt x="163" y="975"/>
                  </a:lnTo>
                  <a:lnTo>
                    <a:pt x="147" y="964"/>
                  </a:lnTo>
                  <a:lnTo>
                    <a:pt x="128" y="929"/>
                  </a:lnTo>
                  <a:lnTo>
                    <a:pt x="142" y="914"/>
                  </a:lnTo>
                  <a:lnTo>
                    <a:pt x="142" y="893"/>
                  </a:lnTo>
                  <a:lnTo>
                    <a:pt x="132" y="877"/>
                  </a:lnTo>
                  <a:lnTo>
                    <a:pt x="134" y="848"/>
                  </a:lnTo>
                  <a:lnTo>
                    <a:pt x="124" y="804"/>
                  </a:lnTo>
                  <a:lnTo>
                    <a:pt x="115" y="785"/>
                  </a:lnTo>
                  <a:lnTo>
                    <a:pt x="122" y="777"/>
                  </a:lnTo>
                  <a:lnTo>
                    <a:pt x="115" y="766"/>
                  </a:lnTo>
                  <a:lnTo>
                    <a:pt x="99" y="758"/>
                  </a:lnTo>
                  <a:lnTo>
                    <a:pt x="103" y="745"/>
                  </a:lnTo>
                  <a:lnTo>
                    <a:pt x="86" y="731"/>
                  </a:lnTo>
                  <a:lnTo>
                    <a:pt x="65" y="693"/>
                  </a:lnTo>
                  <a:lnTo>
                    <a:pt x="72" y="685"/>
                  </a:lnTo>
                  <a:lnTo>
                    <a:pt x="53" y="645"/>
                  </a:lnTo>
                  <a:lnTo>
                    <a:pt x="48" y="610"/>
                  </a:lnTo>
                  <a:lnTo>
                    <a:pt x="46" y="580"/>
                  </a:lnTo>
                  <a:lnTo>
                    <a:pt x="59" y="568"/>
                  </a:lnTo>
                  <a:lnTo>
                    <a:pt x="40" y="536"/>
                  </a:lnTo>
                  <a:lnTo>
                    <a:pt x="30" y="503"/>
                  </a:lnTo>
                  <a:lnTo>
                    <a:pt x="46" y="482"/>
                  </a:lnTo>
                  <a:lnTo>
                    <a:pt x="36" y="453"/>
                  </a:lnTo>
                  <a:lnTo>
                    <a:pt x="44" y="420"/>
                  </a:lnTo>
                  <a:lnTo>
                    <a:pt x="36" y="388"/>
                  </a:lnTo>
                  <a:lnTo>
                    <a:pt x="26" y="382"/>
                  </a:lnTo>
                  <a:lnTo>
                    <a:pt x="0" y="324"/>
                  </a:lnTo>
                  <a:lnTo>
                    <a:pt x="9" y="288"/>
                  </a:lnTo>
                  <a:lnTo>
                    <a:pt x="0" y="255"/>
                  </a:lnTo>
                  <a:lnTo>
                    <a:pt x="3" y="224"/>
                  </a:lnTo>
                  <a:lnTo>
                    <a:pt x="15" y="194"/>
                  </a:lnTo>
                  <a:lnTo>
                    <a:pt x="32" y="171"/>
                  </a:lnTo>
                  <a:lnTo>
                    <a:pt x="21" y="159"/>
                  </a:lnTo>
                  <a:lnTo>
                    <a:pt x="26" y="148"/>
                  </a:lnTo>
                  <a:lnTo>
                    <a:pt x="17" y="90"/>
                  </a:lnTo>
                  <a:lnTo>
                    <a:pt x="46" y="75"/>
                  </a:lnTo>
                  <a:lnTo>
                    <a:pt x="51" y="38"/>
                  </a:lnTo>
                  <a:lnTo>
                    <a:pt x="46" y="31"/>
                  </a:lnTo>
                  <a:lnTo>
                    <a:pt x="67" y="0"/>
                  </a:lnTo>
                  <a:lnTo>
                    <a:pt x="107" y="7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5" name="Freeform 81"/>
            <p:cNvSpPr>
              <a:spLocks/>
            </p:cNvSpPr>
            <p:nvPr/>
          </p:nvSpPr>
          <p:spPr bwMode="auto">
            <a:xfrm>
              <a:off x="5986" y="4733"/>
              <a:ext cx="54" cy="38"/>
            </a:xfrm>
            <a:custGeom>
              <a:avLst/>
              <a:gdLst>
                <a:gd name="T0" fmla="*/ 16 w 54"/>
                <a:gd name="T1" fmla="*/ 0 h 38"/>
                <a:gd name="T2" fmla="*/ 29 w 54"/>
                <a:gd name="T3" fmla="*/ 10 h 38"/>
                <a:gd name="T4" fmla="*/ 54 w 54"/>
                <a:gd name="T5" fmla="*/ 14 h 38"/>
                <a:gd name="T6" fmla="*/ 52 w 54"/>
                <a:gd name="T7" fmla="*/ 21 h 38"/>
                <a:gd name="T8" fmla="*/ 41 w 54"/>
                <a:gd name="T9" fmla="*/ 37 h 38"/>
                <a:gd name="T10" fmla="*/ 0 w 54"/>
                <a:gd name="T11" fmla="*/ 38 h 38"/>
                <a:gd name="T12" fmla="*/ 4 w 54"/>
                <a:gd name="T13" fmla="*/ 21 h 38"/>
                <a:gd name="T14" fmla="*/ 12 w 54"/>
                <a:gd name="T15" fmla="*/ 6 h 38"/>
                <a:gd name="T16" fmla="*/ 16 w 54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8">
                  <a:moveTo>
                    <a:pt x="16" y="0"/>
                  </a:moveTo>
                  <a:lnTo>
                    <a:pt x="29" y="10"/>
                  </a:lnTo>
                  <a:lnTo>
                    <a:pt x="54" y="14"/>
                  </a:lnTo>
                  <a:lnTo>
                    <a:pt x="52" y="21"/>
                  </a:lnTo>
                  <a:lnTo>
                    <a:pt x="41" y="37"/>
                  </a:lnTo>
                  <a:lnTo>
                    <a:pt x="0" y="38"/>
                  </a:lnTo>
                  <a:lnTo>
                    <a:pt x="4" y="21"/>
                  </a:lnTo>
                  <a:lnTo>
                    <a:pt x="12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6" name="Freeform 82"/>
            <p:cNvSpPr>
              <a:spLocks noEditPoints="1"/>
            </p:cNvSpPr>
            <p:nvPr/>
          </p:nvSpPr>
          <p:spPr bwMode="auto">
            <a:xfrm>
              <a:off x="7434" y="3447"/>
              <a:ext cx="1190" cy="1119"/>
            </a:xfrm>
            <a:custGeom>
              <a:avLst/>
              <a:gdLst>
                <a:gd name="T0" fmla="*/ 813 w 1190"/>
                <a:gd name="T1" fmla="*/ 1025 h 1119"/>
                <a:gd name="T2" fmla="*/ 769 w 1190"/>
                <a:gd name="T3" fmla="*/ 1106 h 1119"/>
                <a:gd name="T4" fmla="*/ 712 w 1190"/>
                <a:gd name="T5" fmla="*/ 1117 h 1119"/>
                <a:gd name="T6" fmla="*/ 735 w 1190"/>
                <a:gd name="T7" fmla="*/ 1021 h 1119"/>
                <a:gd name="T8" fmla="*/ 1021 w 1190"/>
                <a:gd name="T9" fmla="*/ 119 h 1119"/>
                <a:gd name="T10" fmla="*/ 1038 w 1190"/>
                <a:gd name="T11" fmla="*/ 190 h 1119"/>
                <a:gd name="T12" fmla="*/ 1042 w 1190"/>
                <a:gd name="T13" fmla="*/ 259 h 1119"/>
                <a:gd name="T14" fmla="*/ 1109 w 1190"/>
                <a:gd name="T15" fmla="*/ 330 h 1119"/>
                <a:gd name="T16" fmla="*/ 1132 w 1190"/>
                <a:gd name="T17" fmla="*/ 389 h 1119"/>
                <a:gd name="T18" fmla="*/ 1163 w 1190"/>
                <a:gd name="T19" fmla="*/ 455 h 1119"/>
                <a:gd name="T20" fmla="*/ 1184 w 1190"/>
                <a:gd name="T21" fmla="*/ 543 h 1119"/>
                <a:gd name="T22" fmla="*/ 1157 w 1190"/>
                <a:gd name="T23" fmla="*/ 639 h 1119"/>
                <a:gd name="T24" fmla="*/ 1088 w 1190"/>
                <a:gd name="T25" fmla="*/ 745 h 1119"/>
                <a:gd name="T26" fmla="*/ 998 w 1190"/>
                <a:gd name="T27" fmla="*/ 833 h 1119"/>
                <a:gd name="T28" fmla="*/ 940 w 1190"/>
                <a:gd name="T29" fmla="*/ 910 h 1119"/>
                <a:gd name="T30" fmla="*/ 833 w 1190"/>
                <a:gd name="T31" fmla="*/ 950 h 1119"/>
                <a:gd name="T32" fmla="*/ 792 w 1190"/>
                <a:gd name="T33" fmla="*/ 925 h 1119"/>
                <a:gd name="T34" fmla="*/ 704 w 1190"/>
                <a:gd name="T35" fmla="*/ 942 h 1119"/>
                <a:gd name="T36" fmla="*/ 668 w 1190"/>
                <a:gd name="T37" fmla="*/ 883 h 1119"/>
                <a:gd name="T38" fmla="*/ 652 w 1190"/>
                <a:gd name="T39" fmla="*/ 831 h 1119"/>
                <a:gd name="T40" fmla="*/ 627 w 1190"/>
                <a:gd name="T41" fmla="*/ 818 h 1119"/>
                <a:gd name="T42" fmla="*/ 631 w 1190"/>
                <a:gd name="T43" fmla="*/ 785 h 1119"/>
                <a:gd name="T44" fmla="*/ 577 w 1190"/>
                <a:gd name="T45" fmla="*/ 791 h 1119"/>
                <a:gd name="T46" fmla="*/ 539 w 1190"/>
                <a:gd name="T47" fmla="*/ 725 h 1119"/>
                <a:gd name="T48" fmla="*/ 405 w 1190"/>
                <a:gd name="T49" fmla="*/ 723 h 1119"/>
                <a:gd name="T50" fmla="*/ 276 w 1190"/>
                <a:gd name="T51" fmla="*/ 758 h 1119"/>
                <a:gd name="T52" fmla="*/ 205 w 1190"/>
                <a:gd name="T53" fmla="*/ 793 h 1119"/>
                <a:gd name="T54" fmla="*/ 117 w 1190"/>
                <a:gd name="T55" fmla="*/ 810 h 1119"/>
                <a:gd name="T56" fmla="*/ 53 w 1190"/>
                <a:gd name="T57" fmla="*/ 829 h 1119"/>
                <a:gd name="T58" fmla="*/ 7 w 1190"/>
                <a:gd name="T59" fmla="*/ 781 h 1119"/>
                <a:gd name="T60" fmla="*/ 44 w 1190"/>
                <a:gd name="T61" fmla="*/ 733 h 1119"/>
                <a:gd name="T62" fmla="*/ 49 w 1190"/>
                <a:gd name="T63" fmla="*/ 639 h 1119"/>
                <a:gd name="T64" fmla="*/ 40 w 1190"/>
                <a:gd name="T65" fmla="*/ 566 h 1119"/>
                <a:gd name="T66" fmla="*/ 34 w 1190"/>
                <a:gd name="T67" fmla="*/ 508 h 1119"/>
                <a:gd name="T68" fmla="*/ 48 w 1190"/>
                <a:gd name="T69" fmla="*/ 487 h 1119"/>
                <a:gd name="T70" fmla="*/ 55 w 1190"/>
                <a:gd name="T71" fmla="*/ 437 h 1119"/>
                <a:gd name="T72" fmla="*/ 76 w 1190"/>
                <a:gd name="T73" fmla="*/ 403 h 1119"/>
                <a:gd name="T74" fmla="*/ 159 w 1190"/>
                <a:gd name="T75" fmla="*/ 341 h 1119"/>
                <a:gd name="T76" fmla="*/ 224 w 1190"/>
                <a:gd name="T77" fmla="*/ 326 h 1119"/>
                <a:gd name="T78" fmla="*/ 287 w 1190"/>
                <a:gd name="T79" fmla="*/ 307 h 1119"/>
                <a:gd name="T80" fmla="*/ 341 w 1190"/>
                <a:gd name="T81" fmla="*/ 242 h 1119"/>
                <a:gd name="T82" fmla="*/ 391 w 1190"/>
                <a:gd name="T83" fmla="*/ 217 h 1119"/>
                <a:gd name="T84" fmla="*/ 414 w 1190"/>
                <a:gd name="T85" fmla="*/ 167 h 1119"/>
                <a:gd name="T86" fmla="*/ 458 w 1190"/>
                <a:gd name="T87" fmla="*/ 121 h 1119"/>
                <a:gd name="T88" fmla="*/ 501 w 1190"/>
                <a:gd name="T89" fmla="*/ 107 h 1119"/>
                <a:gd name="T90" fmla="*/ 572 w 1190"/>
                <a:gd name="T91" fmla="*/ 146 h 1119"/>
                <a:gd name="T92" fmla="*/ 597 w 1190"/>
                <a:gd name="T93" fmla="*/ 82 h 1119"/>
                <a:gd name="T94" fmla="*/ 673 w 1190"/>
                <a:gd name="T95" fmla="*/ 48 h 1119"/>
                <a:gd name="T96" fmla="*/ 689 w 1190"/>
                <a:gd name="T97" fmla="*/ 23 h 1119"/>
                <a:gd name="T98" fmla="*/ 754 w 1190"/>
                <a:gd name="T99" fmla="*/ 53 h 1119"/>
                <a:gd name="T100" fmla="*/ 802 w 1190"/>
                <a:gd name="T101" fmla="*/ 57 h 1119"/>
                <a:gd name="T102" fmla="*/ 771 w 1190"/>
                <a:gd name="T103" fmla="*/ 103 h 1119"/>
                <a:gd name="T104" fmla="*/ 767 w 1190"/>
                <a:gd name="T105" fmla="*/ 165 h 1119"/>
                <a:gd name="T106" fmla="*/ 829 w 1190"/>
                <a:gd name="T107" fmla="*/ 209 h 1119"/>
                <a:gd name="T108" fmla="*/ 894 w 1190"/>
                <a:gd name="T109" fmla="*/ 228 h 1119"/>
                <a:gd name="T110" fmla="*/ 932 w 1190"/>
                <a:gd name="T111" fmla="*/ 147 h 1119"/>
                <a:gd name="T112" fmla="*/ 940 w 1190"/>
                <a:gd name="T113" fmla="*/ 76 h 1119"/>
                <a:gd name="T114" fmla="*/ 961 w 1190"/>
                <a:gd name="T115" fmla="*/ 21 h 1119"/>
                <a:gd name="T116" fmla="*/ 980 w 1190"/>
                <a:gd name="T117" fmla="*/ 38 h 1119"/>
                <a:gd name="T118" fmla="*/ 996 w 1190"/>
                <a:gd name="T119" fmla="*/ 92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0" h="1119">
                  <a:moveTo>
                    <a:pt x="750" y="1023"/>
                  </a:moveTo>
                  <a:lnTo>
                    <a:pt x="771" y="1035"/>
                  </a:lnTo>
                  <a:lnTo>
                    <a:pt x="788" y="1031"/>
                  </a:lnTo>
                  <a:lnTo>
                    <a:pt x="813" y="1025"/>
                  </a:lnTo>
                  <a:lnTo>
                    <a:pt x="829" y="1027"/>
                  </a:lnTo>
                  <a:lnTo>
                    <a:pt x="806" y="1067"/>
                  </a:lnTo>
                  <a:lnTo>
                    <a:pt x="790" y="1079"/>
                  </a:lnTo>
                  <a:lnTo>
                    <a:pt x="769" y="1106"/>
                  </a:lnTo>
                  <a:lnTo>
                    <a:pt x="765" y="1096"/>
                  </a:lnTo>
                  <a:lnTo>
                    <a:pt x="733" y="1119"/>
                  </a:lnTo>
                  <a:lnTo>
                    <a:pt x="729" y="1117"/>
                  </a:lnTo>
                  <a:lnTo>
                    <a:pt x="712" y="1117"/>
                  </a:lnTo>
                  <a:lnTo>
                    <a:pt x="714" y="1088"/>
                  </a:lnTo>
                  <a:lnTo>
                    <a:pt x="723" y="1065"/>
                  </a:lnTo>
                  <a:lnTo>
                    <a:pt x="725" y="1036"/>
                  </a:lnTo>
                  <a:lnTo>
                    <a:pt x="735" y="1021"/>
                  </a:lnTo>
                  <a:lnTo>
                    <a:pt x="750" y="1023"/>
                  </a:lnTo>
                  <a:close/>
                  <a:moveTo>
                    <a:pt x="994" y="105"/>
                  </a:moveTo>
                  <a:lnTo>
                    <a:pt x="1000" y="132"/>
                  </a:lnTo>
                  <a:lnTo>
                    <a:pt x="1021" y="119"/>
                  </a:lnTo>
                  <a:lnTo>
                    <a:pt x="1028" y="132"/>
                  </a:lnTo>
                  <a:lnTo>
                    <a:pt x="1042" y="146"/>
                  </a:lnTo>
                  <a:lnTo>
                    <a:pt x="1036" y="161"/>
                  </a:lnTo>
                  <a:lnTo>
                    <a:pt x="1038" y="190"/>
                  </a:lnTo>
                  <a:lnTo>
                    <a:pt x="1038" y="207"/>
                  </a:lnTo>
                  <a:lnTo>
                    <a:pt x="1046" y="211"/>
                  </a:lnTo>
                  <a:lnTo>
                    <a:pt x="1048" y="242"/>
                  </a:lnTo>
                  <a:lnTo>
                    <a:pt x="1042" y="259"/>
                  </a:lnTo>
                  <a:lnTo>
                    <a:pt x="1048" y="282"/>
                  </a:lnTo>
                  <a:lnTo>
                    <a:pt x="1075" y="299"/>
                  </a:lnTo>
                  <a:lnTo>
                    <a:pt x="1092" y="315"/>
                  </a:lnTo>
                  <a:lnTo>
                    <a:pt x="1109" y="330"/>
                  </a:lnTo>
                  <a:lnTo>
                    <a:pt x="1103" y="338"/>
                  </a:lnTo>
                  <a:lnTo>
                    <a:pt x="1117" y="361"/>
                  </a:lnTo>
                  <a:lnTo>
                    <a:pt x="1119" y="397"/>
                  </a:lnTo>
                  <a:lnTo>
                    <a:pt x="1132" y="389"/>
                  </a:lnTo>
                  <a:lnTo>
                    <a:pt x="1142" y="405"/>
                  </a:lnTo>
                  <a:lnTo>
                    <a:pt x="1149" y="399"/>
                  </a:lnTo>
                  <a:lnTo>
                    <a:pt x="1147" y="435"/>
                  </a:lnTo>
                  <a:lnTo>
                    <a:pt x="1163" y="455"/>
                  </a:lnTo>
                  <a:lnTo>
                    <a:pt x="1172" y="468"/>
                  </a:lnTo>
                  <a:lnTo>
                    <a:pt x="1188" y="497"/>
                  </a:lnTo>
                  <a:lnTo>
                    <a:pt x="1190" y="524"/>
                  </a:lnTo>
                  <a:lnTo>
                    <a:pt x="1184" y="543"/>
                  </a:lnTo>
                  <a:lnTo>
                    <a:pt x="1174" y="564"/>
                  </a:lnTo>
                  <a:lnTo>
                    <a:pt x="1180" y="593"/>
                  </a:lnTo>
                  <a:lnTo>
                    <a:pt x="1167" y="624"/>
                  </a:lnTo>
                  <a:lnTo>
                    <a:pt x="1157" y="639"/>
                  </a:lnTo>
                  <a:lnTo>
                    <a:pt x="1138" y="670"/>
                  </a:lnTo>
                  <a:lnTo>
                    <a:pt x="1130" y="689"/>
                  </a:lnTo>
                  <a:lnTo>
                    <a:pt x="1115" y="714"/>
                  </a:lnTo>
                  <a:lnTo>
                    <a:pt x="1088" y="745"/>
                  </a:lnTo>
                  <a:lnTo>
                    <a:pt x="1061" y="760"/>
                  </a:lnTo>
                  <a:lnTo>
                    <a:pt x="1038" y="787"/>
                  </a:lnTo>
                  <a:lnTo>
                    <a:pt x="1021" y="804"/>
                  </a:lnTo>
                  <a:lnTo>
                    <a:pt x="998" y="833"/>
                  </a:lnTo>
                  <a:lnTo>
                    <a:pt x="979" y="850"/>
                  </a:lnTo>
                  <a:lnTo>
                    <a:pt x="959" y="875"/>
                  </a:lnTo>
                  <a:lnTo>
                    <a:pt x="944" y="898"/>
                  </a:lnTo>
                  <a:lnTo>
                    <a:pt x="940" y="910"/>
                  </a:lnTo>
                  <a:lnTo>
                    <a:pt x="919" y="921"/>
                  </a:lnTo>
                  <a:lnTo>
                    <a:pt x="886" y="923"/>
                  </a:lnTo>
                  <a:lnTo>
                    <a:pt x="854" y="937"/>
                  </a:lnTo>
                  <a:lnTo>
                    <a:pt x="833" y="950"/>
                  </a:lnTo>
                  <a:lnTo>
                    <a:pt x="810" y="964"/>
                  </a:lnTo>
                  <a:lnTo>
                    <a:pt x="794" y="950"/>
                  </a:lnTo>
                  <a:lnTo>
                    <a:pt x="779" y="942"/>
                  </a:lnTo>
                  <a:lnTo>
                    <a:pt x="792" y="925"/>
                  </a:lnTo>
                  <a:lnTo>
                    <a:pt x="775" y="933"/>
                  </a:lnTo>
                  <a:lnTo>
                    <a:pt x="737" y="956"/>
                  </a:lnTo>
                  <a:lnTo>
                    <a:pt x="717" y="948"/>
                  </a:lnTo>
                  <a:lnTo>
                    <a:pt x="704" y="942"/>
                  </a:lnTo>
                  <a:lnTo>
                    <a:pt x="691" y="940"/>
                  </a:lnTo>
                  <a:lnTo>
                    <a:pt x="668" y="929"/>
                  </a:lnTo>
                  <a:lnTo>
                    <a:pt x="660" y="910"/>
                  </a:lnTo>
                  <a:lnTo>
                    <a:pt x="668" y="883"/>
                  </a:lnTo>
                  <a:lnTo>
                    <a:pt x="668" y="866"/>
                  </a:lnTo>
                  <a:lnTo>
                    <a:pt x="660" y="852"/>
                  </a:lnTo>
                  <a:lnTo>
                    <a:pt x="635" y="848"/>
                  </a:lnTo>
                  <a:lnTo>
                    <a:pt x="652" y="831"/>
                  </a:lnTo>
                  <a:lnTo>
                    <a:pt x="656" y="806"/>
                  </a:lnTo>
                  <a:lnTo>
                    <a:pt x="631" y="829"/>
                  </a:lnTo>
                  <a:lnTo>
                    <a:pt x="604" y="837"/>
                  </a:lnTo>
                  <a:lnTo>
                    <a:pt x="627" y="818"/>
                  </a:lnTo>
                  <a:lnTo>
                    <a:pt x="639" y="798"/>
                  </a:lnTo>
                  <a:lnTo>
                    <a:pt x="658" y="781"/>
                  </a:lnTo>
                  <a:lnTo>
                    <a:pt x="666" y="756"/>
                  </a:lnTo>
                  <a:lnTo>
                    <a:pt x="631" y="785"/>
                  </a:lnTo>
                  <a:lnTo>
                    <a:pt x="608" y="796"/>
                  </a:lnTo>
                  <a:lnTo>
                    <a:pt x="585" y="823"/>
                  </a:lnTo>
                  <a:lnTo>
                    <a:pt x="570" y="810"/>
                  </a:lnTo>
                  <a:lnTo>
                    <a:pt x="577" y="791"/>
                  </a:lnTo>
                  <a:lnTo>
                    <a:pt x="570" y="768"/>
                  </a:lnTo>
                  <a:lnTo>
                    <a:pt x="560" y="754"/>
                  </a:lnTo>
                  <a:lnTo>
                    <a:pt x="568" y="747"/>
                  </a:lnTo>
                  <a:lnTo>
                    <a:pt x="539" y="725"/>
                  </a:lnTo>
                  <a:lnTo>
                    <a:pt x="520" y="725"/>
                  </a:lnTo>
                  <a:lnTo>
                    <a:pt x="497" y="708"/>
                  </a:lnTo>
                  <a:lnTo>
                    <a:pt x="445" y="712"/>
                  </a:lnTo>
                  <a:lnTo>
                    <a:pt x="405" y="723"/>
                  </a:lnTo>
                  <a:lnTo>
                    <a:pt x="366" y="735"/>
                  </a:lnTo>
                  <a:lnTo>
                    <a:pt x="341" y="733"/>
                  </a:lnTo>
                  <a:lnTo>
                    <a:pt x="305" y="750"/>
                  </a:lnTo>
                  <a:lnTo>
                    <a:pt x="276" y="758"/>
                  </a:lnTo>
                  <a:lnTo>
                    <a:pt x="264" y="775"/>
                  </a:lnTo>
                  <a:lnTo>
                    <a:pt x="249" y="789"/>
                  </a:lnTo>
                  <a:lnTo>
                    <a:pt x="224" y="791"/>
                  </a:lnTo>
                  <a:lnTo>
                    <a:pt x="205" y="793"/>
                  </a:lnTo>
                  <a:lnTo>
                    <a:pt x="182" y="787"/>
                  </a:lnTo>
                  <a:lnTo>
                    <a:pt x="161" y="791"/>
                  </a:lnTo>
                  <a:lnTo>
                    <a:pt x="142" y="793"/>
                  </a:lnTo>
                  <a:lnTo>
                    <a:pt x="117" y="810"/>
                  </a:lnTo>
                  <a:lnTo>
                    <a:pt x="109" y="810"/>
                  </a:lnTo>
                  <a:lnTo>
                    <a:pt x="92" y="819"/>
                  </a:lnTo>
                  <a:lnTo>
                    <a:pt x="74" y="829"/>
                  </a:lnTo>
                  <a:lnTo>
                    <a:pt x="53" y="829"/>
                  </a:lnTo>
                  <a:lnTo>
                    <a:pt x="36" y="829"/>
                  </a:lnTo>
                  <a:lnTo>
                    <a:pt x="13" y="806"/>
                  </a:lnTo>
                  <a:lnTo>
                    <a:pt x="0" y="800"/>
                  </a:lnTo>
                  <a:lnTo>
                    <a:pt x="7" y="781"/>
                  </a:lnTo>
                  <a:lnTo>
                    <a:pt x="23" y="775"/>
                  </a:lnTo>
                  <a:lnTo>
                    <a:pt x="30" y="768"/>
                  </a:lnTo>
                  <a:lnTo>
                    <a:pt x="34" y="756"/>
                  </a:lnTo>
                  <a:lnTo>
                    <a:pt x="44" y="733"/>
                  </a:lnTo>
                  <a:lnTo>
                    <a:pt x="48" y="712"/>
                  </a:lnTo>
                  <a:lnTo>
                    <a:pt x="42" y="677"/>
                  </a:lnTo>
                  <a:lnTo>
                    <a:pt x="44" y="658"/>
                  </a:lnTo>
                  <a:lnTo>
                    <a:pt x="49" y="639"/>
                  </a:lnTo>
                  <a:lnTo>
                    <a:pt x="44" y="616"/>
                  </a:lnTo>
                  <a:lnTo>
                    <a:pt x="46" y="606"/>
                  </a:lnTo>
                  <a:lnTo>
                    <a:pt x="36" y="593"/>
                  </a:lnTo>
                  <a:lnTo>
                    <a:pt x="40" y="566"/>
                  </a:lnTo>
                  <a:lnTo>
                    <a:pt x="28" y="539"/>
                  </a:lnTo>
                  <a:lnTo>
                    <a:pt x="28" y="526"/>
                  </a:lnTo>
                  <a:lnTo>
                    <a:pt x="38" y="539"/>
                  </a:lnTo>
                  <a:lnTo>
                    <a:pt x="34" y="508"/>
                  </a:lnTo>
                  <a:lnTo>
                    <a:pt x="48" y="518"/>
                  </a:lnTo>
                  <a:lnTo>
                    <a:pt x="53" y="531"/>
                  </a:lnTo>
                  <a:lnTo>
                    <a:pt x="55" y="514"/>
                  </a:lnTo>
                  <a:lnTo>
                    <a:pt x="48" y="487"/>
                  </a:lnTo>
                  <a:lnTo>
                    <a:pt x="46" y="476"/>
                  </a:lnTo>
                  <a:lnTo>
                    <a:pt x="42" y="466"/>
                  </a:lnTo>
                  <a:lnTo>
                    <a:pt x="48" y="447"/>
                  </a:lnTo>
                  <a:lnTo>
                    <a:pt x="55" y="437"/>
                  </a:lnTo>
                  <a:lnTo>
                    <a:pt x="61" y="420"/>
                  </a:lnTo>
                  <a:lnTo>
                    <a:pt x="63" y="401"/>
                  </a:lnTo>
                  <a:lnTo>
                    <a:pt x="78" y="376"/>
                  </a:lnTo>
                  <a:lnTo>
                    <a:pt x="76" y="403"/>
                  </a:lnTo>
                  <a:lnTo>
                    <a:pt x="92" y="380"/>
                  </a:lnTo>
                  <a:lnTo>
                    <a:pt x="119" y="368"/>
                  </a:lnTo>
                  <a:lnTo>
                    <a:pt x="136" y="353"/>
                  </a:lnTo>
                  <a:lnTo>
                    <a:pt x="159" y="341"/>
                  </a:lnTo>
                  <a:lnTo>
                    <a:pt x="174" y="338"/>
                  </a:lnTo>
                  <a:lnTo>
                    <a:pt x="180" y="341"/>
                  </a:lnTo>
                  <a:lnTo>
                    <a:pt x="207" y="330"/>
                  </a:lnTo>
                  <a:lnTo>
                    <a:pt x="224" y="326"/>
                  </a:lnTo>
                  <a:lnTo>
                    <a:pt x="230" y="318"/>
                  </a:lnTo>
                  <a:lnTo>
                    <a:pt x="239" y="315"/>
                  </a:lnTo>
                  <a:lnTo>
                    <a:pt x="255" y="316"/>
                  </a:lnTo>
                  <a:lnTo>
                    <a:pt x="287" y="307"/>
                  </a:lnTo>
                  <a:lnTo>
                    <a:pt x="307" y="291"/>
                  </a:lnTo>
                  <a:lnTo>
                    <a:pt x="316" y="272"/>
                  </a:lnTo>
                  <a:lnTo>
                    <a:pt x="337" y="255"/>
                  </a:lnTo>
                  <a:lnTo>
                    <a:pt x="341" y="242"/>
                  </a:lnTo>
                  <a:lnTo>
                    <a:pt x="345" y="224"/>
                  </a:lnTo>
                  <a:lnTo>
                    <a:pt x="370" y="194"/>
                  </a:lnTo>
                  <a:lnTo>
                    <a:pt x="378" y="224"/>
                  </a:lnTo>
                  <a:lnTo>
                    <a:pt x="391" y="217"/>
                  </a:lnTo>
                  <a:lnTo>
                    <a:pt x="383" y="201"/>
                  </a:lnTo>
                  <a:lnTo>
                    <a:pt x="395" y="184"/>
                  </a:lnTo>
                  <a:lnTo>
                    <a:pt x="406" y="192"/>
                  </a:lnTo>
                  <a:lnTo>
                    <a:pt x="414" y="167"/>
                  </a:lnTo>
                  <a:lnTo>
                    <a:pt x="431" y="149"/>
                  </a:lnTo>
                  <a:lnTo>
                    <a:pt x="441" y="136"/>
                  </a:lnTo>
                  <a:lnTo>
                    <a:pt x="456" y="130"/>
                  </a:lnTo>
                  <a:lnTo>
                    <a:pt x="458" y="121"/>
                  </a:lnTo>
                  <a:lnTo>
                    <a:pt x="472" y="124"/>
                  </a:lnTo>
                  <a:lnTo>
                    <a:pt x="474" y="117"/>
                  </a:lnTo>
                  <a:lnTo>
                    <a:pt x="487" y="111"/>
                  </a:lnTo>
                  <a:lnTo>
                    <a:pt x="501" y="107"/>
                  </a:lnTo>
                  <a:lnTo>
                    <a:pt x="522" y="122"/>
                  </a:lnTo>
                  <a:lnTo>
                    <a:pt x="535" y="142"/>
                  </a:lnTo>
                  <a:lnTo>
                    <a:pt x="554" y="142"/>
                  </a:lnTo>
                  <a:lnTo>
                    <a:pt x="572" y="146"/>
                  </a:lnTo>
                  <a:lnTo>
                    <a:pt x="568" y="126"/>
                  </a:lnTo>
                  <a:lnTo>
                    <a:pt x="587" y="99"/>
                  </a:lnTo>
                  <a:lnTo>
                    <a:pt x="600" y="90"/>
                  </a:lnTo>
                  <a:lnTo>
                    <a:pt x="597" y="82"/>
                  </a:lnTo>
                  <a:lnTo>
                    <a:pt x="612" y="63"/>
                  </a:lnTo>
                  <a:lnTo>
                    <a:pt x="631" y="51"/>
                  </a:lnTo>
                  <a:lnTo>
                    <a:pt x="646" y="55"/>
                  </a:lnTo>
                  <a:lnTo>
                    <a:pt x="673" y="48"/>
                  </a:lnTo>
                  <a:lnTo>
                    <a:pt x="673" y="30"/>
                  </a:lnTo>
                  <a:lnTo>
                    <a:pt x="654" y="21"/>
                  </a:lnTo>
                  <a:lnTo>
                    <a:pt x="669" y="15"/>
                  </a:lnTo>
                  <a:lnTo>
                    <a:pt x="689" y="23"/>
                  </a:lnTo>
                  <a:lnTo>
                    <a:pt x="702" y="38"/>
                  </a:lnTo>
                  <a:lnTo>
                    <a:pt x="727" y="46"/>
                  </a:lnTo>
                  <a:lnTo>
                    <a:pt x="737" y="42"/>
                  </a:lnTo>
                  <a:lnTo>
                    <a:pt x="754" y="53"/>
                  </a:lnTo>
                  <a:lnTo>
                    <a:pt x="771" y="44"/>
                  </a:lnTo>
                  <a:lnTo>
                    <a:pt x="783" y="46"/>
                  </a:lnTo>
                  <a:lnTo>
                    <a:pt x="790" y="40"/>
                  </a:lnTo>
                  <a:lnTo>
                    <a:pt x="802" y="57"/>
                  </a:lnTo>
                  <a:lnTo>
                    <a:pt x="792" y="74"/>
                  </a:lnTo>
                  <a:lnTo>
                    <a:pt x="779" y="88"/>
                  </a:lnTo>
                  <a:lnTo>
                    <a:pt x="769" y="90"/>
                  </a:lnTo>
                  <a:lnTo>
                    <a:pt x="771" y="103"/>
                  </a:lnTo>
                  <a:lnTo>
                    <a:pt x="760" y="121"/>
                  </a:lnTo>
                  <a:lnTo>
                    <a:pt x="746" y="138"/>
                  </a:lnTo>
                  <a:lnTo>
                    <a:pt x="748" y="147"/>
                  </a:lnTo>
                  <a:lnTo>
                    <a:pt x="767" y="165"/>
                  </a:lnTo>
                  <a:lnTo>
                    <a:pt x="788" y="176"/>
                  </a:lnTo>
                  <a:lnTo>
                    <a:pt x="802" y="188"/>
                  </a:lnTo>
                  <a:lnTo>
                    <a:pt x="821" y="209"/>
                  </a:lnTo>
                  <a:lnTo>
                    <a:pt x="829" y="209"/>
                  </a:lnTo>
                  <a:lnTo>
                    <a:pt x="844" y="217"/>
                  </a:lnTo>
                  <a:lnTo>
                    <a:pt x="846" y="228"/>
                  </a:lnTo>
                  <a:lnTo>
                    <a:pt x="873" y="240"/>
                  </a:lnTo>
                  <a:lnTo>
                    <a:pt x="894" y="228"/>
                  </a:lnTo>
                  <a:lnTo>
                    <a:pt x="904" y="209"/>
                  </a:lnTo>
                  <a:lnTo>
                    <a:pt x="911" y="194"/>
                  </a:lnTo>
                  <a:lnTo>
                    <a:pt x="919" y="174"/>
                  </a:lnTo>
                  <a:lnTo>
                    <a:pt x="932" y="147"/>
                  </a:lnTo>
                  <a:lnTo>
                    <a:pt x="931" y="132"/>
                  </a:lnTo>
                  <a:lnTo>
                    <a:pt x="934" y="122"/>
                  </a:lnTo>
                  <a:lnTo>
                    <a:pt x="932" y="103"/>
                  </a:lnTo>
                  <a:lnTo>
                    <a:pt x="940" y="76"/>
                  </a:lnTo>
                  <a:lnTo>
                    <a:pt x="946" y="71"/>
                  </a:lnTo>
                  <a:lnTo>
                    <a:pt x="944" y="59"/>
                  </a:lnTo>
                  <a:lnTo>
                    <a:pt x="954" y="40"/>
                  </a:lnTo>
                  <a:lnTo>
                    <a:pt x="961" y="21"/>
                  </a:lnTo>
                  <a:lnTo>
                    <a:pt x="963" y="11"/>
                  </a:lnTo>
                  <a:lnTo>
                    <a:pt x="975" y="0"/>
                  </a:lnTo>
                  <a:lnTo>
                    <a:pt x="982" y="15"/>
                  </a:lnTo>
                  <a:lnTo>
                    <a:pt x="980" y="38"/>
                  </a:lnTo>
                  <a:lnTo>
                    <a:pt x="988" y="42"/>
                  </a:lnTo>
                  <a:lnTo>
                    <a:pt x="988" y="55"/>
                  </a:lnTo>
                  <a:lnTo>
                    <a:pt x="996" y="73"/>
                  </a:lnTo>
                  <a:lnTo>
                    <a:pt x="996" y="92"/>
                  </a:lnTo>
                  <a:lnTo>
                    <a:pt x="994" y="10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7" name="Freeform 83"/>
            <p:cNvSpPr>
              <a:spLocks/>
            </p:cNvSpPr>
            <p:nvPr/>
          </p:nvSpPr>
          <p:spPr bwMode="auto">
            <a:xfrm>
              <a:off x="4437" y="1419"/>
              <a:ext cx="198" cy="86"/>
            </a:xfrm>
            <a:custGeom>
              <a:avLst/>
              <a:gdLst>
                <a:gd name="T0" fmla="*/ 198 w 198"/>
                <a:gd name="T1" fmla="*/ 31 h 86"/>
                <a:gd name="T2" fmla="*/ 196 w 198"/>
                <a:gd name="T3" fmla="*/ 44 h 86"/>
                <a:gd name="T4" fmla="*/ 181 w 198"/>
                <a:gd name="T5" fmla="*/ 44 h 86"/>
                <a:gd name="T6" fmla="*/ 186 w 198"/>
                <a:gd name="T7" fmla="*/ 52 h 86"/>
                <a:gd name="T8" fmla="*/ 179 w 198"/>
                <a:gd name="T9" fmla="*/ 73 h 86"/>
                <a:gd name="T10" fmla="*/ 173 w 198"/>
                <a:gd name="T11" fmla="*/ 79 h 86"/>
                <a:gd name="T12" fmla="*/ 150 w 198"/>
                <a:gd name="T13" fmla="*/ 81 h 86"/>
                <a:gd name="T14" fmla="*/ 136 w 198"/>
                <a:gd name="T15" fmla="*/ 86 h 86"/>
                <a:gd name="T16" fmla="*/ 115 w 198"/>
                <a:gd name="T17" fmla="*/ 84 h 86"/>
                <a:gd name="T18" fmla="*/ 77 w 198"/>
                <a:gd name="T19" fmla="*/ 77 h 86"/>
                <a:gd name="T20" fmla="*/ 71 w 198"/>
                <a:gd name="T21" fmla="*/ 65 h 86"/>
                <a:gd name="T22" fmla="*/ 44 w 198"/>
                <a:gd name="T23" fmla="*/ 71 h 86"/>
                <a:gd name="T24" fmla="*/ 40 w 198"/>
                <a:gd name="T25" fmla="*/ 77 h 86"/>
                <a:gd name="T26" fmla="*/ 25 w 198"/>
                <a:gd name="T27" fmla="*/ 71 h 86"/>
                <a:gd name="T28" fmla="*/ 12 w 198"/>
                <a:gd name="T29" fmla="*/ 71 h 86"/>
                <a:gd name="T30" fmla="*/ 0 w 198"/>
                <a:gd name="T31" fmla="*/ 65 h 86"/>
                <a:gd name="T32" fmla="*/ 4 w 198"/>
                <a:gd name="T33" fmla="*/ 58 h 86"/>
                <a:gd name="T34" fmla="*/ 2 w 198"/>
                <a:gd name="T35" fmla="*/ 52 h 86"/>
                <a:gd name="T36" fmla="*/ 10 w 198"/>
                <a:gd name="T37" fmla="*/ 50 h 86"/>
                <a:gd name="T38" fmla="*/ 23 w 198"/>
                <a:gd name="T39" fmla="*/ 58 h 86"/>
                <a:gd name="T40" fmla="*/ 27 w 198"/>
                <a:gd name="T41" fmla="*/ 50 h 86"/>
                <a:gd name="T42" fmla="*/ 52 w 198"/>
                <a:gd name="T43" fmla="*/ 52 h 86"/>
                <a:gd name="T44" fmla="*/ 69 w 198"/>
                <a:gd name="T45" fmla="*/ 44 h 86"/>
                <a:gd name="T46" fmla="*/ 83 w 198"/>
                <a:gd name="T47" fmla="*/ 46 h 86"/>
                <a:gd name="T48" fmla="*/ 90 w 198"/>
                <a:gd name="T49" fmla="*/ 54 h 86"/>
                <a:gd name="T50" fmla="*/ 94 w 198"/>
                <a:gd name="T51" fmla="*/ 48 h 86"/>
                <a:gd name="T52" fmla="*/ 90 w 198"/>
                <a:gd name="T53" fmla="*/ 25 h 86"/>
                <a:gd name="T54" fmla="*/ 98 w 198"/>
                <a:gd name="T55" fmla="*/ 21 h 86"/>
                <a:gd name="T56" fmla="*/ 108 w 198"/>
                <a:gd name="T57" fmla="*/ 6 h 86"/>
                <a:gd name="T58" fmla="*/ 127 w 198"/>
                <a:gd name="T59" fmla="*/ 17 h 86"/>
                <a:gd name="T60" fmla="*/ 142 w 198"/>
                <a:gd name="T61" fmla="*/ 4 h 86"/>
                <a:gd name="T62" fmla="*/ 152 w 198"/>
                <a:gd name="T63" fmla="*/ 0 h 86"/>
                <a:gd name="T64" fmla="*/ 173 w 198"/>
                <a:gd name="T65" fmla="*/ 11 h 86"/>
                <a:gd name="T66" fmla="*/ 184 w 198"/>
                <a:gd name="T67" fmla="*/ 10 h 86"/>
                <a:gd name="T68" fmla="*/ 196 w 198"/>
                <a:gd name="T69" fmla="*/ 15 h 86"/>
                <a:gd name="T70" fmla="*/ 194 w 198"/>
                <a:gd name="T71" fmla="*/ 19 h 86"/>
                <a:gd name="T72" fmla="*/ 198 w 198"/>
                <a:gd name="T73" fmla="*/ 3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" h="86">
                  <a:moveTo>
                    <a:pt x="198" y="31"/>
                  </a:moveTo>
                  <a:lnTo>
                    <a:pt x="196" y="44"/>
                  </a:lnTo>
                  <a:lnTo>
                    <a:pt x="181" y="44"/>
                  </a:lnTo>
                  <a:lnTo>
                    <a:pt x="186" y="52"/>
                  </a:lnTo>
                  <a:lnTo>
                    <a:pt x="179" y="73"/>
                  </a:lnTo>
                  <a:lnTo>
                    <a:pt x="173" y="79"/>
                  </a:lnTo>
                  <a:lnTo>
                    <a:pt x="150" y="81"/>
                  </a:lnTo>
                  <a:lnTo>
                    <a:pt x="136" y="86"/>
                  </a:lnTo>
                  <a:lnTo>
                    <a:pt x="115" y="84"/>
                  </a:lnTo>
                  <a:lnTo>
                    <a:pt x="77" y="77"/>
                  </a:lnTo>
                  <a:lnTo>
                    <a:pt x="71" y="65"/>
                  </a:lnTo>
                  <a:lnTo>
                    <a:pt x="44" y="71"/>
                  </a:lnTo>
                  <a:lnTo>
                    <a:pt x="40" y="77"/>
                  </a:lnTo>
                  <a:lnTo>
                    <a:pt x="25" y="71"/>
                  </a:lnTo>
                  <a:lnTo>
                    <a:pt x="12" y="71"/>
                  </a:lnTo>
                  <a:lnTo>
                    <a:pt x="0" y="65"/>
                  </a:lnTo>
                  <a:lnTo>
                    <a:pt x="4" y="58"/>
                  </a:lnTo>
                  <a:lnTo>
                    <a:pt x="2" y="52"/>
                  </a:lnTo>
                  <a:lnTo>
                    <a:pt x="10" y="50"/>
                  </a:lnTo>
                  <a:lnTo>
                    <a:pt x="23" y="58"/>
                  </a:lnTo>
                  <a:lnTo>
                    <a:pt x="27" y="50"/>
                  </a:lnTo>
                  <a:lnTo>
                    <a:pt x="52" y="52"/>
                  </a:lnTo>
                  <a:lnTo>
                    <a:pt x="69" y="44"/>
                  </a:lnTo>
                  <a:lnTo>
                    <a:pt x="83" y="46"/>
                  </a:lnTo>
                  <a:lnTo>
                    <a:pt x="90" y="54"/>
                  </a:lnTo>
                  <a:lnTo>
                    <a:pt x="94" y="48"/>
                  </a:lnTo>
                  <a:lnTo>
                    <a:pt x="90" y="25"/>
                  </a:lnTo>
                  <a:lnTo>
                    <a:pt x="98" y="21"/>
                  </a:lnTo>
                  <a:lnTo>
                    <a:pt x="108" y="6"/>
                  </a:lnTo>
                  <a:lnTo>
                    <a:pt x="127" y="17"/>
                  </a:lnTo>
                  <a:lnTo>
                    <a:pt x="142" y="4"/>
                  </a:lnTo>
                  <a:lnTo>
                    <a:pt x="152" y="0"/>
                  </a:lnTo>
                  <a:lnTo>
                    <a:pt x="173" y="11"/>
                  </a:lnTo>
                  <a:lnTo>
                    <a:pt x="184" y="10"/>
                  </a:lnTo>
                  <a:lnTo>
                    <a:pt x="196" y="15"/>
                  </a:lnTo>
                  <a:lnTo>
                    <a:pt x="194" y="19"/>
                  </a:lnTo>
                  <a:lnTo>
                    <a:pt x="198" y="3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8" name="Freeform 84"/>
            <p:cNvSpPr>
              <a:spLocks/>
            </p:cNvSpPr>
            <p:nvPr/>
          </p:nvSpPr>
          <p:spPr bwMode="auto">
            <a:xfrm>
              <a:off x="5019" y="3162"/>
              <a:ext cx="52" cy="73"/>
            </a:xfrm>
            <a:custGeom>
              <a:avLst/>
              <a:gdLst>
                <a:gd name="T0" fmla="*/ 9 w 52"/>
                <a:gd name="T1" fmla="*/ 73 h 73"/>
                <a:gd name="T2" fmla="*/ 7 w 52"/>
                <a:gd name="T3" fmla="*/ 33 h 73"/>
                <a:gd name="T4" fmla="*/ 0 w 52"/>
                <a:gd name="T5" fmla="*/ 18 h 73"/>
                <a:gd name="T6" fmla="*/ 17 w 52"/>
                <a:gd name="T7" fmla="*/ 20 h 73"/>
                <a:gd name="T8" fmla="*/ 27 w 52"/>
                <a:gd name="T9" fmla="*/ 0 h 73"/>
                <a:gd name="T10" fmla="*/ 42 w 52"/>
                <a:gd name="T11" fmla="*/ 2 h 73"/>
                <a:gd name="T12" fmla="*/ 44 w 52"/>
                <a:gd name="T13" fmla="*/ 16 h 73"/>
                <a:gd name="T14" fmla="*/ 52 w 52"/>
                <a:gd name="T15" fmla="*/ 23 h 73"/>
                <a:gd name="T16" fmla="*/ 52 w 52"/>
                <a:gd name="T17" fmla="*/ 35 h 73"/>
                <a:gd name="T18" fmla="*/ 44 w 52"/>
                <a:gd name="T19" fmla="*/ 43 h 73"/>
                <a:gd name="T20" fmla="*/ 32 w 52"/>
                <a:gd name="T21" fmla="*/ 60 h 73"/>
                <a:gd name="T22" fmla="*/ 21 w 52"/>
                <a:gd name="T23" fmla="*/ 73 h 73"/>
                <a:gd name="T24" fmla="*/ 9 w 52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3">
                  <a:moveTo>
                    <a:pt x="9" y="73"/>
                  </a:moveTo>
                  <a:lnTo>
                    <a:pt x="7" y="33"/>
                  </a:lnTo>
                  <a:lnTo>
                    <a:pt x="0" y="18"/>
                  </a:lnTo>
                  <a:lnTo>
                    <a:pt x="17" y="2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44" y="16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44" y="43"/>
                  </a:lnTo>
                  <a:lnTo>
                    <a:pt x="32" y="60"/>
                  </a:lnTo>
                  <a:lnTo>
                    <a:pt x="21" y="73"/>
                  </a:lnTo>
                  <a:lnTo>
                    <a:pt x="9" y="7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9" name="Freeform 85"/>
            <p:cNvSpPr>
              <a:spLocks/>
            </p:cNvSpPr>
            <p:nvPr/>
          </p:nvSpPr>
          <p:spPr bwMode="auto">
            <a:xfrm>
              <a:off x="4257" y="1340"/>
              <a:ext cx="94" cy="64"/>
            </a:xfrm>
            <a:custGeom>
              <a:avLst/>
              <a:gdLst>
                <a:gd name="T0" fmla="*/ 21 w 94"/>
                <a:gd name="T1" fmla="*/ 4 h 64"/>
                <a:gd name="T2" fmla="*/ 40 w 94"/>
                <a:gd name="T3" fmla="*/ 6 h 64"/>
                <a:gd name="T4" fmla="*/ 65 w 94"/>
                <a:gd name="T5" fmla="*/ 0 h 64"/>
                <a:gd name="T6" fmla="*/ 80 w 94"/>
                <a:gd name="T7" fmla="*/ 14 h 64"/>
                <a:gd name="T8" fmla="*/ 94 w 94"/>
                <a:gd name="T9" fmla="*/ 21 h 64"/>
                <a:gd name="T10" fmla="*/ 90 w 94"/>
                <a:gd name="T11" fmla="*/ 44 h 64"/>
                <a:gd name="T12" fmla="*/ 84 w 94"/>
                <a:gd name="T13" fmla="*/ 44 h 64"/>
                <a:gd name="T14" fmla="*/ 80 w 94"/>
                <a:gd name="T15" fmla="*/ 64 h 64"/>
                <a:gd name="T16" fmla="*/ 57 w 94"/>
                <a:gd name="T17" fmla="*/ 48 h 64"/>
                <a:gd name="T18" fmla="*/ 44 w 94"/>
                <a:gd name="T19" fmla="*/ 50 h 64"/>
                <a:gd name="T20" fmla="*/ 27 w 94"/>
                <a:gd name="T21" fmla="*/ 35 h 64"/>
                <a:gd name="T22" fmla="*/ 15 w 94"/>
                <a:gd name="T23" fmla="*/ 23 h 64"/>
                <a:gd name="T24" fmla="*/ 4 w 94"/>
                <a:gd name="T25" fmla="*/ 21 h 64"/>
                <a:gd name="T26" fmla="*/ 0 w 94"/>
                <a:gd name="T27" fmla="*/ 10 h 64"/>
                <a:gd name="T28" fmla="*/ 21 w 94"/>
                <a:gd name="T29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64">
                  <a:moveTo>
                    <a:pt x="21" y="4"/>
                  </a:moveTo>
                  <a:lnTo>
                    <a:pt x="40" y="6"/>
                  </a:lnTo>
                  <a:lnTo>
                    <a:pt x="65" y="0"/>
                  </a:lnTo>
                  <a:lnTo>
                    <a:pt x="80" y="14"/>
                  </a:lnTo>
                  <a:lnTo>
                    <a:pt x="94" y="21"/>
                  </a:lnTo>
                  <a:lnTo>
                    <a:pt x="90" y="44"/>
                  </a:lnTo>
                  <a:lnTo>
                    <a:pt x="84" y="44"/>
                  </a:lnTo>
                  <a:lnTo>
                    <a:pt x="80" y="64"/>
                  </a:lnTo>
                  <a:lnTo>
                    <a:pt x="57" y="48"/>
                  </a:lnTo>
                  <a:lnTo>
                    <a:pt x="44" y="50"/>
                  </a:lnTo>
                  <a:lnTo>
                    <a:pt x="27" y="35"/>
                  </a:lnTo>
                  <a:lnTo>
                    <a:pt x="15" y="23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0" name="Freeform 86"/>
            <p:cNvSpPr>
              <a:spLocks/>
            </p:cNvSpPr>
            <p:nvPr/>
          </p:nvSpPr>
          <p:spPr bwMode="auto">
            <a:xfrm>
              <a:off x="4786" y="1580"/>
              <a:ext cx="167" cy="100"/>
            </a:xfrm>
            <a:custGeom>
              <a:avLst/>
              <a:gdLst>
                <a:gd name="T0" fmla="*/ 6 w 167"/>
                <a:gd name="T1" fmla="*/ 0 h 100"/>
                <a:gd name="T2" fmla="*/ 14 w 167"/>
                <a:gd name="T3" fmla="*/ 14 h 100"/>
                <a:gd name="T4" fmla="*/ 25 w 167"/>
                <a:gd name="T5" fmla="*/ 12 h 100"/>
                <a:gd name="T6" fmla="*/ 47 w 167"/>
                <a:gd name="T7" fmla="*/ 16 h 100"/>
                <a:gd name="T8" fmla="*/ 87 w 167"/>
                <a:gd name="T9" fmla="*/ 18 h 100"/>
                <a:gd name="T10" fmla="*/ 98 w 167"/>
                <a:gd name="T11" fmla="*/ 10 h 100"/>
                <a:gd name="T12" fmla="*/ 131 w 167"/>
                <a:gd name="T13" fmla="*/ 2 h 100"/>
                <a:gd name="T14" fmla="*/ 152 w 167"/>
                <a:gd name="T15" fmla="*/ 14 h 100"/>
                <a:gd name="T16" fmla="*/ 167 w 167"/>
                <a:gd name="T17" fmla="*/ 18 h 100"/>
                <a:gd name="T18" fmla="*/ 154 w 167"/>
                <a:gd name="T19" fmla="*/ 31 h 100"/>
                <a:gd name="T20" fmla="*/ 146 w 167"/>
                <a:gd name="T21" fmla="*/ 56 h 100"/>
                <a:gd name="T22" fmla="*/ 156 w 167"/>
                <a:gd name="T23" fmla="*/ 75 h 100"/>
                <a:gd name="T24" fmla="*/ 133 w 167"/>
                <a:gd name="T25" fmla="*/ 69 h 100"/>
                <a:gd name="T26" fmla="*/ 106 w 167"/>
                <a:gd name="T27" fmla="*/ 81 h 100"/>
                <a:gd name="T28" fmla="*/ 106 w 167"/>
                <a:gd name="T29" fmla="*/ 98 h 100"/>
                <a:gd name="T30" fmla="*/ 81 w 167"/>
                <a:gd name="T31" fmla="*/ 100 h 100"/>
                <a:gd name="T32" fmla="*/ 62 w 167"/>
                <a:gd name="T33" fmla="*/ 89 h 100"/>
                <a:gd name="T34" fmla="*/ 41 w 167"/>
                <a:gd name="T35" fmla="*/ 98 h 100"/>
                <a:gd name="T36" fmla="*/ 20 w 167"/>
                <a:gd name="T37" fmla="*/ 96 h 100"/>
                <a:gd name="T38" fmla="*/ 16 w 167"/>
                <a:gd name="T39" fmla="*/ 75 h 100"/>
                <a:gd name="T40" fmla="*/ 2 w 167"/>
                <a:gd name="T41" fmla="*/ 64 h 100"/>
                <a:gd name="T42" fmla="*/ 6 w 167"/>
                <a:gd name="T43" fmla="*/ 60 h 100"/>
                <a:gd name="T44" fmla="*/ 2 w 167"/>
                <a:gd name="T45" fmla="*/ 56 h 100"/>
                <a:gd name="T46" fmla="*/ 8 w 167"/>
                <a:gd name="T47" fmla="*/ 44 h 100"/>
                <a:gd name="T48" fmla="*/ 18 w 167"/>
                <a:gd name="T49" fmla="*/ 35 h 100"/>
                <a:gd name="T50" fmla="*/ 2 w 167"/>
                <a:gd name="T51" fmla="*/ 19 h 100"/>
                <a:gd name="T52" fmla="*/ 0 w 167"/>
                <a:gd name="T53" fmla="*/ 8 h 100"/>
                <a:gd name="T54" fmla="*/ 6 w 167"/>
                <a:gd name="T5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100">
                  <a:moveTo>
                    <a:pt x="6" y="0"/>
                  </a:moveTo>
                  <a:lnTo>
                    <a:pt x="14" y="14"/>
                  </a:lnTo>
                  <a:lnTo>
                    <a:pt x="25" y="12"/>
                  </a:lnTo>
                  <a:lnTo>
                    <a:pt x="47" y="16"/>
                  </a:lnTo>
                  <a:lnTo>
                    <a:pt x="87" y="18"/>
                  </a:lnTo>
                  <a:lnTo>
                    <a:pt x="98" y="10"/>
                  </a:lnTo>
                  <a:lnTo>
                    <a:pt x="131" y="2"/>
                  </a:lnTo>
                  <a:lnTo>
                    <a:pt x="152" y="14"/>
                  </a:lnTo>
                  <a:lnTo>
                    <a:pt x="167" y="18"/>
                  </a:lnTo>
                  <a:lnTo>
                    <a:pt x="154" y="31"/>
                  </a:lnTo>
                  <a:lnTo>
                    <a:pt x="146" y="56"/>
                  </a:lnTo>
                  <a:lnTo>
                    <a:pt x="156" y="75"/>
                  </a:lnTo>
                  <a:lnTo>
                    <a:pt x="133" y="69"/>
                  </a:lnTo>
                  <a:lnTo>
                    <a:pt x="106" y="81"/>
                  </a:lnTo>
                  <a:lnTo>
                    <a:pt x="106" y="98"/>
                  </a:lnTo>
                  <a:lnTo>
                    <a:pt x="81" y="100"/>
                  </a:lnTo>
                  <a:lnTo>
                    <a:pt x="62" y="89"/>
                  </a:lnTo>
                  <a:lnTo>
                    <a:pt x="41" y="98"/>
                  </a:lnTo>
                  <a:lnTo>
                    <a:pt x="20" y="96"/>
                  </a:lnTo>
                  <a:lnTo>
                    <a:pt x="16" y="75"/>
                  </a:lnTo>
                  <a:lnTo>
                    <a:pt x="2" y="64"/>
                  </a:lnTo>
                  <a:lnTo>
                    <a:pt x="6" y="60"/>
                  </a:lnTo>
                  <a:lnTo>
                    <a:pt x="2" y="56"/>
                  </a:lnTo>
                  <a:lnTo>
                    <a:pt x="8" y="44"/>
                  </a:lnTo>
                  <a:lnTo>
                    <a:pt x="18" y="35"/>
                  </a:lnTo>
                  <a:lnTo>
                    <a:pt x="2" y="19"/>
                  </a:lnTo>
                  <a:lnTo>
                    <a:pt x="0" y="8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1" name="Freeform 87"/>
            <p:cNvSpPr>
              <a:spLocks noEditPoints="1"/>
            </p:cNvSpPr>
            <p:nvPr/>
          </p:nvSpPr>
          <p:spPr bwMode="auto">
            <a:xfrm>
              <a:off x="1857" y="2162"/>
              <a:ext cx="56" cy="113"/>
            </a:xfrm>
            <a:custGeom>
              <a:avLst/>
              <a:gdLst>
                <a:gd name="T0" fmla="*/ 25 w 56"/>
                <a:gd name="T1" fmla="*/ 113 h 113"/>
                <a:gd name="T2" fmla="*/ 17 w 56"/>
                <a:gd name="T3" fmla="*/ 113 h 113"/>
                <a:gd name="T4" fmla="*/ 12 w 56"/>
                <a:gd name="T5" fmla="*/ 94 h 113"/>
                <a:gd name="T6" fmla="*/ 2 w 56"/>
                <a:gd name="T7" fmla="*/ 85 h 113"/>
                <a:gd name="T8" fmla="*/ 14 w 56"/>
                <a:gd name="T9" fmla="*/ 63 h 113"/>
                <a:gd name="T10" fmla="*/ 21 w 56"/>
                <a:gd name="T11" fmla="*/ 65 h 113"/>
                <a:gd name="T12" fmla="*/ 27 w 56"/>
                <a:gd name="T13" fmla="*/ 92 h 113"/>
                <a:gd name="T14" fmla="*/ 25 w 56"/>
                <a:gd name="T15" fmla="*/ 113 h 113"/>
                <a:gd name="T16" fmla="*/ 33 w 56"/>
                <a:gd name="T17" fmla="*/ 17 h 113"/>
                <a:gd name="T18" fmla="*/ 0 w 56"/>
                <a:gd name="T19" fmla="*/ 21 h 113"/>
                <a:gd name="T20" fmla="*/ 0 w 56"/>
                <a:gd name="T21" fmla="*/ 10 h 113"/>
                <a:gd name="T22" fmla="*/ 14 w 56"/>
                <a:gd name="T23" fmla="*/ 6 h 113"/>
                <a:gd name="T24" fmla="*/ 33 w 56"/>
                <a:gd name="T25" fmla="*/ 8 h 113"/>
                <a:gd name="T26" fmla="*/ 33 w 56"/>
                <a:gd name="T27" fmla="*/ 17 h 113"/>
                <a:gd name="T28" fmla="*/ 56 w 56"/>
                <a:gd name="T29" fmla="*/ 15 h 113"/>
                <a:gd name="T30" fmla="*/ 46 w 56"/>
                <a:gd name="T31" fmla="*/ 40 h 113"/>
                <a:gd name="T32" fmla="*/ 42 w 56"/>
                <a:gd name="T33" fmla="*/ 37 h 113"/>
                <a:gd name="T34" fmla="*/ 46 w 56"/>
                <a:gd name="T35" fmla="*/ 17 h 113"/>
                <a:gd name="T36" fmla="*/ 35 w 56"/>
                <a:gd name="T37" fmla="*/ 4 h 113"/>
                <a:gd name="T38" fmla="*/ 37 w 56"/>
                <a:gd name="T39" fmla="*/ 0 h 113"/>
                <a:gd name="T40" fmla="*/ 56 w 56"/>
                <a:gd name="T41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113">
                  <a:moveTo>
                    <a:pt x="25" y="113"/>
                  </a:moveTo>
                  <a:lnTo>
                    <a:pt x="17" y="113"/>
                  </a:lnTo>
                  <a:lnTo>
                    <a:pt x="12" y="94"/>
                  </a:lnTo>
                  <a:lnTo>
                    <a:pt x="2" y="85"/>
                  </a:lnTo>
                  <a:lnTo>
                    <a:pt x="14" y="63"/>
                  </a:lnTo>
                  <a:lnTo>
                    <a:pt x="21" y="65"/>
                  </a:lnTo>
                  <a:lnTo>
                    <a:pt x="27" y="92"/>
                  </a:lnTo>
                  <a:lnTo>
                    <a:pt x="25" y="113"/>
                  </a:lnTo>
                  <a:close/>
                  <a:moveTo>
                    <a:pt x="33" y="17"/>
                  </a:moveTo>
                  <a:lnTo>
                    <a:pt x="0" y="21"/>
                  </a:lnTo>
                  <a:lnTo>
                    <a:pt x="0" y="10"/>
                  </a:lnTo>
                  <a:lnTo>
                    <a:pt x="14" y="6"/>
                  </a:lnTo>
                  <a:lnTo>
                    <a:pt x="33" y="8"/>
                  </a:lnTo>
                  <a:lnTo>
                    <a:pt x="33" y="17"/>
                  </a:lnTo>
                  <a:close/>
                  <a:moveTo>
                    <a:pt x="56" y="15"/>
                  </a:moveTo>
                  <a:lnTo>
                    <a:pt x="46" y="40"/>
                  </a:lnTo>
                  <a:lnTo>
                    <a:pt x="42" y="37"/>
                  </a:lnTo>
                  <a:lnTo>
                    <a:pt x="46" y="17"/>
                  </a:lnTo>
                  <a:lnTo>
                    <a:pt x="35" y="4"/>
                  </a:lnTo>
                  <a:lnTo>
                    <a:pt x="37" y="0"/>
                  </a:lnTo>
                  <a:lnTo>
                    <a:pt x="56" y="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2" name="Freeform 88"/>
            <p:cNvSpPr>
              <a:spLocks/>
            </p:cNvSpPr>
            <p:nvPr/>
          </p:nvSpPr>
          <p:spPr bwMode="auto">
            <a:xfrm>
              <a:off x="4604" y="1546"/>
              <a:ext cx="106" cy="86"/>
            </a:xfrm>
            <a:custGeom>
              <a:avLst/>
              <a:gdLst>
                <a:gd name="T0" fmla="*/ 88 w 106"/>
                <a:gd name="T1" fmla="*/ 13 h 86"/>
                <a:gd name="T2" fmla="*/ 98 w 106"/>
                <a:gd name="T3" fmla="*/ 13 h 86"/>
                <a:gd name="T4" fmla="*/ 92 w 106"/>
                <a:gd name="T5" fmla="*/ 27 h 86"/>
                <a:gd name="T6" fmla="*/ 106 w 106"/>
                <a:gd name="T7" fmla="*/ 40 h 86"/>
                <a:gd name="T8" fmla="*/ 102 w 106"/>
                <a:gd name="T9" fmla="*/ 55 h 86"/>
                <a:gd name="T10" fmla="*/ 96 w 106"/>
                <a:gd name="T11" fmla="*/ 57 h 86"/>
                <a:gd name="T12" fmla="*/ 90 w 106"/>
                <a:gd name="T13" fmla="*/ 61 h 86"/>
                <a:gd name="T14" fmla="*/ 83 w 106"/>
                <a:gd name="T15" fmla="*/ 69 h 86"/>
                <a:gd name="T16" fmla="*/ 79 w 106"/>
                <a:gd name="T17" fmla="*/ 86 h 86"/>
                <a:gd name="T18" fmla="*/ 54 w 106"/>
                <a:gd name="T19" fmla="*/ 75 h 86"/>
                <a:gd name="T20" fmla="*/ 44 w 106"/>
                <a:gd name="T21" fmla="*/ 59 h 86"/>
                <a:gd name="T22" fmla="*/ 33 w 106"/>
                <a:gd name="T23" fmla="*/ 53 h 86"/>
                <a:gd name="T24" fmla="*/ 21 w 106"/>
                <a:gd name="T25" fmla="*/ 40 h 86"/>
                <a:gd name="T26" fmla="*/ 14 w 106"/>
                <a:gd name="T27" fmla="*/ 30 h 86"/>
                <a:gd name="T28" fmla="*/ 0 w 106"/>
                <a:gd name="T29" fmla="*/ 15 h 86"/>
                <a:gd name="T30" fmla="*/ 6 w 106"/>
                <a:gd name="T31" fmla="*/ 0 h 86"/>
                <a:gd name="T32" fmla="*/ 15 w 106"/>
                <a:gd name="T33" fmla="*/ 7 h 86"/>
                <a:gd name="T34" fmla="*/ 21 w 106"/>
                <a:gd name="T35" fmla="*/ 2 h 86"/>
                <a:gd name="T36" fmla="*/ 35 w 106"/>
                <a:gd name="T37" fmla="*/ 0 h 86"/>
                <a:gd name="T38" fmla="*/ 58 w 106"/>
                <a:gd name="T39" fmla="*/ 5 h 86"/>
                <a:gd name="T40" fmla="*/ 77 w 106"/>
                <a:gd name="T41" fmla="*/ 5 h 86"/>
                <a:gd name="T42" fmla="*/ 88 w 106"/>
                <a:gd name="T4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6" h="86">
                  <a:moveTo>
                    <a:pt x="88" y="13"/>
                  </a:moveTo>
                  <a:lnTo>
                    <a:pt x="98" y="13"/>
                  </a:lnTo>
                  <a:lnTo>
                    <a:pt x="92" y="27"/>
                  </a:lnTo>
                  <a:lnTo>
                    <a:pt x="106" y="40"/>
                  </a:lnTo>
                  <a:lnTo>
                    <a:pt x="102" y="55"/>
                  </a:lnTo>
                  <a:lnTo>
                    <a:pt x="96" y="57"/>
                  </a:lnTo>
                  <a:lnTo>
                    <a:pt x="90" y="61"/>
                  </a:lnTo>
                  <a:lnTo>
                    <a:pt x="83" y="69"/>
                  </a:lnTo>
                  <a:lnTo>
                    <a:pt x="79" y="86"/>
                  </a:lnTo>
                  <a:lnTo>
                    <a:pt x="54" y="75"/>
                  </a:lnTo>
                  <a:lnTo>
                    <a:pt x="44" y="59"/>
                  </a:lnTo>
                  <a:lnTo>
                    <a:pt x="33" y="53"/>
                  </a:lnTo>
                  <a:lnTo>
                    <a:pt x="21" y="40"/>
                  </a:lnTo>
                  <a:lnTo>
                    <a:pt x="14" y="30"/>
                  </a:lnTo>
                  <a:lnTo>
                    <a:pt x="0" y="15"/>
                  </a:lnTo>
                  <a:lnTo>
                    <a:pt x="6" y="0"/>
                  </a:lnTo>
                  <a:lnTo>
                    <a:pt x="15" y="7"/>
                  </a:lnTo>
                  <a:lnTo>
                    <a:pt x="21" y="2"/>
                  </a:lnTo>
                  <a:lnTo>
                    <a:pt x="35" y="0"/>
                  </a:lnTo>
                  <a:lnTo>
                    <a:pt x="58" y="5"/>
                  </a:lnTo>
                  <a:lnTo>
                    <a:pt x="77" y="5"/>
                  </a:lnTo>
                  <a:lnTo>
                    <a:pt x="88" y="1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3" name="Freeform 89"/>
            <p:cNvSpPr>
              <a:spLocks/>
            </p:cNvSpPr>
            <p:nvPr/>
          </p:nvSpPr>
          <p:spPr bwMode="auto">
            <a:xfrm>
              <a:off x="4788" y="1189"/>
              <a:ext cx="240" cy="155"/>
            </a:xfrm>
            <a:custGeom>
              <a:avLst/>
              <a:gdLst>
                <a:gd name="T0" fmla="*/ 4 w 240"/>
                <a:gd name="T1" fmla="*/ 71 h 155"/>
                <a:gd name="T2" fmla="*/ 29 w 240"/>
                <a:gd name="T3" fmla="*/ 71 h 155"/>
                <a:gd name="T4" fmla="*/ 56 w 240"/>
                <a:gd name="T5" fmla="*/ 59 h 155"/>
                <a:gd name="T6" fmla="*/ 60 w 240"/>
                <a:gd name="T7" fmla="*/ 42 h 155"/>
                <a:gd name="T8" fmla="*/ 79 w 240"/>
                <a:gd name="T9" fmla="*/ 30 h 155"/>
                <a:gd name="T10" fmla="*/ 75 w 240"/>
                <a:gd name="T11" fmla="*/ 17 h 155"/>
                <a:gd name="T12" fmla="*/ 91 w 240"/>
                <a:gd name="T13" fmla="*/ 11 h 155"/>
                <a:gd name="T14" fmla="*/ 116 w 240"/>
                <a:gd name="T15" fmla="*/ 0 h 155"/>
                <a:gd name="T16" fmla="*/ 142 w 240"/>
                <a:gd name="T17" fmla="*/ 7 h 155"/>
                <a:gd name="T18" fmla="*/ 148 w 240"/>
                <a:gd name="T19" fmla="*/ 15 h 155"/>
                <a:gd name="T20" fmla="*/ 160 w 240"/>
                <a:gd name="T21" fmla="*/ 11 h 155"/>
                <a:gd name="T22" fmla="*/ 185 w 240"/>
                <a:gd name="T23" fmla="*/ 19 h 155"/>
                <a:gd name="T24" fmla="*/ 190 w 240"/>
                <a:gd name="T25" fmla="*/ 34 h 155"/>
                <a:gd name="T26" fmla="*/ 185 w 240"/>
                <a:gd name="T27" fmla="*/ 42 h 155"/>
                <a:gd name="T28" fmla="*/ 204 w 240"/>
                <a:gd name="T29" fmla="*/ 63 h 155"/>
                <a:gd name="T30" fmla="*/ 215 w 240"/>
                <a:gd name="T31" fmla="*/ 69 h 155"/>
                <a:gd name="T32" fmla="*/ 213 w 240"/>
                <a:gd name="T33" fmla="*/ 74 h 155"/>
                <a:gd name="T34" fmla="*/ 233 w 240"/>
                <a:gd name="T35" fmla="*/ 80 h 155"/>
                <a:gd name="T36" fmla="*/ 240 w 240"/>
                <a:gd name="T37" fmla="*/ 90 h 155"/>
                <a:gd name="T38" fmla="*/ 231 w 240"/>
                <a:gd name="T39" fmla="*/ 97 h 155"/>
                <a:gd name="T40" fmla="*/ 212 w 240"/>
                <a:gd name="T41" fmla="*/ 96 h 155"/>
                <a:gd name="T42" fmla="*/ 206 w 240"/>
                <a:gd name="T43" fmla="*/ 99 h 155"/>
                <a:gd name="T44" fmla="*/ 213 w 240"/>
                <a:gd name="T45" fmla="*/ 109 h 155"/>
                <a:gd name="T46" fmla="*/ 223 w 240"/>
                <a:gd name="T47" fmla="*/ 130 h 155"/>
                <a:gd name="T48" fmla="*/ 200 w 240"/>
                <a:gd name="T49" fmla="*/ 132 h 155"/>
                <a:gd name="T50" fmla="*/ 194 w 240"/>
                <a:gd name="T51" fmla="*/ 140 h 155"/>
                <a:gd name="T52" fmla="*/ 194 w 240"/>
                <a:gd name="T53" fmla="*/ 155 h 155"/>
                <a:gd name="T54" fmla="*/ 183 w 240"/>
                <a:gd name="T55" fmla="*/ 153 h 155"/>
                <a:gd name="T56" fmla="*/ 160 w 240"/>
                <a:gd name="T57" fmla="*/ 153 h 155"/>
                <a:gd name="T58" fmla="*/ 152 w 240"/>
                <a:gd name="T59" fmla="*/ 147 h 155"/>
                <a:gd name="T60" fmla="*/ 144 w 240"/>
                <a:gd name="T61" fmla="*/ 151 h 155"/>
                <a:gd name="T62" fmla="*/ 133 w 240"/>
                <a:gd name="T63" fmla="*/ 147 h 155"/>
                <a:gd name="T64" fmla="*/ 114 w 240"/>
                <a:gd name="T65" fmla="*/ 147 h 155"/>
                <a:gd name="T66" fmla="*/ 83 w 240"/>
                <a:gd name="T67" fmla="*/ 140 h 155"/>
                <a:gd name="T68" fmla="*/ 58 w 240"/>
                <a:gd name="T69" fmla="*/ 136 h 155"/>
                <a:gd name="T70" fmla="*/ 37 w 240"/>
                <a:gd name="T71" fmla="*/ 138 h 155"/>
                <a:gd name="T72" fmla="*/ 23 w 240"/>
                <a:gd name="T73" fmla="*/ 145 h 155"/>
                <a:gd name="T74" fmla="*/ 12 w 240"/>
                <a:gd name="T75" fmla="*/ 147 h 155"/>
                <a:gd name="T76" fmla="*/ 10 w 240"/>
                <a:gd name="T77" fmla="*/ 132 h 155"/>
                <a:gd name="T78" fmla="*/ 0 w 240"/>
                <a:gd name="T79" fmla="*/ 117 h 155"/>
                <a:gd name="T80" fmla="*/ 16 w 240"/>
                <a:gd name="T81" fmla="*/ 111 h 155"/>
                <a:gd name="T82" fmla="*/ 16 w 240"/>
                <a:gd name="T83" fmla="*/ 97 h 155"/>
                <a:gd name="T84" fmla="*/ 8 w 240"/>
                <a:gd name="T85" fmla="*/ 86 h 155"/>
                <a:gd name="T86" fmla="*/ 4 w 240"/>
                <a:gd name="T87" fmla="*/ 7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155">
                  <a:moveTo>
                    <a:pt x="4" y="71"/>
                  </a:moveTo>
                  <a:lnTo>
                    <a:pt x="29" y="71"/>
                  </a:lnTo>
                  <a:lnTo>
                    <a:pt x="56" y="59"/>
                  </a:lnTo>
                  <a:lnTo>
                    <a:pt x="60" y="42"/>
                  </a:lnTo>
                  <a:lnTo>
                    <a:pt x="79" y="30"/>
                  </a:lnTo>
                  <a:lnTo>
                    <a:pt x="75" y="17"/>
                  </a:lnTo>
                  <a:lnTo>
                    <a:pt x="91" y="11"/>
                  </a:lnTo>
                  <a:lnTo>
                    <a:pt x="116" y="0"/>
                  </a:lnTo>
                  <a:lnTo>
                    <a:pt x="142" y="7"/>
                  </a:lnTo>
                  <a:lnTo>
                    <a:pt x="148" y="15"/>
                  </a:lnTo>
                  <a:lnTo>
                    <a:pt x="160" y="11"/>
                  </a:lnTo>
                  <a:lnTo>
                    <a:pt x="185" y="19"/>
                  </a:lnTo>
                  <a:lnTo>
                    <a:pt x="190" y="34"/>
                  </a:lnTo>
                  <a:lnTo>
                    <a:pt x="185" y="42"/>
                  </a:lnTo>
                  <a:lnTo>
                    <a:pt x="204" y="63"/>
                  </a:lnTo>
                  <a:lnTo>
                    <a:pt x="215" y="69"/>
                  </a:lnTo>
                  <a:lnTo>
                    <a:pt x="213" y="74"/>
                  </a:lnTo>
                  <a:lnTo>
                    <a:pt x="233" y="80"/>
                  </a:lnTo>
                  <a:lnTo>
                    <a:pt x="240" y="90"/>
                  </a:lnTo>
                  <a:lnTo>
                    <a:pt x="231" y="97"/>
                  </a:lnTo>
                  <a:lnTo>
                    <a:pt x="212" y="96"/>
                  </a:lnTo>
                  <a:lnTo>
                    <a:pt x="206" y="99"/>
                  </a:lnTo>
                  <a:lnTo>
                    <a:pt x="213" y="109"/>
                  </a:lnTo>
                  <a:lnTo>
                    <a:pt x="223" y="130"/>
                  </a:lnTo>
                  <a:lnTo>
                    <a:pt x="200" y="132"/>
                  </a:lnTo>
                  <a:lnTo>
                    <a:pt x="194" y="140"/>
                  </a:lnTo>
                  <a:lnTo>
                    <a:pt x="194" y="155"/>
                  </a:lnTo>
                  <a:lnTo>
                    <a:pt x="183" y="153"/>
                  </a:lnTo>
                  <a:lnTo>
                    <a:pt x="160" y="153"/>
                  </a:lnTo>
                  <a:lnTo>
                    <a:pt x="152" y="147"/>
                  </a:lnTo>
                  <a:lnTo>
                    <a:pt x="144" y="151"/>
                  </a:lnTo>
                  <a:lnTo>
                    <a:pt x="133" y="147"/>
                  </a:lnTo>
                  <a:lnTo>
                    <a:pt x="114" y="147"/>
                  </a:lnTo>
                  <a:lnTo>
                    <a:pt x="83" y="140"/>
                  </a:lnTo>
                  <a:lnTo>
                    <a:pt x="58" y="136"/>
                  </a:lnTo>
                  <a:lnTo>
                    <a:pt x="37" y="138"/>
                  </a:lnTo>
                  <a:lnTo>
                    <a:pt x="23" y="145"/>
                  </a:lnTo>
                  <a:lnTo>
                    <a:pt x="12" y="147"/>
                  </a:lnTo>
                  <a:lnTo>
                    <a:pt x="10" y="132"/>
                  </a:lnTo>
                  <a:lnTo>
                    <a:pt x="0" y="117"/>
                  </a:lnTo>
                  <a:lnTo>
                    <a:pt x="16" y="111"/>
                  </a:lnTo>
                  <a:lnTo>
                    <a:pt x="16" y="97"/>
                  </a:lnTo>
                  <a:lnTo>
                    <a:pt x="8" y="86"/>
                  </a:lnTo>
                  <a:lnTo>
                    <a:pt x="4" y="7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4" name="Freeform 90"/>
            <p:cNvSpPr>
              <a:spLocks/>
            </p:cNvSpPr>
            <p:nvPr/>
          </p:nvSpPr>
          <p:spPr bwMode="auto">
            <a:xfrm>
              <a:off x="2070" y="3416"/>
              <a:ext cx="378" cy="445"/>
            </a:xfrm>
            <a:custGeom>
              <a:avLst/>
              <a:gdLst>
                <a:gd name="T0" fmla="*/ 234 w 378"/>
                <a:gd name="T1" fmla="*/ 417 h 445"/>
                <a:gd name="T2" fmla="*/ 202 w 378"/>
                <a:gd name="T3" fmla="*/ 417 h 445"/>
                <a:gd name="T4" fmla="*/ 192 w 378"/>
                <a:gd name="T5" fmla="*/ 443 h 445"/>
                <a:gd name="T6" fmla="*/ 173 w 378"/>
                <a:gd name="T7" fmla="*/ 418 h 445"/>
                <a:gd name="T8" fmla="*/ 133 w 378"/>
                <a:gd name="T9" fmla="*/ 411 h 445"/>
                <a:gd name="T10" fmla="*/ 112 w 378"/>
                <a:gd name="T11" fmla="*/ 442 h 445"/>
                <a:gd name="T12" fmla="*/ 92 w 378"/>
                <a:gd name="T13" fmla="*/ 445 h 445"/>
                <a:gd name="T14" fmla="*/ 75 w 378"/>
                <a:gd name="T15" fmla="*/ 399 h 445"/>
                <a:gd name="T16" fmla="*/ 54 w 378"/>
                <a:gd name="T17" fmla="*/ 361 h 445"/>
                <a:gd name="T18" fmla="*/ 60 w 378"/>
                <a:gd name="T19" fmla="*/ 328 h 445"/>
                <a:gd name="T20" fmla="*/ 43 w 378"/>
                <a:gd name="T21" fmla="*/ 313 h 445"/>
                <a:gd name="T22" fmla="*/ 35 w 378"/>
                <a:gd name="T23" fmla="*/ 288 h 445"/>
                <a:gd name="T24" fmla="*/ 18 w 378"/>
                <a:gd name="T25" fmla="*/ 265 h 445"/>
                <a:gd name="T26" fmla="*/ 33 w 378"/>
                <a:gd name="T27" fmla="*/ 228 h 445"/>
                <a:gd name="T28" fmla="*/ 18 w 378"/>
                <a:gd name="T29" fmla="*/ 200 h 445"/>
                <a:gd name="T30" fmla="*/ 23 w 378"/>
                <a:gd name="T31" fmla="*/ 188 h 445"/>
                <a:gd name="T32" fmla="*/ 16 w 378"/>
                <a:gd name="T33" fmla="*/ 177 h 445"/>
                <a:gd name="T34" fmla="*/ 27 w 378"/>
                <a:gd name="T35" fmla="*/ 159 h 445"/>
                <a:gd name="T36" fmla="*/ 25 w 378"/>
                <a:gd name="T37" fmla="*/ 130 h 445"/>
                <a:gd name="T38" fmla="*/ 23 w 378"/>
                <a:gd name="T39" fmla="*/ 105 h 445"/>
                <a:gd name="T40" fmla="*/ 29 w 378"/>
                <a:gd name="T41" fmla="*/ 94 h 445"/>
                <a:gd name="T42" fmla="*/ 0 w 378"/>
                <a:gd name="T43" fmla="*/ 40 h 445"/>
                <a:gd name="T44" fmla="*/ 21 w 378"/>
                <a:gd name="T45" fmla="*/ 42 h 445"/>
                <a:gd name="T46" fmla="*/ 37 w 378"/>
                <a:gd name="T47" fmla="*/ 42 h 445"/>
                <a:gd name="T48" fmla="*/ 43 w 378"/>
                <a:gd name="T49" fmla="*/ 33 h 445"/>
                <a:gd name="T50" fmla="*/ 69 w 378"/>
                <a:gd name="T51" fmla="*/ 17 h 445"/>
                <a:gd name="T52" fmla="*/ 83 w 378"/>
                <a:gd name="T53" fmla="*/ 6 h 445"/>
                <a:gd name="T54" fmla="*/ 123 w 378"/>
                <a:gd name="T55" fmla="*/ 0 h 445"/>
                <a:gd name="T56" fmla="*/ 121 w 378"/>
                <a:gd name="T57" fmla="*/ 25 h 445"/>
                <a:gd name="T58" fmla="*/ 125 w 378"/>
                <a:gd name="T59" fmla="*/ 38 h 445"/>
                <a:gd name="T60" fmla="*/ 125 w 378"/>
                <a:gd name="T61" fmla="*/ 61 h 445"/>
                <a:gd name="T62" fmla="*/ 160 w 378"/>
                <a:gd name="T63" fmla="*/ 92 h 445"/>
                <a:gd name="T64" fmla="*/ 192 w 378"/>
                <a:gd name="T65" fmla="*/ 98 h 445"/>
                <a:gd name="T66" fmla="*/ 206 w 378"/>
                <a:gd name="T67" fmla="*/ 109 h 445"/>
                <a:gd name="T68" fmla="*/ 227 w 378"/>
                <a:gd name="T69" fmla="*/ 117 h 445"/>
                <a:gd name="T70" fmla="*/ 238 w 378"/>
                <a:gd name="T71" fmla="*/ 127 h 445"/>
                <a:gd name="T72" fmla="*/ 258 w 378"/>
                <a:gd name="T73" fmla="*/ 127 h 445"/>
                <a:gd name="T74" fmla="*/ 277 w 378"/>
                <a:gd name="T75" fmla="*/ 136 h 445"/>
                <a:gd name="T76" fmla="*/ 279 w 378"/>
                <a:gd name="T77" fmla="*/ 155 h 445"/>
                <a:gd name="T78" fmla="*/ 286 w 378"/>
                <a:gd name="T79" fmla="*/ 165 h 445"/>
                <a:gd name="T80" fmla="*/ 286 w 378"/>
                <a:gd name="T81" fmla="*/ 180 h 445"/>
                <a:gd name="T82" fmla="*/ 279 w 378"/>
                <a:gd name="T83" fmla="*/ 180 h 445"/>
                <a:gd name="T84" fmla="*/ 294 w 378"/>
                <a:gd name="T85" fmla="*/ 221 h 445"/>
                <a:gd name="T86" fmla="*/ 350 w 378"/>
                <a:gd name="T87" fmla="*/ 223 h 445"/>
                <a:gd name="T88" fmla="*/ 348 w 378"/>
                <a:gd name="T89" fmla="*/ 242 h 445"/>
                <a:gd name="T90" fmla="*/ 352 w 378"/>
                <a:gd name="T91" fmla="*/ 255 h 445"/>
                <a:gd name="T92" fmla="*/ 369 w 378"/>
                <a:gd name="T93" fmla="*/ 265 h 445"/>
                <a:gd name="T94" fmla="*/ 378 w 378"/>
                <a:gd name="T95" fmla="*/ 286 h 445"/>
                <a:gd name="T96" fmla="*/ 377 w 378"/>
                <a:gd name="T97" fmla="*/ 313 h 445"/>
                <a:gd name="T98" fmla="*/ 369 w 378"/>
                <a:gd name="T99" fmla="*/ 328 h 445"/>
                <a:gd name="T100" fmla="*/ 375 w 378"/>
                <a:gd name="T101" fmla="*/ 347 h 445"/>
                <a:gd name="T102" fmla="*/ 365 w 378"/>
                <a:gd name="T103" fmla="*/ 353 h 445"/>
                <a:gd name="T104" fmla="*/ 363 w 378"/>
                <a:gd name="T105" fmla="*/ 344 h 445"/>
                <a:gd name="T106" fmla="*/ 334 w 378"/>
                <a:gd name="T107" fmla="*/ 326 h 445"/>
                <a:gd name="T108" fmla="*/ 307 w 378"/>
                <a:gd name="T109" fmla="*/ 326 h 445"/>
                <a:gd name="T110" fmla="*/ 258 w 378"/>
                <a:gd name="T111" fmla="*/ 336 h 445"/>
                <a:gd name="T112" fmla="*/ 246 w 378"/>
                <a:gd name="T113" fmla="*/ 365 h 445"/>
                <a:gd name="T114" fmla="*/ 248 w 378"/>
                <a:gd name="T115" fmla="*/ 384 h 445"/>
                <a:gd name="T116" fmla="*/ 240 w 378"/>
                <a:gd name="T117" fmla="*/ 424 h 445"/>
                <a:gd name="T118" fmla="*/ 234 w 378"/>
                <a:gd name="T119" fmla="*/ 417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8" h="445">
                  <a:moveTo>
                    <a:pt x="234" y="417"/>
                  </a:moveTo>
                  <a:lnTo>
                    <a:pt x="202" y="417"/>
                  </a:lnTo>
                  <a:lnTo>
                    <a:pt x="192" y="443"/>
                  </a:lnTo>
                  <a:lnTo>
                    <a:pt x="173" y="418"/>
                  </a:lnTo>
                  <a:lnTo>
                    <a:pt x="133" y="411"/>
                  </a:lnTo>
                  <a:lnTo>
                    <a:pt x="112" y="442"/>
                  </a:lnTo>
                  <a:lnTo>
                    <a:pt x="92" y="445"/>
                  </a:lnTo>
                  <a:lnTo>
                    <a:pt x="75" y="399"/>
                  </a:lnTo>
                  <a:lnTo>
                    <a:pt x="54" y="361"/>
                  </a:lnTo>
                  <a:lnTo>
                    <a:pt x="60" y="328"/>
                  </a:lnTo>
                  <a:lnTo>
                    <a:pt x="43" y="313"/>
                  </a:lnTo>
                  <a:lnTo>
                    <a:pt x="35" y="288"/>
                  </a:lnTo>
                  <a:lnTo>
                    <a:pt x="18" y="265"/>
                  </a:lnTo>
                  <a:lnTo>
                    <a:pt x="33" y="228"/>
                  </a:lnTo>
                  <a:lnTo>
                    <a:pt x="18" y="200"/>
                  </a:lnTo>
                  <a:lnTo>
                    <a:pt x="23" y="188"/>
                  </a:lnTo>
                  <a:lnTo>
                    <a:pt x="16" y="177"/>
                  </a:lnTo>
                  <a:lnTo>
                    <a:pt x="27" y="159"/>
                  </a:lnTo>
                  <a:lnTo>
                    <a:pt x="25" y="130"/>
                  </a:lnTo>
                  <a:lnTo>
                    <a:pt x="23" y="105"/>
                  </a:lnTo>
                  <a:lnTo>
                    <a:pt x="29" y="94"/>
                  </a:lnTo>
                  <a:lnTo>
                    <a:pt x="0" y="40"/>
                  </a:lnTo>
                  <a:lnTo>
                    <a:pt x="21" y="42"/>
                  </a:lnTo>
                  <a:lnTo>
                    <a:pt x="37" y="42"/>
                  </a:lnTo>
                  <a:lnTo>
                    <a:pt x="43" y="33"/>
                  </a:lnTo>
                  <a:lnTo>
                    <a:pt x="69" y="17"/>
                  </a:lnTo>
                  <a:lnTo>
                    <a:pt x="83" y="6"/>
                  </a:lnTo>
                  <a:lnTo>
                    <a:pt x="123" y="0"/>
                  </a:lnTo>
                  <a:lnTo>
                    <a:pt x="121" y="25"/>
                  </a:lnTo>
                  <a:lnTo>
                    <a:pt x="125" y="38"/>
                  </a:lnTo>
                  <a:lnTo>
                    <a:pt x="125" y="61"/>
                  </a:lnTo>
                  <a:lnTo>
                    <a:pt x="160" y="92"/>
                  </a:lnTo>
                  <a:lnTo>
                    <a:pt x="192" y="98"/>
                  </a:lnTo>
                  <a:lnTo>
                    <a:pt x="206" y="109"/>
                  </a:lnTo>
                  <a:lnTo>
                    <a:pt x="227" y="117"/>
                  </a:lnTo>
                  <a:lnTo>
                    <a:pt x="238" y="127"/>
                  </a:lnTo>
                  <a:lnTo>
                    <a:pt x="258" y="127"/>
                  </a:lnTo>
                  <a:lnTo>
                    <a:pt x="277" y="136"/>
                  </a:lnTo>
                  <a:lnTo>
                    <a:pt x="279" y="155"/>
                  </a:lnTo>
                  <a:lnTo>
                    <a:pt x="286" y="165"/>
                  </a:lnTo>
                  <a:lnTo>
                    <a:pt x="286" y="180"/>
                  </a:lnTo>
                  <a:lnTo>
                    <a:pt x="279" y="180"/>
                  </a:lnTo>
                  <a:lnTo>
                    <a:pt x="294" y="221"/>
                  </a:lnTo>
                  <a:lnTo>
                    <a:pt x="350" y="223"/>
                  </a:lnTo>
                  <a:lnTo>
                    <a:pt x="348" y="242"/>
                  </a:lnTo>
                  <a:lnTo>
                    <a:pt x="352" y="255"/>
                  </a:lnTo>
                  <a:lnTo>
                    <a:pt x="369" y="265"/>
                  </a:lnTo>
                  <a:lnTo>
                    <a:pt x="378" y="286"/>
                  </a:lnTo>
                  <a:lnTo>
                    <a:pt x="377" y="313"/>
                  </a:lnTo>
                  <a:lnTo>
                    <a:pt x="369" y="328"/>
                  </a:lnTo>
                  <a:lnTo>
                    <a:pt x="375" y="347"/>
                  </a:lnTo>
                  <a:lnTo>
                    <a:pt x="365" y="353"/>
                  </a:lnTo>
                  <a:lnTo>
                    <a:pt x="363" y="344"/>
                  </a:lnTo>
                  <a:lnTo>
                    <a:pt x="334" y="326"/>
                  </a:lnTo>
                  <a:lnTo>
                    <a:pt x="307" y="326"/>
                  </a:lnTo>
                  <a:lnTo>
                    <a:pt x="258" y="336"/>
                  </a:lnTo>
                  <a:lnTo>
                    <a:pt x="246" y="365"/>
                  </a:lnTo>
                  <a:lnTo>
                    <a:pt x="248" y="384"/>
                  </a:lnTo>
                  <a:lnTo>
                    <a:pt x="240" y="424"/>
                  </a:lnTo>
                  <a:lnTo>
                    <a:pt x="234" y="41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5" name="Freeform 91"/>
            <p:cNvSpPr>
              <a:spLocks/>
            </p:cNvSpPr>
            <p:nvPr/>
          </p:nvSpPr>
          <p:spPr bwMode="auto">
            <a:xfrm>
              <a:off x="7576" y="2897"/>
              <a:ext cx="34" cy="50"/>
            </a:xfrm>
            <a:custGeom>
              <a:avLst/>
              <a:gdLst>
                <a:gd name="T0" fmla="*/ 0 w 34"/>
                <a:gd name="T1" fmla="*/ 31 h 50"/>
                <a:gd name="T2" fmla="*/ 11 w 34"/>
                <a:gd name="T3" fmla="*/ 20 h 50"/>
                <a:gd name="T4" fmla="*/ 34 w 34"/>
                <a:gd name="T5" fmla="*/ 0 h 50"/>
                <a:gd name="T6" fmla="*/ 34 w 34"/>
                <a:gd name="T7" fmla="*/ 18 h 50"/>
                <a:gd name="T8" fmla="*/ 34 w 34"/>
                <a:gd name="T9" fmla="*/ 39 h 50"/>
                <a:gd name="T10" fmla="*/ 19 w 34"/>
                <a:gd name="T11" fmla="*/ 39 h 50"/>
                <a:gd name="T12" fmla="*/ 13 w 34"/>
                <a:gd name="T13" fmla="*/ 50 h 50"/>
                <a:gd name="T14" fmla="*/ 0 w 34"/>
                <a:gd name="T15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50">
                  <a:moveTo>
                    <a:pt x="0" y="31"/>
                  </a:moveTo>
                  <a:lnTo>
                    <a:pt x="11" y="20"/>
                  </a:lnTo>
                  <a:lnTo>
                    <a:pt x="34" y="0"/>
                  </a:lnTo>
                  <a:lnTo>
                    <a:pt x="34" y="18"/>
                  </a:lnTo>
                  <a:lnTo>
                    <a:pt x="34" y="39"/>
                  </a:lnTo>
                  <a:lnTo>
                    <a:pt x="19" y="39"/>
                  </a:lnTo>
                  <a:lnTo>
                    <a:pt x="13" y="50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6" name="Freeform 92"/>
            <p:cNvSpPr>
              <a:spLocks/>
            </p:cNvSpPr>
            <p:nvPr/>
          </p:nvSpPr>
          <p:spPr bwMode="auto">
            <a:xfrm>
              <a:off x="6739" y="2120"/>
              <a:ext cx="98" cy="54"/>
            </a:xfrm>
            <a:custGeom>
              <a:avLst/>
              <a:gdLst>
                <a:gd name="T0" fmla="*/ 82 w 98"/>
                <a:gd name="T1" fmla="*/ 17 h 54"/>
                <a:gd name="T2" fmla="*/ 96 w 98"/>
                <a:gd name="T3" fmla="*/ 29 h 54"/>
                <a:gd name="T4" fmla="*/ 98 w 98"/>
                <a:gd name="T5" fmla="*/ 50 h 54"/>
                <a:gd name="T6" fmla="*/ 73 w 98"/>
                <a:gd name="T7" fmla="*/ 52 h 54"/>
                <a:gd name="T8" fmla="*/ 48 w 98"/>
                <a:gd name="T9" fmla="*/ 48 h 54"/>
                <a:gd name="T10" fmla="*/ 30 w 98"/>
                <a:gd name="T11" fmla="*/ 54 h 54"/>
                <a:gd name="T12" fmla="*/ 2 w 98"/>
                <a:gd name="T13" fmla="*/ 40 h 54"/>
                <a:gd name="T14" fmla="*/ 0 w 98"/>
                <a:gd name="T15" fmla="*/ 34 h 54"/>
                <a:gd name="T16" fmla="*/ 15 w 98"/>
                <a:gd name="T17" fmla="*/ 9 h 54"/>
                <a:gd name="T18" fmla="*/ 28 w 98"/>
                <a:gd name="T19" fmla="*/ 0 h 54"/>
                <a:gd name="T20" fmla="*/ 51 w 98"/>
                <a:gd name="T21" fmla="*/ 7 h 54"/>
                <a:gd name="T22" fmla="*/ 67 w 98"/>
                <a:gd name="T23" fmla="*/ 9 h 54"/>
                <a:gd name="T24" fmla="*/ 82 w 98"/>
                <a:gd name="T25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54">
                  <a:moveTo>
                    <a:pt x="82" y="17"/>
                  </a:moveTo>
                  <a:lnTo>
                    <a:pt x="96" y="29"/>
                  </a:lnTo>
                  <a:lnTo>
                    <a:pt x="98" y="50"/>
                  </a:lnTo>
                  <a:lnTo>
                    <a:pt x="73" y="52"/>
                  </a:lnTo>
                  <a:lnTo>
                    <a:pt x="48" y="48"/>
                  </a:lnTo>
                  <a:lnTo>
                    <a:pt x="30" y="5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15" y="9"/>
                  </a:lnTo>
                  <a:lnTo>
                    <a:pt x="28" y="0"/>
                  </a:lnTo>
                  <a:lnTo>
                    <a:pt x="51" y="7"/>
                  </a:lnTo>
                  <a:lnTo>
                    <a:pt x="67" y="9"/>
                  </a:lnTo>
                  <a:lnTo>
                    <a:pt x="82" y="1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7" name="Freeform 93"/>
            <p:cNvSpPr>
              <a:spLocks noEditPoints="1"/>
            </p:cNvSpPr>
            <p:nvPr/>
          </p:nvSpPr>
          <p:spPr bwMode="auto">
            <a:xfrm>
              <a:off x="815" y="436"/>
              <a:ext cx="2359" cy="1231"/>
            </a:xfrm>
            <a:custGeom>
              <a:avLst/>
              <a:gdLst>
                <a:gd name="T0" fmla="*/ 1691 w 2359"/>
                <a:gd name="T1" fmla="*/ 956 h 1231"/>
                <a:gd name="T2" fmla="*/ 46 w 2359"/>
                <a:gd name="T3" fmla="*/ 927 h 1231"/>
                <a:gd name="T4" fmla="*/ 1933 w 2359"/>
                <a:gd name="T5" fmla="*/ 975 h 1231"/>
                <a:gd name="T6" fmla="*/ 1879 w 2359"/>
                <a:gd name="T7" fmla="*/ 1054 h 1231"/>
                <a:gd name="T8" fmla="*/ 1941 w 2359"/>
                <a:gd name="T9" fmla="*/ 908 h 1231"/>
                <a:gd name="T10" fmla="*/ 1539 w 2359"/>
                <a:gd name="T11" fmla="*/ 564 h 1231"/>
                <a:gd name="T12" fmla="*/ 1495 w 2359"/>
                <a:gd name="T13" fmla="*/ 541 h 1231"/>
                <a:gd name="T14" fmla="*/ 1493 w 2359"/>
                <a:gd name="T15" fmla="*/ 505 h 1231"/>
                <a:gd name="T16" fmla="*/ 1747 w 2359"/>
                <a:gd name="T17" fmla="*/ 382 h 1231"/>
                <a:gd name="T18" fmla="*/ 1330 w 2359"/>
                <a:gd name="T19" fmla="*/ 342 h 1231"/>
                <a:gd name="T20" fmla="*/ 1632 w 2359"/>
                <a:gd name="T21" fmla="*/ 342 h 1231"/>
                <a:gd name="T22" fmla="*/ 1334 w 2359"/>
                <a:gd name="T23" fmla="*/ 507 h 1231"/>
                <a:gd name="T24" fmla="*/ 1207 w 2359"/>
                <a:gd name="T25" fmla="*/ 743 h 1231"/>
                <a:gd name="T26" fmla="*/ 1376 w 2359"/>
                <a:gd name="T27" fmla="*/ 801 h 1231"/>
                <a:gd name="T28" fmla="*/ 1674 w 2359"/>
                <a:gd name="T29" fmla="*/ 555 h 1231"/>
                <a:gd name="T30" fmla="*/ 1868 w 2359"/>
                <a:gd name="T31" fmla="*/ 689 h 1231"/>
                <a:gd name="T32" fmla="*/ 1856 w 2359"/>
                <a:gd name="T33" fmla="*/ 918 h 1231"/>
                <a:gd name="T34" fmla="*/ 1668 w 2359"/>
                <a:gd name="T35" fmla="*/ 977 h 1231"/>
                <a:gd name="T36" fmla="*/ 1587 w 2359"/>
                <a:gd name="T37" fmla="*/ 1167 h 1231"/>
                <a:gd name="T38" fmla="*/ 1468 w 2359"/>
                <a:gd name="T39" fmla="*/ 1102 h 1231"/>
                <a:gd name="T40" fmla="*/ 1213 w 2359"/>
                <a:gd name="T41" fmla="*/ 1177 h 1231"/>
                <a:gd name="T42" fmla="*/ 1138 w 2359"/>
                <a:gd name="T43" fmla="*/ 1137 h 1231"/>
                <a:gd name="T44" fmla="*/ 1094 w 2359"/>
                <a:gd name="T45" fmla="*/ 1044 h 1231"/>
                <a:gd name="T46" fmla="*/ 881 w 2359"/>
                <a:gd name="T47" fmla="*/ 971 h 1231"/>
                <a:gd name="T48" fmla="*/ 117 w 2359"/>
                <a:gd name="T49" fmla="*/ 952 h 1231"/>
                <a:gd name="T50" fmla="*/ 146 w 2359"/>
                <a:gd name="T51" fmla="*/ 682 h 1231"/>
                <a:gd name="T52" fmla="*/ 416 w 2359"/>
                <a:gd name="T53" fmla="*/ 361 h 1231"/>
                <a:gd name="T54" fmla="*/ 720 w 2359"/>
                <a:gd name="T55" fmla="*/ 349 h 1231"/>
                <a:gd name="T56" fmla="*/ 994 w 2359"/>
                <a:gd name="T57" fmla="*/ 407 h 1231"/>
                <a:gd name="T58" fmla="*/ 1276 w 2359"/>
                <a:gd name="T59" fmla="*/ 372 h 1231"/>
                <a:gd name="T60" fmla="*/ 1420 w 2359"/>
                <a:gd name="T61" fmla="*/ 340 h 1231"/>
                <a:gd name="T62" fmla="*/ 1230 w 2359"/>
                <a:gd name="T63" fmla="*/ 257 h 1231"/>
                <a:gd name="T64" fmla="*/ 973 w 2359"/>
                <a:gd name="T65" fmla="*/ 370 h 1231"/>
                <a:gd name="T66" fmla="*/ 896 w 2359"/>
                <a:gd name="T67" fmla="*/ 307 h 1231"/>
                <a:gd name="T68" fmla="*/ 1273 w 2359"/>
                <a:gd name="T69" fmla="*/ 236 h 1231"/>
                <a:gd name="T70" fmla="*/ 1637 w 2359"/>
                <a:gd name="T71" fmla="*/ 261 h 1231"/>
                <a:gd name="T72" fmla="*/ 1960 w 2359"/>
                <a:gd name="T73" fmla="*/ 328 h 1231"/>
                <a:gd name="T74" fmla="*/ 1881 w 2359"/>
                <a:gd name="T75" fmla="*/ 474 h 1231"/>
                <a:gd name="T76" fmla="*/ 1743 w 2359"/>
                <a:gd name="T77" fmla="*/ 518 h 1231"/>
                <a:gd name="T78" fmla="*/ 1800 w 2359"/>
                <a:gd name="T79" fmla="*/ 388 h 1231"/>
                <a:gd name="T80" fmla="*/ 1545 w 2359"/>
                <a:gd name="T81" fmla="*/ 297 h 1231"/>
                <a:gd name="T82" fmla="*/ 1382 w 2359"/>
                <a:gd name="T83" fmla="*/ 286 h 1231"/>
                <a:gd name="T84" fmla="*/ 1449 w 2359"/>
                <a:gd name="T85" fmla="*/ 236 h 1231"/>
                <a:gd name="T86" fmla="*/ 881 w 2359"/>
                <a:gd name="T87" fmla="*/ 230 h 1231"/>
                <a:gd name="T88" fmla="*/ 1495 w 2359"/>
                <a:gd name="T89" fmla="*/ 203 h 1231"/>
                <a:gd name="T90" fmla="*/ 1384 w 2359"/>
                <a:gd name="T91" fmla="*/ 180 h 1231"/>
                <a:gd name="T92" fmla="*/ 1148 w 2359"/>
                <a:gd name="T93" fmla="*/ 209 h 1231"/>
                <a:gd name="T94" fmla="*/ 1303 w 2359"/>
                <a:gd name="T95" fmla="*/ 152 h 1231"/>
                <a:gd name="T96" fmla="*/ 1818 w 2359"/>
                <a:gd name="T97" fmla="*/ 177 h 1231"/>
                <a:gd name="T98" fmla="*/ 1543 w 2359"/>
                <a:gd name="T99" fmla="*/ 157 h 1231"/>
                <a:gd name="T100" fmla="*/ 1157 w 2359"/>
                <a:gd name="T101" fmla="*/ 130 h 1231"/>
                <a:gd name="T102" fmla="*/ 1305 w 2359"/>
                <a:gd name="T103" fmla="*/ 113 h 1231"/>
                <a:gd name="T104" fmla="*/ 1561 w 2359"/>
                <a:gd name="T105" fmla="*/ 105 h 1231"/>
                <a:gd name="T106" fmla="*/ 1461 w 2359"/>
                <a:gd name="T107" fmla="*/ 86 h 1231"/>
                <a:gd name="T108" fmla="*/ 1660 w 2359"/>
                <a:gd name="T109" fmla="*/ 84 h 1231"/>
                <a:gd name="T110" fmla="*/ 2296 w 2359"/>
                <a:gd name="T111" fmla="*/ 6 h 1231"/>
                <a:gd name="T112" fmla="*/ 2000 w 2359"/>
                <a:gd name="T113" fmla="*/ 84 h 1231"/>
                <a:gd name="T114" fmla="*/ 1735 w 2359"/>
                <a:gd name="T115" fmla="*/ 161 h 1231"/>
                <a:gd name="T116" fmla="*/ 1833 w 2359"/>
                <a:gd name="T117" fmla="*/ 75 h 1231"/>
                <a:gd name="T118" fmla="*/ 1898 w 2359"/>
                <a:gd name="T119" fmla="*/ 19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59" h="1231">
                  <a:moveTo>
                    <a:pt x="1670" y="1066"/>
                  </a:moveTo>
                  <a:lnTo>
                    <a:pt x="1687" y="1071"/>
                  </a:lnTo>
                  <a:lnTo>
                    <a:pt x="1712" y="1069"/>
                  </a:lnTo>
                  <a:lnTo>
                    <a:pt x="1695" y="1083"/>
                  </a:lnTo>
                  <a:lnTo>
                    <a:pt x="1683" y="1087"/>
                  </a:lnTo>
                  <a:lnTo>
                    <a:pt x="1655" y="1071"/>
                  </a:lnTo>
                  <a:lnTo>
                    <a:pt x="1653" y="1060"/>
                  </a:lnTo>
                  <a:lnTo>
                    <a:pt x="1666" y="1050"/>
                  </a:lnTo>
                  <a:lnTo>
                    <a:pt x="1670" y="1066"/>
                  </a:lnTo>
                  <a:close/>
                  <a:moveTo>
                    <a:pt x="1751" y="981"/>
                  </a:moveTo>
                  <a:lnTo>
                    <a:pt x="1739" y="983"/>
                  </a:lnTo>
                  <a:lnTo>
                    <a:pt x="1708" y="971"/>
                  </a:lnTo>
                  <a:lnTo>
                    <a:pt x="1691" y="956"/>
                  </a:lnTo>
                  <a:lnTo>
                    <a:pt x="1701" y="954"/>
                  </a:lnTo>
                  <a:lnTo>
                    <a:pt x="1731" y="962"/>
                  </a:lnTo>
                  <a:lnTo>
                    <a:pt x="1752" y="975"/>
                  </a:lnTo>
                  <a:lnTo>
                    <a:pt x="1751" y="981"/>
                  </a:lnTo>
                  <a:close/>
                  <a:moveTo>
                    <a:pt x="117" y="1002"/>
                  </a:moveTo>
                  <a:lnTo>
                    <a:pt x="102" y="1006"/>
                  </a:lnTo>
                  <a:lnTo>
                    <a:pt x="69" y="991"/>
                  </a:lnTo>
                  <a:lnTo>
                    <a:pt x="69" y="979"/>
                  </a:lnTo>
                  <a:lnTo>
                    <a:pt x="54" y="968"/>
                  </a:lnTo>
                  <a:lnTo>
                    <a:pt x="57" y="958"/>
                  </a:lnTo>
                  <a:lnTo>
                    <a:pt x="34" y="952"/>
                  </a:lnTo>
                  <a:lnTo>
                    <a:pt x="38" y="935"/>
                  </a:lnTo>
                  <a:lnTo>
                    <a:pt x="46" y="927"/>
                  </a:lnTo>
                  <a:lnTo>
                    <a:pt x="69" y="933"/>
                  </a:lnTo>
                  <a:lnTo>
                    <a:pt x="81" y="939"/>
                  </a:lnTo>
                  <a:lnTo>
                    <a:pt x="102" y="943"/>
                  </a:lnTo>
                  <a:lnTo>
                    <a:pt x="102" y="954"/>
                  </a:lnTo>
                  <a:lnTo>
                    <a:pt x="104" y="970"/>
                  </a:lnTo>
                  <a:lnTo>
                    <a:pt x="121" y="983"/>
                  </a:lnTo>
                  <a:lnTo>
                    <a:pt x="117" y="1002"/>
                  </a:lnTo>
                  <a:close/>
                  <a:moveTo>
                    <a:pt x="1919" y="929"/>
                  </a:moveTo>
                  <a:lnTo>
                    <a:pt x="1891" y="958"/>
                  </a:lnTo>
                  <a:lnTo>
                    <a:pt x="1912" y="946"/>
                  </a:lnTo>
                  <a:lnTo>
                    <a:pt x="1927" y="954"/>
                  </a:lnTo>
                  <a:lnTo>
                    <a:pt x="1914" y="966"/>
                  </a:lnTo>
                  <a:lnTo>
                    <a:pt x="1933" y="975"/>
                  </a:lnTo>
                  <a:lnTo>
                    <a:pt x="1948" y="966"/>
                  </a:lnTo>
                  <a:lnTo>
                    <a:pt x="1971" y="977"/>
                  </a:lnTo>
                  <a:lnTo>
                    <a:pt x="1954" y="1000"/>
                  </a:lnTo>
                  <a:lnTo>
                    <a:pt x="1975" y="994"/>
                  </a:lnTo>
                  <a:lnTo>
                    <a:pt x="1973" y="1014"/>
                  </a:lnTo>
                  <a:lnTo>
                    <a:pt x="1973" y="1033"/>
                  </a:lnTo>
                  <a:lnTo>
                    <a:pt x="1954" y="1064"/>
                  </a:lnTo>
                  <a:lnTo>
                    <a:pt x="1941" y="1064"/>
                  </a:lnTo>
                  <a:lnTo>
                    <a:pt x="1925" y="1058"/>
                  </a:lnTo>
                  <a:lnTo>
                    <a:pt x="1941" y="1031"/>
                  </a:lnTo>
                  <a:lnTo>
                    <a:pt x="1935" y="1027"/>
                  </a:lnTo>
                  <a:lnTo>
                    <a:pt x="1895" y="1056"/>
                  </a:lnTo>
                  <a:lnTo>
                    <a:pt x="1879" y="1054"/>
                  </a:lnTo>
                  <a:lnTo>
                    <a:pt x="1902" y="1039"/>
                  </a:lnTo>
                  <a:lnTo>
                    <a:pt x="1879" y="1031"/>
                  </a:lnTo>
                  <a:lnTo>
                    <a:pt x="1850" y="1033"/>
                  </a:lnTo>
                  <a:lnTo>
                    <a:pt x="1799" y="1031"/>
                  </a:lnTo>
                  <a:lnTo>
                    <a:pt x="1799" y="1021"/>
                  </a:lnTo>
                  <a:lnTo>
                    <a:pt x="1820" y="1010"/>
                  </a:lnTo>
                  <a:lnTo>
                    <a:pt x="1812" y="1000"/>
                  </a:lnTo>
                  <a:lnTo>
                    <a:pt x="1841" y="981"/>
                  </a:lnTo>
                  <a:lnTo>
                    <a:pt x="1887" y="929"/>
                  </a:lnTo>
                  <a:lnTo>
                    <a:pt x="1912" y="910"/>
                  </a:lnTo>
                  <a:lnTo>
                    <a:pt x="1939" y="898"/>
                  </a:lnTo>
                  <a:lnTo>
                    <a:pt x="1950" y="900"/>
                  </a:lnTo>
                  <a:lnTo>
                    <a:pt x="1941" y="908"/>
                  </a:lnTo>
                  <a:lnTo>
                    <a:pt x="1919" y="929"/>
                  </a:lnTo>
                  <a:close/>
                  <a:moveTo>
                    <a:pt x="19" y="816"/>
                  </a:moveTo>
                  <a:lnTo>
                    <a:pt x="27" y="820"/>
                  </a:lnTo>
                  <a:lnTo>
                    <a:pt x="54" y="818"/>
                  </a:lnTo>
                  <a:lnTo>
                    <a:pt x="13" y="854"/>
                  </a:lnTo>
                  <a:lnTo>
                    <a:pt x="11" y="881"/>
                  </a:lnTo>
                  <a:lnTo>
                    <a:pt x="2" y="881"/>
                  </a:lnTo>
                  <a:lnTo>
                    <a:pt x="0" y="866"/>
                  </a:lnTo>
                  <a:lnTo>
                    <a:pt x="4" y="850"/>
                  </a:lnTo>
                  <a:lnTo>
                    <a:pt x="0" y="841"/>
                  </a:lnTo>
                  <a:lnTo>
                    <a:pt x="8" y="826"/>
                  </a:lnTo>
                  <a:lnTo>
                    <a:pt x="19" y="816"/>
                  </a:lnTo>
                  <a:close/>
                  <a:moveTo>
                    <a:pt x="1539" y="564"/>
                  </a:moveTo>
                  <a:lnTo>
                    <a:pt x="1520" y="580"/>
                  </a:lnTo>
                  <a:lnTo>
                    <a:pt x="1511" y="578"/>
                  </a:lnTo>
                  <a:lnTo>
                    <a:pt x="1511" y="568"/>
                  </a:lnTo>
                  <a:lnTo>
                    <a:pt x="1514" y="566"/>
                  </a:lnTo>
                  <a:lnTo>
                    <a:pt x="1530" y="557"/>
                  </a:lnTo>
                  <a:lnTo>
                    <a:pt x="1537" y="559"/>
                  </a:lnTo>
                  <a:lnTo>
                    <a:pt x="1539" y="564"/>
                  </a:lnTo>
                  <a:close/>
                  <a:moveTo>
                    <a:pt x="1489" y="547"/>
                  </a:moveTo>
                  <a:lnTo>
                    <a:pt x="1451" y="564"/>
                  </a:lnTo>
                  <a:lnTo>
                    <a:pt x="1434" y="564"/>
                  </a:lnTo>
                  <a:lnTo>
                    <a:pt x="1436" y="555"/>
                  </a:lnTo>
                  <a:lnTo>
                    <a:pt x="1463" y="541"/>
                  </a:lnTo>
                  <a:lnTo>
                    <a:pt x="1495" y="541"/>
                  </a:lnTo>
                  <a:lnTo>
                    <a:pt x="1489" y="547"/>
                  </a:lnTo>
                  <a:close/>
                  <a:moveTo>
                    <a:pt x="1482" y="459"/>
                  </a:moveTo>
                  <a:lnTo>
                    <a:pt x="1476" y="472"/>
                  </a:lnTo>
                  <a:lnTo>
                    <a:pt x="1491" y="466"/>
                  </a:lnTo>
                  <a:lnTo>
                    <a:pt x="1497" y="474"/>
                  </a:lnTo>
                  <a:lnTo>
                    <a:pt x="1514" y="486"/>
                  </a:lnTo>
                  <a:lnTo>
                    <a:pt x="1534" y="495"/>
                  </a:lnTo>
                  <a:lnTo>
                    <a:pt x="1526" y="509"/>
                  </a:lnTo>
                  <a:lnTo>
                    <a:pt x="1545" y="507"/>
                  </a:lnTo>
                  <a:lnTo>
                    <a:pt x="1555" y="516"/>
                  </a:lnTo>
                  <a:lnTo>
                    <a:pt x="1526" y="526"/>
                  </a:lnTo>
                  <a:lnTo>
                    <a:pt x="1495" y="518"/>
                  </a:lnTo>
                  <a:lnTo>
                    <a:pt x="1493" y="505"/>
                  </a:lnTo>
                  <a:lnTo>
                    <a:pt x="1459" y="520"/>
                  </a:lnTo>
                  <a:lnTo>
                    <a:pt x="1413" y="537"/>
                  </a:lnTo>
                  <a:lnTo>
                    <a:pt x="1418" y="518"/>
                  </a:lnTo>
                  <a:lnTo>
                    <a:pt x="1384" y="522"/>
                  </a:lnTo>
                  <a:lnTo>
                    <a:pt x="1417" y="507"/>
                  </a:lnTo>
                  <a:lnTo>
                    <a:pt x="1438" y="484"/>
                  </a:lnTo>
                  <a:lnTo>
                    <a:pt x="1466" y="457"/>
                  </a:lnTo>
                  <a:lnTo>
                    <a:pt x="1482" y="459"/>
                  </a:lnTo>
                  <a:close/>
                  <a:moveTo>
                    <a:pt x="1724" y="415"/>
                  </a:moveTo>
                  <a:lnTo>
                    <a:pt x="1697" y="417"/>
                  </a:lnTo>
                  <a:lnTo>
                    <a:pt x="1703" y="401"/>
                  </a:lnTo>
                  <a:lnTo>
                    <a:pt x="1724" y="386"/>
                  </a:lnTo>
                  <a:lnTo>
                    <a:pt x="1747" y="382"/>
                  </a:lnTo>
                  <a:lnTo>
                    <a:pt x="1758" y="390"/>
                  </a:lnTo>
                  <a:lnTo>
                    <a:pt x="1751" y="401"/>
                  </a:lnTo>
                  <a:lnTo>
                    <a:pt x="1745" y="405"/>
                  </a:lnTo>
                  <a:lnTo>
                    <a:pt x="1724" y="415"/>
                  </a:lnTo>
                  <a:close/>
                  <a:moveTo>
                    <a:pt x="1334" y="357"/>
                  </a:moveTo>
                  <a:lnTo>
                    <a:pt x="1311" y="369"/>
                  </a:lnTo>
                  <a:lnTo>
                    <a:pt x="1290" y="359"/>
                  </a:lnTo>
                  <a:lnTo>
                    <a:pt x="1269" y="363"/>
                  </a:lnTo>
                  <a:lnTo>
                    <a:pt x="1251" y="349"/>
                  </a:lnTo>
                  <a:lnTo>
                    <a:pt x="1280" y="340"/>
                  </a:lnTo>
                  <a:lnTo>
                    <a:pt x="1307" y="328"/>
                  </a:lnTo>
                  <a:lnTo>
                    <a:pt x="1322" y="336"/>
                  </a:lnTo>
                  <a:lnTo>
                    <a:pt x="1330" y="342"/>
                  </a:lnTo>
                  <a:lnTo>
                    <a:pt x="1332" y="347"/>
                  </a:lnTo>
                  <a:lnTo>
                    <a:pt x="1334" y="357"/>
                  </a:lnTo>
                  <a:close/>
                  <a:moveTo>
                    <a:pt x="1455" y="345"/>
                  </a:moveTo>
                  <a:lnTo>
                    <a:pt x="1430" y="376"/>
                  </a:lnTo>
                  <a:lnTo>
                    <a:pt x="1478" y="353"/>
                  </a:lnTo>
                  <a:lnTo>
                    <a:pt x="1489" y="372"/>
                  </a:lnTo>
                  <a:lnTo>
                    <a:pt x="1465" y="393"/>
                  </a:lnTo>
                  <a:lnTo>
                    <a:pt x="1468" y="413"/>
                  </a:lnTo>
                  <a:lnTo>
                    <a:pt x="1509" y="392"/>
                  </a:lnTo>
                  <a:lnTo>
                    <a:pt x="1547" y="367"/>
                  </a:lnTo>
                  <a:lnTo>
                    <a:pt x="1574" y="336"/>
                  </a:lnTo>
                  <a:lnTo>
                    <a:pt x="1603" y="338"/>
                  </a:lnTo>
                  <a:lnTo>
                    <a:pt x="1632" y="342"/>
                  </a:lnTo>
                  <a:lnTo>
                    <a:pt x="1649" y="355"/>
                  </a:lnTo>
                  <a:lnTo>
                    <a:pt x="1639" y="370"/>
                  </a:lnTo>
                  <a:lnTo>
                    <a:pt x="1610" y="386"/>
                  </a:lnTo>
                  <a:lnTo>
                    <a:pt x="1614" y="401"/>
                  </a:lnTo>
                  <a:lnTo>
                    <a:pt x="1599" y="415"/>
                  </a:lnTo>
                  <a:lnTo>
                    <a:pt x="1539" y="436"/>
                  </a:lnTo>
                  <a:lnTo>
                    <a:pt x="1505" y="441"/>
                  </a:lnTo>
                  <a:lnTo>
                    <a:pt x="1489" y="432"/>
                  </a:lnTo>
                  <a:lnTo>
                    <a:pt x="1470" y="447"/>
                  </a:lnTo>
                  <a:lnTo>
                    <a:pt x="1428" y="472"/>
                  </a:lnTo>
                  <a:lnTo>
                    <a:pt x="1411" y="486"/>
                  </a:lnTo>
                  <a:lnTo>
                    <a:pt x="1369" y="505"/>
                  </a:lnTo>
                  <a:lnTo>
                    <a:pt x="1334" y="507"/>
                  </a:lnTo>
                  <a:lnTo>
                    <a:pt x="1305" y="520"/>
                  </a:lnTo>
                  <a:lnTo>
                    <a:pt x="1288" y="539"/>
                  </a:lnTo>
                  <a:lnTo>
                    <a:pt x="1259" y="543"/>
                  </a:lnTo>
                  <a:lnTo>
                    <a:pt x="1209" y="568"/>
                  </a:lnTo>
                  <a:lnTo>
                    <a:pt x="1157" y="603"/>
                  </a:lnTo>
                  <a:lnTo>
                    <a:pt x="1129" y="628"/>
                  </a:lnTo>
                  <a:lnTo>
                    <a:pt x="1100" y="664"/>
                  </a:lnTo>
                  <a:lnTo>
                    <a:pt x="1132" y="668"/>
                  </a:lnTo>
                  <a:lnTo>
                    <a:pt x="1121" y="699"/>
                  </a:lnTo>
                  <a:lnTo>
                    <a:pt x="1115" y="722"/>
                  </a:lnTo>
                  <a:lnTo>
                    <a:pt x="1154" y="716"/>
                  </a:lnTo>
                  <a:lnTo>
                    <a:pt x="1190" y="730"/>
                  </a:lnTo>
                  <a:lnTo>
                    <a:pt x="1207" y="743"/>
                  </a:lnTo>
                  <a:lnTo>
                    <a:pt x="1215" y="756"/>
                  </a:lnTo>
                  <a:lnTo>
                    <a:pt x="1240" y="766"/>
                  </a:lnTo>
                  <a:lnTo>
                    <a:pt x="1259" y="779"/>
                  </a:lnTo>
                  <a:lnTo>
                    <a:pt x="1299" y="781"/>
                  </a:lnTo>
                  <a:lnTo>
                    <a:pt x="1324" y="785"/>
                  </a:lnTo>
                  <a:lnTo>
                    <a:pt x="1303" y="812"/>
                  </a:lnTo>
                  <a:lnTo>
                    <a:pt x="1292" y="845"/>
                  </a:lnTo>
                  <a:lnTo>
                    <a:pt x="1290" y="881"/>
                  </a:lnTo>
                  <a:lnTo>
                    <a:pt x="1311" y="912"/>
                  </a:lnTo>
                  <a:lnTo>
                    <a:pt x="1336" y="902"/>
                  </a:lnTo>
                  <a:lnTo>
                    <a:pt x="1369" y="868"/>
                  </a:lnTo>
                  <a:lnTo>
                    <a:pt x="1384" y="818"/>
                  </a:lnTo>
                  <a:lnTo>
                    <a:pt x="1376" y="801"/>
                  </a:lnTo>
                  <a:lnTo>
                    <a:pt x="1424" y="785"/>
                  </a:lnTo>
                  <a:lnTo>
                    <a:pt x="1466" y="762"/>
                  </a:lnTo>
                  <a:lnTo>
                    <a:pt x="1493" y="741"/>
                  </a:lnTo>
                  <a:lnTo>
                    <a:pt x="1503" y="718"/>
                  </a:lnTo>
                  <a:lnTo>
                    <a:pt x="1503" y="691"/>
                  </a:lnTo>
                  <a:lnTo>
                    <a:pt x="1489" y="668"/>
                  </a:lnTo>
                  <a:lnTo>
                    <a:pt x="1539" y="635"/>
                  </a:lnTo>
                  <a:lnTo>
                    <a:pt x="1547" y="607"/>
                  </a:lnTo>
                  <a:lnTo>
                    <a:pt x="1570" y="559"/>
                  </a:lnTo>
                  <a:lnTo>
                    <a:pt x="1591" y="553"/>
                  </a:lnTo>
                  <a:lnTo>
                    <a:pt x="1626" y="561"/>
                  </a:lnTo>
                  <a:lnTo>
                    <a:pt x="1649" y="564"/>
                  </a:lnTo>
                  <a:lnTo>
                    <a:pt x="1674" y="555"/>
                  </a:lnTo>
                  <a:lnTo>
                    <a:pt x="1689" y="566"/>
                  </a:lnTo>
                  <a:lnTo>
                    <a:pt x="1706" y="584"/>
                  </a:lnTo>
                  <a:lnTo>
                    <a:pt x="1706" y="595"/>
                  </a:lnTo>
                  <a:lnTo>
                    <a:pt x="1747" y="597"/>
                  </a:lnTo>
                  <a:lnTo>
                    <a:pt x="1731" y="624"/>
                  </a:lnTo>
                  <a:lnTo>
                    <a:pt x="1716" y="664"/>
                  </a:lnTo>
                  <a:lnTo>
                    <a:pt x="1735" y="668"/>
                  </a:lnTo>
                  <a:lnTo>
                    <a:pt x="1743" y="687"/>
                  </a:lnTo>
                  <a:lnTo>
                    <a:pt x="1787" y="670"/>
                  </a:lnTo>
                  <a:lnTo>
                    <a:pt x="1829" y="635"/>
                  </a:lnTo>
                  <a:lnTo>
                    <a:pt x="1854" y="620"/>
                  </a:lnTo>
                  <a:lnTo>
                    <a:pt x="1856" y="649"/>
                  </a:lnTo>
                  <a:lnTo>
                    <a:pt x="1868" y="689"/>
                  </a:lnTo>
                  <a:lnTo>
                    <a:pt x="1875" y="726"/>
                  </a:lnTo>
                  <a:lnTo>
                    <a:pt x="1856" y="747"/>
                  </a:lnTo>
                  <a:lnTo>
                    <a:pt x="1879" y="764"/>
                  </a:lnTo>
                  <a:lnTo>
                    <a:pt x="1895" y="783"/>
                  </a:lnTo>
                  <a:lnTo>
                    <a:pt x="1929" y="791"/>
                  </a:lnTo>
                  <a:lnTo>
                    <a:pt x="1941" y="801"/>
                  </a:lnTo>
                  <a:lnTo>
                    <a:pt x="1939" y="829"/>
                  </a:lnTo>
                  <a:lnTo>
                    <a:pt x="1958" y="833"/>
                  </a:lnTo>
                  <a:lnTo>
                    <a:pt x="1962" y="845"/>
                  </a:lnTo>
                  <a:lnTo>
                    <a:pt x="1950" y="881"/>
                  </a:lnTo>
                  <a:lnTo>
                    <a:pt x="1925" y="895"/>
                  </a:lnTo>
                  <a:lnTo>
                    <a:pt x="1902" y="906"/>
                  </a:lnTo>
                  <a:lnTo>
                    <a:pt x="1856" y="918"/>
                  </a:lnTo>
                  <a:lnTo>
                    <a:pt x="1812" y="945"/>
                  </a:lnTo>
                  <a:lnTo>
                    <a:pt x="1766" y="948"/>
                  </a:lnTo>
                  <a:lnTo>
                    <a:pt x="1712" y="943"/>
                  </a:lnTo>
                  <a:lnTo>
                    <a:pt x="1674" y="943"/>
                  </a:lnTo>
                  <a:lnTo>
                    <a:pt x="1647" y="945"/>
                  </a:lnTo>
                  <a:lnTo>
                    <a:pt x="1614" y="968"/>
                  </a:lnTo>
                  <a:lnTo>
                    <a:pt x="1574" y="983"/>
                  </a:lnTo>
                  <a:lnTo>
                    <a:pt x="1518" y="1027"/>
                  </a:lnTo>
                  <a:lnTo>
                    <a:pt x="1474" y="1058"/>
                  </a:lnTo>
                  <a:lnTo>
                    <a:pt x="1499" y="1052"/>
                  </a:lnTo>
                  <a:lnTo>
                    <a:pt x="1561" y="1008"/>
                  </a:lnTo>
                  <a:lnTo>
                    <a:pt x="1628" y="981"/>
                  </a:lnTo>
                  <a:lnTo>
                    <a:pt x="1668" y="977"/>
                  </a:lnTo>
                  <a:lnTo>
                    <a:pt x="1683" y="994"/>
                  </a:lnTo>
                  <a:lnTo>
                    <a:pt x="1651" y="1016"/>
                  </a:lnTo>
                  <a:lnTo>
                    <a:pt x="1645" y="1052"/>
                  </a:lnTo>
                  <a:lnTo>
                    <a:pt x="1645" y="1077"/>
                  </a:lnTo>
                  <a:lnTo>
                    <a:pt x="1674" y="1092"/>
                  </a:lnTo>
                  <a:lnTo>
                    <a:pt x="1718" y="1089"/>
                  </a:lnTo>
                  <a:lnTo>
                    <a:pt x="1758" y="1050"/>
                  </a:lnTo>
                  <a:lnTo>
                    <a:pt x="1752" y="1075"/>
                  </a:lnTo>
                  <a:lnTo>
                    <a:pt x="1766" y="1087"/>
                  </a:lnTo>
                  <a:lnTo>
                    <a:pt x="1724" y="1110"/>
                  </a:lnTo>
                  <a:lnTo>
                    <a:pt x="1658" y="1129"/>
                  </a:lnTo>
                  <a:lnTo>
                    <a:pt x="1626" y="1142"/>
                  </a:lnTo>
                  <a:lnTo>
                    <a:pt x="1587" y="1167"/>
                  </a:lnTo>
                  <a:lnTo>
                    <a:pt x="1566" y="1163"/>
                  </a:lnTo>
                  <a:lnTo>
                    <a:pt x="1576" y="1137"/>
                  </a:lnTo>
                  <a:lnTo>
                    <a:pt x="1633" y="1108"/>
                  </a:lnTo>
                  <a:lnTo>
                    <a:pt x="1591" y="1110"/>
                  </a:lnTo>
                  <a:lnTo>
                    <a:pt x="1559" y="1114"/>
                  </a:lnTo>
                  <a:lnTo>
                    <a:pt x="1549" y="1094"/>
                  </a:lnTo>
                  <a:lnTo>
                    <a:pt x="1566" y="1048"/>
                  </a:lnTo>
                  <a:lnTo>
                    <a:pt x="1559" y="1039"/>
                  </a:lnTo>
                  <a:lnTo>
                    <a:pt x="1537" y="1044"/>
                  </a:lnTo>
                  <a:lnTo>
                    <a:pt x="1534" y="1037"/>
                  </a:lnTo>
                  <a:lnTo>
                    <a:pt x="1503" y="1062"/>
                  </a:lnTo>
                  <a:lnTo>
                    <a:pt x="1484" y="1087"/>
                  </a:lnTo>
                  <a:lnTo>
                    <a:pt x="1468" y="1102"/>
                  </a:lnTo>
                  <a:lnTo>
                    <a:pt x="1455" y="1108"/>
                  </a:lnTo>
                  <a:lnTo>
                    <a:pt x="1445" y="1110"/>
                  </a:lnTo>
                  <a:lnTo>
                    <a:pt x="1440" y="1117"/>
                  </a:lnTo>
                  <a:lnTo>
                    <a:pt x="1390" y="1117"/>
                  </a:lnTo>
                  <a:lnTo>
                    <a:pt x="1349" y="1117"/>
                  </a:lnTo>
                  <a:lnTo>
                    <a:pt x="1334" y="1125"/>
                  </a:lnTo>
                  <a:lnTo>
                    <a:pt x="1296" y="1148"/>
                  </a:lnTo>
                  <a:lnTo>
                    <a:pt x="1292" y="1150"/>
                  </a:lnTo>
                  <a:lnTo>
                    <a:pt x="1276" y="1163"/>
                  </a:lnTo>
                  <a:lnTo>
                    <a:pt x="1251" y="1163"/>
                  </a:lnTo>
                  <a:lnTo>
                    <a:pt x="1225" y="1163"/>
                  </a:lnTo>
                  <a:lnTo>
                    <a:pt x="1211" y="1169"/>
                  </a:lnTo>
                  <a:lnTo>
                    <a:pt x="1213" y="1177"/>
                  </a:lnTo>
                  <a:lnTo>
                    <a:pt x="1211" y="1186"/>
                  </a:lnTo>
                  <a:lnTo>
                    <a:pt x="1209" y="1190"/>
                  </a:lnTo>
                  <a:lnTo>
                    <a:pt x="1165" y="1206"/>
                  </a:lnTo>
                  <a:lnTo>
                    <a:pt x="1136" y="1211"/>
                  </a:lnTo>
                  <a:lnTo>
                    <a:pt x="1096" y="1231"/>
                  </a:lnTo>
                  <a:lnTo>
                    <a:pt x="1090" y="1231"/>
                  </a:lnTo>
                  <a:lnTo>
                    <a:pt x="1083" y="1225"/>
                  </a:lnTo>
                  <a:lnTo>
                    <a:pt x="1081" y="1219"/>
                  </a:lnTo>
                  <a:lnTo>
                    <a:pt x="1083" y="1215"/>
                  </a:lnTo>
                  <a:lnTo>
                    <a:pt x="1094" y="1204"/>
                  </a:lnTo>
                  <a:lnTo>
                    <a:pt x="1115" y="1186"/>
                  </a:lnTo>
                  <a:lnTo>
                    <a:pt x="1132" y="1165"/>
                  </a:lnTo>
                  <a:lnTo>
                    <a:pt x="1138" y="1137"/>
                  </a:lnTo>
                  <a:lnTo>
                    <a:pt x="1148" y="1106"/>
                  </a:lnTo>
                  <a:lnTo>
                    <a:pt x="1127" y="1090"/>
                  </a:lnTo>
                  <a:lnTo>
                    <a:pt x="1132" y="1085"/>
                  </a:lnTo>
                  <a:lnTo>
                    <a:pt x="1131" y="1081"/>
                  </a:lnTo>
                  <a:lnTo>
                    <a:pt x="1123" y="1081"/>
                  </a:lnTo>
                  <a:lnTo>
                    <a:pt x="1121" y="1075"/>
                  </a:lnTo>
                  <a:lnTo>
                    <a:pt x="1123" y="1067"/>
                  </a:lnTo>
                  <a:lnTo>
                    <a:pt x="1115" y="1071"/>
                  </a:lnTo>
                  <a:lnTo>
                    <a:pt x="1109" y="1069"/>
                  </a:lnTo>
                  <a:lnTo>
                    <a:pt x="1113" y="1067"/>
                  </a:lnTo>
                  <a:lnTo>
                    <a:pt x="1107" y="1064"/>
                  </a:lnTo>
                  <a:lnTo>
                    <a:pt x="1109" y="1054"/>
                  </a:lnTo>
                  <a:lnTo>
                    <a:pt x="1094" y="1044"/>
                  </a:lnTo>
                  <a:lnTo>
                    <a:pt x="1079" y="1033"/>
                  </a:lnTo>
                  <a:lnTo>
                    <a:pt x="1058" y="1019"/>
                  </a:lnTo>
                  <a:lnTo>
                    <a:pt x="1040" y="1008"/>
                  </a:lnTo>
                  <a:lnTo>
                    <a:pt x="1012" y="1018"/>
                  </a:lnTo>
                  <a:lnTo>
                    <a:pt x="1002" y="1018"/>
                  </a:lnTo>
                  <a:lnTo>
                    <a:pt x="975" y="1010"/>
                  </a:lnTo>
                  <a:lnTo>
                    <a:pt x="950" y="1014"/>
                  </a:lnTo>
                  <a:lnTo>
                    <a:pt x="931" y="1004"/>
                  </a:lnTo>
                  <a:lnTo>
                    <a:pt x="906" y="998"/>
                  </a:lnTo>
                  <a:lnTo>
                    <a:pt x="889" y="996"/>
                  </a:lnTo>
                  <a:lnTo>
                    <a:pt x="885" y="991"/>
                  </a:lnTo>
                  <a:lnTo>
                    <a:pt x="891" y="971"/>
                  </a:lnTo>
                  <a:lnTo>
                    <a:pt x="881" y="971"/>
                  </a:lnTo>
                  <a:lnTo>
                    <a:pt x="873" y="985"/>
                  </a:lnTo>
                  <a:lnTo>
                    <a:pt x="820" y="985"/>
                  </a:lnTo>
                  <a:lnTo>
                    <a:pt x="729" y="985"/>
                  </a:lnTo>
                  <a:lnTo>
                    <a:pt x="641" y="985"/>
                  </a:lnTo>
                  <a:lnTo>
                    <a:pt x="562" y="985"/>
                  </a:lnTo>
                  <a:lnTo>
                    <a:pt x="484" y="985"/>
                  </a:lnTo>
                  <a:lnTo>
                    <a:pt x="405" y="985"/>
                  </a:lnTo>
                  <a:lnTo>
                    <a:pt x="324" y="985"/>
                  </a:lnTo>
                  <a:lnTo>
                    <a:pt x="299" y="985"/>
                  </a:lnTo>
                  <a:lnTo>
                    <a:pt x="221" y="985"/>
                  </a:lnTo>
                  <a:lnTo>
                    <a:pt x="148" y="985"/>
                  </a:lnTo>
                  <a:lnTo>
                    <a:pt x="144" y="985"/>
                  </a:lnTo>
                  <a:lnTo>
                    <a:pt x="117" y="952"/>
                  </a:lnTo>
                  <a:lnTo>
                    <a:pt x="109" y="939"/>
                  </a:lnTo>
                  <a:lnTo>
                    <a:pt x="73" y="925"/>
                  </a:lnTo>
                  <a:lnTo>
                    <a:pt x="81" y="897"/>
                  </a:lnTo>
                  <a:lnTo>
                    <a:pt x="102" y="875"/>
                  </a:lnTo>
                  <a:lnTo>
                    <a:pt x="81" y="862"/>
                  </a:lnTo>
                  <a:lnTo>
                    <a:pt x="98" y="835"/>
                  </a:lnTo>
                  <a:lnTo>
                    <a:pt x="88" y="812"/>
                  </a:lnTo>
                  <a:lnTo>
                    <a:pt x="104" y="795"/>
                  </a:lnTo>
                  <a:lnTo>
                    <a:pt x="132" y="779"/>
                  </a:lnTo>
                  <a:lnTo>
                    <a:pt x="150" y="760"/>
                  </a:lnTo>
                  <a:lnTo>
                    <a:pt x="127" y="739"/>
                  </a:lnTo>
                  <a:lnTo>
                    <a:pt x="138" y="703"/>
                  </a:lnTo>
                  <a:lnTo>
                    <a:pt x="146" y="682"/>
                  </a:lnTo>
                  <a:lnTo>
                    <a:pt x="138" y="666"/>
                  </a:lnTo>
                  <a:lnTo>
                    <a:pt x="134" y="655"/>
                  </a:lnTo>
                  <a:lnTo>
                    <a:pt x="138" y="637"/>
                  </a:lnTo>
                  <a:lnTo>
                    <a:pt x="104" y="647"/>
                  </a:lnTo>
                  <a:lnTo>
                    <a:pt x="61" y="664"/>
                  </a:lnTo>
                  <a:lnTo>
                    <a:pt x="63" y="645"/>
                  </a:lnTo>
                  <a:lnTo>
                    <a:pt x="61" y="632"/>
                  </a:lnTo>
                  <a:lnTo>
                    <a:pt x="46" y="622"/>
                  </a:lnTo>
                  <a:lnTo>
                    <a:pt x="25" y="622"/>
                  </a:lnTo>
                  <a:lnTo>
                    <a:pt x="228" y="447"/>
                  </a:lnTo>
                  <a:lnTo>
                    <a:pt x="368" y="340"/>
                  </a:lnTo>
                  <a:lnTo>
                    <a:pt x="399" y="347"/>
                  </a:lnTo>
                  <a:lnTo>
                    <a:pt x="416" y="361"/>
                  </a:lnTo>
                  <a:lnTo>
                    <a:pt x="436" y="363"/>
                  </a:lnTo>
                  <a:lnTo>
                    <a:pt x="470" y="351"/>
                  </a:lnTo>
                  <a:lnTo>
                    <a:pt x="507" y="342"/>
                  </a:lnTo>
                  <a:lnTo>
                    <a:pt x="535" y="345"/>
                  </a:lnTo>
                  <a:lnTo>
                    <a:pt x="583" y="334"/>
                  </a:lnTo>
                  <a:lnTo>
                    <a:pt x="628" y="326"/>
                  </a:lnTo>
                  <a:lnTo>
                    <a:pt x="628" y="338"/>
                  </a:lnTo>
                  <a:lnTo>
                    <a:pt x="653" y="332"/>
                  </a:lnTo>
                  <a:lnTo>
                    <a:pt x="674" y="319"/>
                  </a:lnTo>
                  <a:lnTo>
                    <a:pt x="685" y="321"/>
                  </a:lnTo>
                  <a:lnTo>
                    <a:pt x="691" y="347"/>
                  </a:lnTo>
                  <a:lnTo>
                    <a:pt x="743" y="328"/>
                  </a:lnTo>
                  <a:lnTo>
                    <a:pt x="720" y="349"/>
                  </a:lnTo>
                  <a:lnTo>
                    <a:pt x="752" y="344"/>
                  </a:lnTo>
                  <a:lnTo>
                    <a:pt x="770" y="336"/>
                  </a:lnTo>
                  <a:lnTo>
                    <a:pt x="795" y="338"/>
                  </a:lnTo>
                  <a:lnTo>
                    <a:pt x="814" y="349"/>
                  </a:lnTo>
                  <a:lnTo>
                    <a:pt x="852" y="361"/>
                  </a:lnTo>
                  <a:lnTo>
                    <a:pt x="877" y="365"/>
                  </a:lnTo>
                  <a:lnTo>
                    <a:pt x="900" y="363"/>
                  </a:lnTo>
                  <a:lnTo>
                    <a:pt x="914" y="378"/>
                  </a:lnTo>
                  <a:lnTo>
                    <a:pt x="868" y="392"/>
                  </a:lnTo>
                  <a:lnTo>
                    <a:pt x="900" y="399"/>
                  </a:lnTo>
                  <a:lnTo>
                    <a:pt x="964" y="395"/>
                  </a:lnTo>
                  <a:lnTo>
                    <a:pt x="988" y="390"/>
                  </a:lnTo>
                  <a:lnTo>
                    <a:pt x="994" y="407"/>
                  </a:lnTo>
                  <a:lnTo>
                    <a:pt x="1033" y="393"/>
                  </a:lnTo>
                  <a:lnTo>
                    <a:pt x="1023" y="380"/>
                  </a:lnTo>
                  <a:lnTo>
                    <a:pt x="1048" y="370"/>
                  </a:lnTo>
                  <a:lnTo>
                    <a:pt x="1075" y="369"/>
                  </a:lnTo>
                  <a:lnTo>
                    <a:pt x="1096" y="367"/>
                  </a:lnTo>
                  <a:lnTo>
                    <a:pt x="1107" y="372"/>
                  </a:lnTo>
                  <a:lnTo>
                    <a:pt x="1113" y="390"/>
                  </a:lnTo>
                  <a:lnTo>
                    <a:pt x="1140" y="386"/>
                  </a:lnTo>
                  <a:lnTo>
                    <a:pt x="1167" y="399"/>
                  </a:lnTo>
                  <a:lnTo>
                    <a:pt x="1205" y="395"/>
                  </a:lnTo>
                  <a:lnTo>
                    <a:pt x="1238" y="395"/>
                  </a:lnTo>
                  <a:lnTo>
                    <a:pt x="1251" y="378"/>
                  </a:lnTo>
                  <a:lnTo>
                    <a:pt x="1276" y="372"/>
                  </a:lnTo>
                  <a:lnTo>
                    <a:pt x="1301" y="382"/>
                  </a:lnTo>
                  <a:lnTo>
                    <a:pt x="1276" y="411"/>
                  </a:lnTo>
                  <a:lnTo>
                    <a:pt x="1311" y="388"/>
                  </a:lnTo>
                  <a:lnTo>
                    <a:pt x="1328" y="388"/>
                  </a:lnTo>
                  <a:lnTo>
                    <a:pt x="1365" y="359"/>
                  </a:lnTo>
                  <a:lnTo>
                    <a:pt x="1357" y="342"/>
                  </a:lnTo>
                  <a:lnTo>
                    <a:pt x="1344" y="330"/>
                  </a:lnTo>
                  <a:lnTo>
                    <a:pt x="1376" y="297"/>
                  </a:lnTo>
                  <a:lnTo>
                    <a:pt x="1422" y="278"/>
                  </a:lnTo>
                  <a:lnTo>
                    <a:pt x="1445" y="282"/>
                  </a:lnTo>
                  <a:lnTo>
                    <a:pt x="1455" y="296"/>
                  </a:lnTo>
                  <a:lnTo>
                    <a:pt x="1453" y="326"/>
                  </a:lnTo>
                  <a:lnTo>
                    <a:pt x="1420" y="340"/>
                  </a:lnTo>
                  <a:lnTo>
                    <a:pt x="1455" y="345"/>
                  </a:lnTo>
                  <a:close/>
                  <a:moveTo>
                    <a:pt x="1063" y="246"/>
                  </a:moveTo>
                  <a:lnTo>
                    <a:pt x="1036" y="257"/>
                  </a:lnTo>
                  <a:lnTo>
                    <a:pt x="1094" y="249"/>
                  </a:lnTo>
                  <a:lnTo>
                    <a:pt x="1106" y="263"/>
                  </a:lnTo>
                  <a:lnTo>
                    <a:pt x="1146" y="249"/>
                  </a:lnTo>
                  <a:lnTo>
                    <a:pt x="1154" y="259"/>
                  </a:lnTo>
                  <a:lnTo>
                    <a:pt x="1140" y="286"/>
                  </a:lnTo>
                  <a:lnTo>
                    <a:pt x="1163" y="274"/>
                  </a:lnTo>
                  <a:lnTo>
                    <a:pt x="1182" y="246"/>
                  </a:lnTo>
                  <a:lnTo>
                    <a:pt x="1205" y="242"/>
                  </a:lnTo>
                  <a:lnTo>
                    <a:pt x="1221" y="246"/>
                  </a:lnTo>
                  <a:lnTo>
                    <a:pt x="1230" y="257"/>
                  </a:lnTo>
                  <a:lnTo>
                    <a:pt x="1213" y="284"/>
                  </a:lnTo>
                  <a:lnTo>
                    <a:pt x="1198" y="303"/>
                  </a:lnTo>
                  <a:lnTo>
                    <a:pt x="1219" y="319"/>
                  </a:lnTo>
                  <a:lnTo>
                    <a:pt x="1244" y="332"/>
                  </a:lnTo>
                  <a:lnTo>
                    <a:pt x="1228" y="344"/>
                  </a:lnTo>
                  <a:lnTo>
                    <a:pt x="1192" y="345"/>
                  </a:lnTo>
                  <a:lnTo>
                    <a:pt x="1194" y="357"/>
                  </a:lnTo>
                  <a:lnTo>
                    <a:pt x="1177" y="369"/>
                  </a:lnTo>
                  <a:lnTo>
                    <a:pt x="1142" y="363"/>
                  </a:lnTo>
                  <a:lnTo>
                    <a:pt x="1111" y="355"/>
                  </a:lnTo>
                  <a:lnTo>
                    <a:pt x="1084" y="357"/>
                  </a:lnTo>
                  <a:lnTo>
                    <a:pt x="1033" y="367"/>
                  </a:lnTo>
                  <a:lnTo>
                    <a:pt x="973" y="370"/>
                  </a:lnTo>
                  <a:lnTo>
                    <a:pt x="931" y="374"/>
                  </a:lnTo>
                  <a:lnTo>
                    <a:pt x="935" y="361"/>
                  </a:lnTo>
                  <a:lnTo>
                    <a:pt x="914" y="353"/>
                  </a:lnTo>
                  <a:lnTo>
                    <a:pt x="891" y="355"/>
                  </a:lnTo>
                  <a:lnTo>
                    <a:pt x="889" y="334"/>
                  </a:lnTo>
                  <a:lnTo>
                    <a:pt x="906" y="330"/>
                  </a:lnTo>
                  <a:lnTo>
                    <a:pt x="946" y="324"/>
                  </a:lnTo>
                  <a:lnTo>
                    <a:pt x="975" y="326"/>
                  </a:lnTo>
                  <a:lnTo>
                    <a:pt x="1008" y="322"/>
                  </a:lnTo>
                  <a:lnTo>
                    <a:pt x="975" y="315"/>
                  </a:lnTo>
                  <a:lnTo>
                    <a:pt x="925" y="317"/>
                  </a:lnTo>
                  <a:lnTo>
                    <a:pt x="896" y="317"/>
                  </a:lnTo>
                  <a:lnTo>
                    <a:pt x="896" y="307"/>
                  </a:lnTo>
                  <a:lnTo>
                    <a:pt x="960" y="296"/>
                  </a:lnTo>
                  <a:lnTo>
                    <a:pt x="927" y="296"/>
                  </a:lnTo>
                  <a:lnTo>
                    <a:pt x="898" y="288"/>
                  </a:lnTo>
                  <a:lnTo>
                    <a:pt x="942" y="267"/>
                  </a:lnTo>
                  <a:lnTo>
                    <a:pt x="971" y="257"/>
                  </a:lnTo>
                  <a:lnTo>
                    <a:pt x="1048" y="240"/>
                  </a:lnTo>
                  <a:lnTo>
                    <a:pt x="1063" y="246"/>
                  </a:lnTo>
                  <a:close/>
                  <a:moveTo>
                    <a:pt x="1273" y="236"/>
                  </a:moveTo>
                  <a:lnTo>
                    <a:pt x="1234" y="255"/>
                  </a:lnTo>
                  <a:lnTo>
                    <a:pt x="1225" y="236"/>
                  </a:lnTo>
                  <a:lnTo>
                    <a:pt x="1236" y="232"/>
                  </a:lnTo>
                  <a:lnTo>
                    <a:pt x="1265" y="230"/>
                  </a:lnTo>
                  <a:lnTo>
                    <a:pt x="1273" y="236"/>
                  </a:lnTo>
                  <a:close/>
                  <a:moveTo>
                    <a:pt x="1848" y="246"/>
                  </a:moveTo>
                  <a:lnTo>
                    <a:pt x="1843" y="253"/>
                  </a:lnTo>
                  <a:lnTo>
                    <a:pt x="1822" y="253"/>
                  </a:lnTo>
                  <a:lnTo>
                    <a:pt x="1800" y="251"/>
                  </a:lnTo>
                  <a:lnTo>
                    <a:pt x="1774" y="255"/>
                  </a:lnTo>
                  <a:lnTo>
                    <a:pt x="1770" y="253"/>
                  </a:lnTo>
                  <a:lnTo>
                    <a:pt x="1760" y="240"/>
                  </a:lnTo>
                  <a:lnTo>
                    <a:pt x="1770" y="230"/>
                  </a:lnTo>
                  <a:lnTo>
                    <a:pt x="1781" y="228"/>
                  </a:lnTo>
                  <a:lnTo>
                    <a:pt x="1825" y="230"/>
                  </a:lnTo>
                  <a:lnTo>
                    <a:pt x="1848" y="246"/>
                  </a:lnTo>
                  <a:close/>
                  <a:moveTo>
                    <a:pt x="1637" y="244"/>
                  </a:moveTo>
                  <a:lnTo>
                    <a:pt x="1637" y="261"/>
                  </a:lnTo>
                  <a:lnTo>
                    <a:pt x="1678" y="240"/>
                  </a:lnTo>
                  <a:lnTo>
                    <a:pt x="1741" y="228"/>
                  </a:lnTo>
                  <a:lnTo>
                    <a:pt x="1751" y="255"/>
                  </a:lnTo>
                  <a:lnTo>
                    <a:pt x="1731" y="274"/>
                  </a:lnTo>
                  <a:lnTo>
                    <a:pt x="1779" y="267"/>
                  </a:lnTo>
                  <a:lnTo>
                    <a:pt x="1808" y="255"/>
                  </a:lnTo>
                  <a:lnTo>
                    <a:pt x="1843" y="269"/>
                  </a:lnTo>
                  <a:lnTo>
                    <a:pt x="1860" y="282"/>
                  </a:lnTo>
                  <a:lnTo>
                    <a:pt x="1854" y="294"/>
                  </a:lnTo>
                  <a:lnTo>
                    <a:pt x="1898" y="288"/>
                  </a:lnTo>
                  <a:lnTo>
                    <a:pt x="1906" y="305"/>
                  </a:lnTo>
                  <a:lnTo>
                    <a:pt x="1950" y="317"/>
                  </a:lnTo>
                  <a:lnTo>
                    <a:pt x="1960" y="328"/>
                  </a:lnTo>
                  <a:lnTo>
                    <a:pt x="1962" y="355"/>
                  </a:lnTo>
                  <a:lnTo>
                    <a:pt x="1912" y="369"/>
                  </a:lnTo>
                  <a:lnTo>
                    <a:pt x="1952" y="388"/>
                  </a:lnTo>
                  <a:lnTo>
                    <a:pt x="1983" y="393"/>
                  </a:lnTo>
                  <a:lnTo>
                    <a:pt x="1998" y="420"/>
                  </a:lnTo>
                  <a:lnTo>
                    <a:pt x="2031" y="422"/>
                  </a:lnTo>
                  <a:lnTo>
                    <a:pt x="2012" y="443"/>
                  </a:lnTo>
                  <a:lnTo>
                    <a:pt x="1952" y="478"/>
                  </a:lnTo>
                  <a:lnTo>
                    <a:pt x="1931" y="465"/>
                  </a:lnTo>
                  <a:lnTo>
                    <a:pt x="1914" y="438"/>
                  </a:lnTo>
                  <a:lnTo>
                    <a:pt x="1881" y="440"/>
                  </a:lnTo>
                  <a:lnTo>
                    <a:pt x="1868" y="457"/>
                  </a:lnTo>
                  <a:lnTo>
                    <a:pt x="1881" y="474"/>
                  </a:lnTo>
                  <a:lnTo>
                    <a:pt x="1904" y="488"/>
                  </a:lnTo>
                  <a:lnTo>
                    <a:pt x="1908" y="497"/>
                  </a:lnTo>
                  <a:lnTo>
                    <a:pt x="1904" y="526"/>
                  </a:lnTo>
                  <a:lnTo>
                    <a:pt x="1885" y="549"/>
                  </a:lnTo>
                  <a:lnTo>
                    <a:pt x="1860" y="539"/>
                  </a:lnTo>
                  <a:lnTo>
                    <a:pt x="1816" y="516"/>
                  </a:lnTo>
                  <a:lnTo>
                    <a:pt x="1833" y="541"/>
                  </a:lnTo>
                  <a:lnTo>
                    <a:pt x="1847" y="561"/>
                  </a:lnTo>
                  <a:lnTo>
                    <a:pt x="1845" y="572"/>
                  </a:lnTo>
                  <a:lnTo>
                    <a:pt x="1787" y="559"/>
                  </a:lnTo>
                  <a:lnTo>
                    <a:pt x="1749" y="541"/>
                  </a:lnTo>
                  <a:lnTo>
                    <a:pt x="1729" y="526"/>
                  </a:lnTo>
                  <a:lnTo>
                    <a:pt x="1743" y="518"/>
                  </a:lnTo>
                  <a:lnTo>
                    <a:pt x="1718" y="503"/>
                  </a:lnTo>
                  <a:lnTo>
                    <a:pt x="1695" y="488"/>
                  </a:lnTo>
                  <a:lnTo>
                    <a:pt x="1689" y="497"/>
                  </a:lnTo>
                  <a:lnTo>
                    <a:pt x="1620" y="501"/>
                  </a:lnTo>
                  <a:lnTo>
                    <a:pt x="1608" y="491"/>
                  </a:lnTo>
                  <a:lnTo>
                    <a:pt x="1639" y="468"/>
                  </a:lnTo>
                  <a:lnTo>
                    <a:pt x="1681" y="468"/>
                  </a:lnTo>
                  <a:lnTo>
                    <a:pt x="1731" y="465"/>
                  </a:lnTo>
                  <a:lnTo>
                    <a:pt x="1731" y="453"/>
                  </a:lnTo>
                  <a:lnTo>
                    <a:pt x="1749" y="440"/>
                  </a:lnTo>
                  <a:lnTo>
                    <a:pt x="1799" y="411"/>
                  </a:lnTo>
                  <a:lnTo>
                    <a:pt x="1800" y="397"/>
                  </a:lnTo>
                  <a:lnTo>
                    <a:pt x="1800" y="388"/>
                  </a:lnTo>
                  <a:lnTo>
                    <a:pt x="1777" y="374"/>
                  </a:lnTo>
                  <a:lnTo>
                    <a:pt x="1739" y="363"/>
                  </a:lnTo>
                  <a:lnTo>
                    <a:pt x="1758" y="357"/>
                  </a:lnTo>
                  <a:lnTo>
                    <a:pt x="1751" y="338"/>
                  </a:lnTo>
                  <a:lnTo>
                    <a:pt x="1731" y="338"/>
                  </a:lnTo>
                  <a:lnTo>
                    <a:pt x="1724" y="326"/>
                  </a:lnTo>
                  <a:lnTo>
                    <a:pt x="1704" y="336"/>
                  </a:lnTo>
                  <a:lnTo>
                    <a:pt x="1662" y="340"/>
                  </a:lnTo>
                  <a:lnTo>
                    <a:pt x="1589" y="332"/>
                  </a:lnTo>
                  <a:lnTo>
                    <a:pt x="1551" y="324"/>
                  </a:lnTo>
                  <a:lnTo>
                    <a:pt x="1520" y="321"/>
                  </a:lnTo>
                  <a:lnTo>
                    <a:pt x="1511" y="311"/>
                  </a:lnTo>
                  <a:lnTo>
                    <a:pt x="1545" y="297"/>
                  </a:lnTo>
                  <a:lnTo>
                    <a:pt x="1514" y="297"/>
                  </a:lnTo>
                  <a:lnTo>
                    <a:pt x="1536" y="269"/>
                  </a:lnTo>
                  <a:lnTo>
                    <a:pt x="1578" y="246"/>
                  </a:lnTo>
                  <a:lnTo>
                    <a:pt x="1608" y="234"/>
                  </a:lnTo>
                  <a:lnTo>
                    <a:pt x="1670" y="226"/>
                  </a:lnTo>
                  <a:lnTo>
                    <a:pt x="1637" y="244"/>
                  </a:lnTo>
                  <a:close/>
                  <a:moveTo>
                    <a:pt x="1372" y="225"/>
                  </a:moveTo>
                  <a:lnTo>
                    <a:pt x="1390" y="230"/>
                  </a:lnTo>
                  <a:lnTo>
                    <a:pt x="1430" y="228"/>
                  </a:lnTo>
                  <a:lnTo>
                    <a:pt x="1428" y="236"/>
                  </a:lnTo>
                  <a:lnTo>
                    <a:pt x="1393" y="249"/>
                  </a:lnTo>
                  <a:lnTo>
                    <a:pt x="1413" y="261"/>
                  </a:lnTo>
                  <a:lnTo>
                    <a:pt x="1382" y="286"/>
                  </a:lnTo>
                  <a:lnTo>
                    <a:pt x="1336" y="296"/>
                  </a:lnTo>
                  <a:lnTo>
                    <a:pt x="1319" y="294"/>
                  </a:lnTo>
                  <a:lnTo>
                    <a:pt x="1315" y="284"/>
                  </a:lnTo>
                  <a:lnTo>
                    <a:pt x="1286" y="261"/>
                  </a:lnTo>
                  <a:lnTo>
                    <a:pt x="1298" y="253"/>
                  </a:lnTo>
                  <a:lnTo>
                    <a:pt x="1336" y="257"/>
                  </a:lnTo>
                  <a:lnTo>
                    <a:pt x="1332" y="238"/>
                  </a:lnTo>
                  <a:lnTo>
                    <a:pt x="1372" y="225"/>
                  </a:lnTo>
                  <a:close/>
                  <a:moveTo>
                    <a:pt x="1489" y="255"/>
                  </a:moveTo>
                  <a:lnTo>
                    <a:pt x="1445" y="274"/>
                  </a:lnTo>
                  <a:lnTo>
                    <a:pt x="1422" y="274"/>
                  </a:lnTo>
                  <a:lnTo>
                    <a:pt x="1434" y="249"/>
                  </a:lnTo>
                  <a:lnTo>
                    <a:pt x="1449" y="236"/>
                  </a:lnTo>
                  <a:lnTo>
                    <a:pt x="1472" y="225"/>
                  </a:lnTo>
                  <a:lnTo>
                    <a:pt x="1501" y="217"/>
                  </a:lnTo>
                  <a:lnTo>
                    <a:pt x="1543" y="219"/>
                  </a:lnTo>
                  <a:lnTo>
                    <a:pt x="1576" y="225"/>
                  </a:lnTo>
                  <a:lnTo>
                    <a:pt x="1518" y="249"/>
                  </a:lnTo>
                  <a:lnTo>
                    <a:pt x="1489" y="255"/>
                  </a:lnTo>
                  <a:close/>
                  <a:moveTo>
                    <a:pt x="871" y="294"/>
                  </a:moveTo>
                  <a:lnTo>
                    <a:pt x="797" y="307"/>
                  </a:lnTo>
                  <a:lnTo>
                    <a:pt x="802" y="294"/>
                  </a:lnTo>
                  <a:lnTo>
                    <a:pt x="772" y="280"/>
                  </a:lnTo>
                  <a:lnTo>
                    <a:pt x="797" y="269"/>
                  </a:lnTo>
                  <a:lnTo>
                    <a:pt x="839" y="248"/>
                  </a:lnTo>
                  <a:lnTo>
                    <a:pt x="881" y="230"/>
                  </a:lnTo>
                  <a:lnTo>
                    <a:pt x="885" y="213"/>
                  </a:lnTo>
                  <a:lnTo>
                    <a:pt x="960" y="209"/>
                  </a:lnTo>
                  <a:lnTo>
                    <a:pt x="981" y="215"/>
                  </a:lnTo>
                  <a:lnTo>
                    <a:pt x="1031" y="217"/>
                  </a:lnTo>
                  <a:lnTo>
                    <a:pt x="1040" y="225"/>
                  </a:lnTo>
                  <a:lnTo>
                    <a:pt x="1048" y="236"/>
                  </a:lnTo>
                  <a:lnTo>
                    <a:pt x="1013" y="242"/>
                  </a:lnTo>
                  <a:lnTo>
                    <a:pt x="937" y="261"/>
                  </a:lnTo>
                  <a:lnTo>
                    <a:pt x="887" y="280"/>
                  </a:lnTo>
                  <a:lnTo>
                    <a:pt x="871" y="294"/>
                  </a:lnTo>
                  <a:close/>
                  <a:moveTo>
                    <a:pt x="1545" y="196"/>
                  </a:moveTo>
                  <a:lnTo>
                    <a:pt x="1522" y="205"/>
                  </a:lnTo>
                  <a:lnTo>
                    <a:pt x="1495" y="203"/>
                  </a:lnTo>
                  <a:lnTo>
                    <a:pt x="1478" y="196"/>
                  </a:lnTo>
                  <a:lnTo>
                    <a:pt x="1503" y="184"/>
                  </a:lnTo>
                  <a:lnTo>
                    <a:pt x="1539" y="178"/>
                  </a:lnTo>
                  <a:lnTo>
                    <a:pt x="1547" y="186"/>
                  </a:lnTo>
                  <a:lnTo>
                    <a:pt x="1545" y="196"/>
                  </a:lnTo>
                  <a:close/>
                  <a:moveTo>
                    <a:pt x="1503" y="150"/>
                  </a:moveTo>
                  <a:lnTo>
                    <a:pt x="1503" y="161"/>
                  </a:lnTo>
                  <a:lnTo>
                    <a:pt x="1486" y="175"/>
                  </a:lnTo>
                  <a:lnTo>
                    <a:pt x="1453" y="194"/>
                  </a:lnTo>
                  <a:lnTo>
                    <a:pt x="1417" y="198"/>
                  </a:lnTo>
                  <a:lnTo>
                    <a:pt x="1399" y="194"/>
                  </a:lnTo>
                  <a:lnTo>
                    <a:pt x="1420" y="178"/>
                  </a:lnTo>
                  <a:lnTo>
                    <a:pt x="1384" y="180"/>
                  </a:lnTo>
                  <a:lnTo>
                    <a:pt x="1409" y="159"/>
                  </a:lnTo>
                  <a:lnTo>
                    <a:pt x="1430" y="161"/>
                  </a:lnTo>
                  <a:lnTo>
                    <a:pt x="1470" y="152"/>
                  </a:lnTo>
                  <a:lnTo>
                    <a:pt x="1497" y="153"/>
                  </a:lnTo>
                  <a:lnTo>
                    <a:pt x="1503" y="150"/>
                  </a:lnTo>
                  <a:close/>
                  <a:moveTo>
                    <a:pt x="1292" y="163"/>
                  </a:moveTo>
                  <a:lnTo>
                    <a:pt x="1288" y="173"/>
                  </a:lnTo>
                  <a:lnTo>
                    <a:pt x="1311" y="169"/>
                  </a:lnTo>
                  <a:lnTo>
                    <a:pt x="1330" y="169"/>
                  </a:lnTo>
                  <a:lnTo>
                    <a:pt x="1317" y="182"/>
                  </a:lnTo>
                  <a:lnTo>
                    <a:pt x="1288" y="194"/>
                  </a:lnTo>
                  <a:lnTo>
                    <a:pt x="1215" y="198"/>
                  </a:lnTo>
                  <a:lnTo>
                    <a:pt x="1148" y="209"/>
                  </a:lnTo>
                  <a:lnTo>
                    <a:pt x="1117" y="211"/>
                  </a:lnTo>
                  <a:lnTo>
                    <a:pt x="1125" y="201"/>
                  </a:lnTo>
                  <a:lnTo>
                    <a:pt x="1182" y="190"/>
                  </a:lnTo>
                  <a:lnTo>
                    <a:pt x="1088" y="194"/>
                  </a:lnTo>
                  <a:lnTo>
                    <a:pt x="1065" y="188"/>
                  </a:lnTo>
                  <a:lnTo>
                    <a:pt x="1131" y="163"/>
                  </a:lnTo>
                  <a:lnTo>
                    <a:pt x="1159" y="155"/>
                  </a:lnTo>
                  <a:lnTo>
                    <a:pt x="1203" y="165"/>
                  </a:lnTo>
                  <a:lnTo>
                    <a:pt x="1217" y="180"/>
                  </a:lnTo>
                  <a:lnTo>
                    <a:pt x="1250" y="182"/>
                  </a:lnTo>
                  <a:lnTo>
                    <a:pt x="1255" y="157"/>
                  </a:lnTo>
                  <a:lnTo>
                    <a:pt x="1286" y="148"/>
                  </a:lnTo>
                  <a:lnTo>
                    <a:pt x="1303" y="152"/>
                  </a:lnTo>
                  <a:lnTo>
                    <a:pt x="1292" y="163"/>
                  </a:lnTo>
                  <a:close/>
                  <a:moveTo>
                    <a:pt x="1589" y="140"/>
                  </a:moveTo>
                  <a:lnTo>
                    <a:pt x="1601" y="148"/>
                  </a:lnTo>
                  <a:lnTo>
                    <a:pt x="1641" y="148"/>
                  </a:lnTo>
                  <a:lnTo>
                    <a:pt x="1647" y="157"/>
                  </a:lnTo>
                  <a:lnTo>
                    <a:pt x="1632" y="167"/>
                  </a:lnTo>
                  <a:lnTo>
                    <a:pt x="1647" y="173"/>
                  </a:lnTo>
                  <a:lnTo>
                    <a:pt x="1653" y="178"/>
                  </a:lnTo>
                  <a:lnTo>
                    <a:pt x="1678" y="180"/>
                  </a:lnTo>
                  <a:lnTo>
                    <a:pt x="1704" y="182"/>
                  </a:lnTo>
                  <a:lnTo>
                    <a:pt x="1743" y="177"/>
                  </a:lnTo>
                  <a:lnTo>
                    <a:pt x="1787" y="175"/>
                  </a:lnTo>
                  <a:lnTo>
                    <a:pt x="1818" y="177"/>
                  </a:lnTo>
                  <a:lnTo>
                    <a:pt x="1829" y="186"/>
                  </a:lnTo>
                  <a:lnTo>
                    <a:pt x="1822" y="196"/>
                  </a:lnTo>
                  <a:lnTo>
                    <a:pt x="1802" y="203"/>
                  </a:lnTo>
                  <a:lnTo>
                    <a:pt x="1766" y="209"/>
                  </a:lnTo>
                  <a:lnTo>
                    <a:pt x="1743" y="205"/>
                  </a:lnTo>
                  <a:lnTo>
                    <a:pt x="1681" y="211"/>
                  </a:lnTo>
                  <a:lnTo>
                    <a:pt x="1639" y="211"/>
                  </a:lnTo>
                  <a:lnTo>
                    <a:pt x="1608" y="207"/>
                  </a:lnTo>
                  <a:lnTo>
                    <a:pt x="1564" y="200"/>
                  </a:lnTo>
                  <a:lnTo>
                    <a:pt x="1574" y="184"/>
                  </a:lnTo>
                  <a:lnTo>
                    <a:pt x="1587" y="171"/>
                  </a:lnTo>
                  <a:lnTo>
                    <a:pt x="1580" y="159"/>
                  </a:lnTo>
                  <a:lnTo>
                    <a:pt x="1543" y="157"/>
                  </a:lnTo>
                  <a:lnTo>
                    <a:pt x="1532" y="150"/>
                  </a:lnTo>
                  <a:lnTo>
                    <a:pt x="1551" y="138"/>
                  </a:lnTo>
                  <a:lnTo>
                    <a:pt x="1589" y="140"/>
                  </a:lnTo>
                  <a:close/>
                  <a:moveTo>
                    <a:pt x="1190" y="127"/>
                  </a:moveTo>
                  <a:lnTo>
                    <a:pt x="1157" y="146"/>
                  </a:lnTo>
                  <a:lnTo>
                    <a:pt x="1129" y="155"/>
                  </a:lnTo>
                  <a:lnTo>
                    <a:pt x="1107" y="155"/>
                  </a:lnTo>
                  <a:lnTo>
                    <a:pt x="1054" y="167"/>
                  </a:lnTo>
                  <a:lnTo>
                    <a:pt x="1015" y="171"/>
                  </a:lnTo>
                  <a:lnTo>
                    <a:pt x="998" y="165"/>
                  </a:lnTo>
                  <a:lnTo>
                    <a:pt x="1061" y="146"/>
                  </a:lnTo>
                  <a:lnTo>
                    <a:pt x="1129" y="130"/>
                  </a:lnTo>
                  <a:lnTo>
                    <a:pt x="1157" y="130"/>
                  </a:lnTo>
                  <a:lnTo>
                    <a:pt x="1190" y="127"/>
                  </a:lnTo>
                  <a:close/>
                  <a:moveTo>
                    <a:pt x="1620" y="130"/>
                  </a:moveTo>
                  <a:lnTo>
                    <a:pt x="1610" y="130"/>
                  </a:lnTo>
                  <a:lnTo>
                    <a:pt x="1576" y="129"/>
                  </a:lnTo>
                  <a:lnTo>
                    <a:pt x="1580" y="121"/>
                  </a:lnTo>
                  <a:lnTo>
                    <a:pt x="1618" y="123"/>
                  </a:lnTo>
                  <a:lnTo>
                    <a:pt x="1626" y="127"/>
                  </a:lnTo>
                  <a:lnTo>
                    <a:pt x="1620" y="130"/>
                  </a:lnTo>
                  <a:close/>
                  <a:moveTo>
                    <a:pt x="1309" y="125"/>
                  </a:moveTo>
                  <a:lnTo>
                    <a:pt x="1261" y="132"/>
                  </a:lnTo>
                  <a:lnTo>
                    <a:pt x="1246" y="125"/>
                  </a:lnTo>
                  <a:lnTo>
                    <a:pt x="1273" y="117"/>
                  </a:lnTo>
                  <a:lnTo>
                    <a:pt x="1305" y="113"/>
                  </a:lnTo>
                  <a:lnTo>
                    <a:pt x="1326" y="117"/>
                  </a:lnTo>
                  <a:lnTo>
                    <a:pt x="1309" y="125"/>
                  </a:lnTo>
                  <a:close/>
                  <a:moveTo>
                    <a:pt x="1353" y="104"/>
                  </a:moveTo>
                  <a:lnTo>
                    <a:pt x="1322" y="107"/>
                  </a:lnTo>
                  <a:lnTo>
                    <a:pt x="1292" y="107"/>
                  </a:lnTo>
                  <a:lnTo>
                    <a:pt x="1298" y="104"/>
                  </a:lnTo>
                  <a:lnTo>
                    <a:pt x="1328" y="96"/>
                  </a:lnTo>
                  <a:lnTo>
                    <a:pt x="1336" y="98"/>
                  </a:lnTo>
                  <a:lnTo>
                    <a:pt x="1353" y="104"/>
                  </a:lnTo>
                  <a:close/>
                  <a:moveTo>
                    <a:pt x="1599" y="117"/>
                  </a:moveTo>
                  <a:lnTo>
                    <a:pt x="1564" y="121"/>
                  </a:lnTo>
                  <a:lnTo>
                    <a:pt x="1557" y="115"/>
                  </a:lnTo>
                  <a:lnTo>
                    <a:pt x="1561" y="105"/>
                  </a:lnTo>
                  <a:lnTo>
                    <a:pt x="1574" y="96"/>
                  </a:lnTo>
                  <a:lnTo>
                    <a:pt x="1597" y="98"/>
                  </a:lnTo>
                  <a:lnTo>
                    <a:pt x="1607" y="98"/>
                  </a:lnTo>
                  <a:lnTo>
                    <a:pt x="1618" y="107"/>
                  </a:lnTo>
                  <a:lnTo>
                    <a:pt x="1599" y="117"/>
                  </a:lnTo>
                  <a:close/>
                  <a:moveTo>
                    <a:pt x="1528" y="109"/>
                  </a:moveTo>
                  <a:lnTo>
                    <a:pt x="1520" y="121"/>
                  </a:lnTo>
                  <a:lnTo>
                    <a:pt x="1493" y="117"/>
                  </a:lnTo>
                  <a:lnTo>
                    <a:pt x="1472" y="109"/>
                  </a:lnTo>
                  <a:lnTo>
                    <a:pt x="1432" y="107"/>
                  </a:lnTo>
                  <a:lnTo>
                    <a:pt x="1461" y="102"/>
                  </a:lnTo>
                  <a:lnTo>
                    <a:pt x="1447" y="96"/>
                  </a:lnTo>
                  <a:lnTo>
                    <a:pt x="1461" y="86"/>
                  </a:lnTo>
                  <a:lnTo>
                    <a:pt x="1491" y="88"/>
                  </a:lnTo>
                  <a:lnTo>
                    <a:pt x="1530" y="98"/>
                  </a:lnTo>
                  <a:lnTo>
                    <a:pt x="1528" y="109"/>
                  </a:lnTo>
                  <a:close/>
                  <a:moveTo>
                    <a:pt x="1820" y="77"/>
                  </a:moveTo>
                  <a:lnTo>
                    <a:pt x="1833" y="84"/>
                  </a:lnTo>
                  <a:lnTo>
                    <a:pt x="1797" y="92"/>
                  </a:lnTo>
                  <a:lnTo>
                    <a:pt x="1739" y="111"/>
                  </a:lnTo>
                  <a:lnTo>
                    <a:pt x="1703" y="113"/>
                  </a:lnTo>
                  <a:lnTo>
                    <a:pt x="1666" y="109"/>
                  </a:lnTo>
                  <a:lnTo>
                    <a:pt x="1658" y="100"/>
                  </a:lnTo>
                  <a:lnTo>
                    <a:pt x="1672" y="90"/>
                  </a:lnTo>
                  <a:lnTo>
                    <a:pt x="1695" y="84"/>
                  </a:lnTo>
                  <a:lnTo>
                    <a:pt x="1660" y="84"/>
                  </a:lnTo>
                  <a:lnTo>
                    <a:pt x="1653" y="77"/>
                  </a:lnTo>
                  <a:lnTo>
                    <a:pt x="1656" y="65"/>
                  </a:lnTo>
                  <a:lnTo>
                    <a:pt x="1683" y="56"/>
                  </a:lnTo>
                  <a:lnTo>
                    <a:pt x="1706" y="48"/>
                  </a:lnTo>
                  <a:lnTo>
                    <a:pt x="1728" y="48"/>
                  </a:lnTo>
                  <a:lnTo>
                    <a:pt x="1726" y="42"/>
                  </a:lnTo>
                  <a:lnTo>
                    <a:pt x="1770" y="40"/>
                  </a:lnTo>
                  <a:lnTo>
                    <a:pt x="1777" y="52"/>
                  </a:lnTo>
                  <a:lnTo>
                    <a:pt x="1802" y="57"/>
                  </a:lnTo>
                  <a:lnTo>
                    <a:pt x="1825" y="61"/>
                  </a:lnTo>
                  <a:lnTo>
                    <a:pt x="1820" y="77"/>
                  </a:lnTo>
                  <a:close/>
                  <a:moveTo>
                    <a:pt x="2252" y="4"/>
                  </a:moveTo>
                  <a:lnTo>
                    <a:pt x="2296" y="6"/>
                  </a:lnTo>
                  <a:lnTo>
                    <a:pt x="2332" y="8"/>
                  </a:lnTo>
                  <a:lnTo>
                    <a:pt x="2359" y="13"/>
                  </a:lnTo>
                  <a:lnTo>
                    <a:pt x="2351" y="17"/>
                  </a:lnTo>
                  <a:lnTo>
                    <a:pt x="2300" y="27"/>
                  </a:lnTo>
                  <a:lnTo>
                    <a:pt x="2250" y="31"/>
                  </a:lnTo>
                  <a:lnTo>
                    <a:pt x="2229" y="36"/>
                  </a:lnTo>
                  <a:lnTo>
                    <a:pt x="2269" y="36"/>
                  </a:lnTo>
                  <a:lnTo>
                    <a:pt x="2211" y="48"/>
                  </a:lnTo>
                  <a:lnTo>
                    <a:pt x="2175" y="56"/>
                  </a:lnTo>
                  <a:lnTo>
                    <a:pt x="2121" y="73"/>
                  </a:lnTo>
                  <a:lnTo>
                    <a:pt x="2079" y="77"/>
                  </a:lnTo>
                  <a:lnTo>
                    <a:pt x="2062" y="82"/>
                  </a:lnTo>
                  <a:lnTo>
                    <a:pt x="2000" y="84"/>
                  </a:lnTo>
                  <a:lnTo>
                    <a:pt x="2023" y="88"/>
                  </a:lnTo>
                  <a:lnTo>
                    <a:pt x="2006" y="92"/>
                  </a:lnTo>
                  <a:lnTo>
                    <a:pt x="2008" y="105"/>
                  </a:lnTo>
                  <a:lnTo>
                    <a:pt x="1979" y="113"/>
                  </a:lnTo>
                  <a:lnTo>
                    <a:pt x="1942" y="121"/>
                  </a:lnTo>
                  <a:lnTo>
                    <a:pt x="1921" y="130"/>
                  </a:lnTo>
                  <a:lnTo>
                    <a:pt x="1885" y="138"/>
                  </a:lnTo>
                  <a:lnTo>
                    <a:pt x="1883" y="144"/>
                  </a:lnTo>
                  <a:lnTo>
                    <a:pt x="1918" y="142"/>
                  </a:lnTo>
                  <a:lnTo>
                    <a:pt x="1910" y="148"/>
                  </a:lnTo>
                  <a:lnTo>
                    <a:pt x="1841" y="163"/>
                  </a:lnTo>
                  <a:lnTo>
                    <a:pt x="1797" y="157"/>
                  </a:lnTo>
                  <a:lnTo>
                    <a:pt x="1735" y="161"/>
                  </a:lnTo>
                  <a:lnTo>
                    <a:pt x="1708" y="157"/>
                  </a:lnTo>
                  <a:lnTo>
                    <a:pt x="1672" y="155"/>
                  </a:lnTo>
                  <a:lnTo>
                    <a:pt x="1685" y="144"/>
                  </a:lnTo>
                  <a:lnTo>
                    <a:pt x="1728" y="138"/>
                  </a:lnTo>
                  <a:lnTo>
                    <a:pt x="1741" y="121"/>
                  </a:lnTo>
                  <a:lnTo>
                    <a:pt x="1754" y="119"/>
                  </a:lnTo>
                  <a:lnTo>
                    <a:pt x="1793" y="129"/>
                  </a:lnTo>
                  <a:lnTo>
                    <a:pt x="1787" y="113"/>
                  </a:lnTo>
                  <a:lnTo>
                    <a:pt x="1762" y="109"/>
                  </a:lnTo>
                  <a:lnTo>
                    <a:pt x="1789" y="100"/>
                  </a:lnTo>
                  <a:lnTo>
                    <a:pt x="1831" y="94"/>
                  </a:lnTo>
                  <a:lnTo>
                    <a:pt x="1847" y="84"/>
                  </a:lnTo>
                  <a:lnTo>
                    <a:pt x="1833" y="75"/>
                  </a:lnTo>
                  <a:lnTo>
                    <a:pt x="1841" y="63"/>
                  </a:lnTo>
                  <a:lnTo>
                    <a:pt x="1891" y="63"/>
                  </a:lnTo>
                  <a:lnTo>
                    <a:pt x="1902" y="67"/>
                  </a:lnTo>
                  <a:lnTo>
                    <a:pt x="1941" y="57"/>
                  </a:lnTo>
                  <a:lnTo>
                    <a:pt x="1902" y="56"/>
                  </a:lnTo>
                  <a:lnTo>
                    <a:pt x="1837" y="57"/>
                  </a:lnTo>
                  <a:lnTo>
                    <a:pt x="1814" y="50"/>
                  </a:lnTo>
                  <a:lnTo>
                    <a:pt x="1810" y="40"/>
                  </a:lnTo>
                  <a:lnTo>
                    <a:pt x="1799" y="34"/>
                  </a:lnTo>
                  <a:lnTo>
                    <a:pt x="1804" y="27"/>
                  </a:lnTo>
                  <a:lnTo>
                    <a:pt x="1837" y="23"/>
                  </a:lnTo>
                  <a:lnTo>
                    <a:pt x="1860" y="23"/>
                  </a:lnTo>
                  <a:lnTo>
                    <a:pt x="1898" y="19"/>
                  </a:lnTo>
                  <a:lnTo>
                    <a:pt x="1937" y="11"/>
                  </a:lnTo>
                  <a:lnTo>
                    <a:pt x="1958" y="13"/>
                  </a:lnTo>
                  <a:lnTo>
                    <a:pt x="1969" y="19"/>
                  </a:lnTo>
                  <a:lnTo>
                    <a:pt x="1996" y="8"/>
                  </a:lnTo>
                  <a:lnTo>
                    <a:pt x="2025" y="6"/>
                  </a:lnTo>
                  <a:lnTo>
                    <a:pt x="2060" y="2"/>
                  </a:lnTo>
                  <a:lnTo>
                    <a:pt x="2115" y="2"/>
                  </a:lnTo>
                  <a:lnTo>
                    <a:pt x="2121" y="4"/>
                  </a:lnTo>
                  <a:lnTo>
                    <a:pt x="2177" y="0"/>
                  </a:lnTo>
                  <a:lnTo>
                    <a:pt x="2213" y="2"/>
                  </a:lnTo>
                  <a:lnTo>
                    <a:pt x="2252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58" name="Freeform 94"/>
            <p:cNvSpPr>
              <a:spLocks/>
            </p:cNvSpPr>
            <p:nvPr/>
          </p:nvSpPr>
          <p:spPr bwMode="auto">
            <a:xfrm>
              <a:off x="4343" y="1459"/>
              <a:ext cx="119" cy="69"/>
            </a:xfrm>
            <a:custGeom>
              <a:avLst/>
              <a:gdLst>
                <a:gd name="T0" fmla="*/ 96 w 119"/>
                <a:gd name="T1" fmla="*/ 12 h 69"/>
                <a:gd name="T2" fmla="*/ 98 w 119"/>
                <a:gd name="T3" fmla="*/ 18 h 69"/>
                <a:gd name="T4" fmla="*/ 94 w 119"/>
                <a:gd name="T5" fmla="*/ 25 h 69"/>
                <a:gd name="T6" fmla="*/ 106 w 119"/>
                <a:gd name="T7" fmla="*/ 31 h 69"/>
                <a:gd name="T8" fmla="*/ 119 w 119"/>
                <a:gd name="T9" fmla="*/ 31 h 69"/>
                <a:gd name="T10" fmla="*/ 117 w 119"/>
                <a:gd name="T11" fmla="*/ 46 h 69"/>
                <a:gd name="T12" fmla="*/ 106 w 119"/>
                <a:gd name="T13" fmla="*/ 50 h 69"/>
                <a:gd name="T14" fmla="*/ 85 w 119"/>
                <a:gd name="T15" fmla="*/ 46 h 69"/>
                <a:gd name="T16" fmla="*/ 79 w 119"/>
                <a:gd name="T17" fmla="*/ 60 h 69"/>
                <a:gd name="T18" fmla="*/ 67 w 119"/>
                <a:gd name="T19" fmla="*/ 62 h 69"/>
                <a:gd name="T20" fmla="*/ 61 w 119"/>
                <a:gd name="T21" fmla="*/ 56 h 69"/>
                <a:gd name="T22" fmla="*/ 46 w 119"/>
                <a:gd name="T23" fmla="*/ 67 h 69"/>
                <a:gd name="T24" fmla="*/ 35 w 119"/>
                <a:gd name="T25" fmla="*/ 69 h 69"/>
                <a:gd name="T26" fmla="*/ 23 w 119"/>
                <a:gd name="T27" fmla="*/ 62 h 69"/>
                <a:gd name="T28" fmla="*/ 13 w 119"/>
                <a:gd name="T29" fmla="*/ 46 h 69"/>
                <a:gd name="T30" fmla="*/ 0 w 119"/>
                <a:gd name="T31" fmla="*/ 52 h 69"/>
                <a:gd name="T32" fmla="*/ 2 w 119"/>
                <a:gd name="T33" fmla="*/ 37 h 69"/>
                <a:gd name="T34" fmla="*/ 21 w 119"/>
                <a:gd name="T35" fmla="*/ 19 h 69"/>
                <a:gd name="T36" fmla="*/ 21 w 119"/>
                <a:gd name="T37" fmla="*/ 10 h 69"/>
                <a:gd name="T38" fmla="*/ 33 w 119"/>
                <a:gd name="T39" fmla="*/ 14 h 69"/>
                <a:gd name="T40" fmla="*/ 40 w 119"/>
                <a:gd name="T41" fmla="*/ 8 h 69"/>
                <a:gd name="T42" fmla="*/ 63 w 119"/>
                <a:gd name="T43" fmla="*/ 8 h 69"/>
                <a:gd name="T44" fmla="*/ 69 w 119"/>
                <a:gd name="T45" fmla="*/ 0 h 69"/>
                <a:gd name="T46" fmla="*/ 96 w 119"/>
                <a:gd name="T47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69">
                  <a:moveTo>
                    <a:pt x="96" y="12"/>
                  </a:moveTo>
                  <a:lnTo>
                    <a:pt x="98" y="18"/>
                  </a:lnTo>
                  <a:lnTo>
                    <a:pt x="94" y="25"/>
                  </a:lnTo>
                  <a:lnTo>
                    <a:pt x="106" y="31"/>
                  </a:lnTo>
                  <a:lnTo>
                    <a:pt x="119" y="31"/>
                  </a:lnTo>
                  <a:lnTo>
                    <a:pt x="117" y="46"/>
                  </a:lnTo>
                  <a:lnTo>
                    <a:pt x="106" y="50"/>
                  </a:lnTo>
                  <a:lnTo>
                    <a:pt x="85" y="46"/>
                  </a:lnTo>
                  <a:lnTo>
                    <a:pt x="79" y="60"/>
                  </a:lnTo>
                  <a:lnTo>
                    <a:pt x="67" y="62"/>
                  </a:lnTo>
                  <a:lnTo>
                    <a:pt x="61" y="56"/>
                  </a:lnTo>
                  <a:lnTo>
                    <a:pt x="46" y="67"/>
                  </a:lnTo>
                  <a:lnTo>
                    <a:pt x="35" y="69"/>
                  </a:lnTo>
                  <a:lnTo>
                    <a:pt x="23" y="62"/>
                  </a:lnTo>
                  <a:lnTo>
                    <a:pt x="13" y="46"/>
                  </a:lnTo>
                  <a:lnTo>
                    <a:pt x="0" y="52"/>
                  </a:lnTo>
                  <a:lnTo>
                    <a:pt x="2" y="37"/>
                  </a:lnTo>
                  <a:lnTo>
                    <a:pt x="21" y="19"/>
                  </a:lnTo>
                  <a:lnTo>
                    <a:pt x="21" y="10"/>
                  </a:lnTo>
                  <a:lnTo>
                    <a:pt x="33" y="14"/>
                  </a:lnTo>
                  <a:lnTo>
                    <a:pt x="40" y="8"/>
                  </a:lnTo>
                  <a:lnTo>
                    <a:pt x="63" y="8"/>
                  </a:lnTo>
                  <a:lnTo>
                    <a:pt x="69" y="0"/>
                  </a:lnTo>
                  <a:lnTo>
                    <a:pt x="96" y="1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59" name="Freeform 95"/>
            <p:cNvSpPr>
              <a:spLocks noEditPoints="1"/>
            </p:cNvSpPr>
            <p:nvPr/>
          </p:nvSpPr>
          <p:spPr bwMode="auto">
            <a:xfrm>
              <a:off x="2068" y="3681"/>
              <a:ext cx="451" cy="1281"/>
            </a:xfrm>
            <a:custGeom>
              <a:avLst/>
              <a:gdLst>
                <a:gd name="T0" fmla="*/ 407 w 451"/>
                <a:gd name="T1" fmla="*/ 1256 h 1281"/>
                <a:gd name="T2" fmla="*/ 451 w 451"/>
                <a:gd name="T3" fmla="*/ 1258 h 1281"/>
                <a:gd name="T4" fmla="*/ 432 w 451"/>
                <a:gd name="T5" fmla="*/ 1281 h 1281"/>
                <a:gd name="T6" fmla="*/ 403 w 451"/>
                <a:gd name="T7" fmla="*/ 1277 h 1281"/>
                <a:gd name="T8" fmla="*/ 352 w 451"/>
                <a:gd name="T9" fmla="*/ 1261 h 1281"/>
                <a:gd name="T10" fmla="*/ 275 w 451"/>
                <a:gd name="T11" fmla="*/ 1227 h 1281"/>
                <a:gd name="T12" fmla="*/ 246 w 451"/>
                <a:gd name="T13" fmla="*/ 1196 h 1281"/>
                <a:gd name="T14" fmla="*/ 332 w 451"/>
                <a:gd name="T15" fmla="*/ 1231 h 1281"/>
                <a:gd name="T16" fmla="*/ 334 w 451"/>
                <a:gd name="T17" fmla="*/ 1192 h 1281"/>
                <a:gd name="T18" fmla="*/ 371 w 451"/>
                <a:gd name="T19" fmla="*/ 1183 h 1281"/>
                <a:gd name="T20" fmla="*/ 94 w 451"/>
                <a:gd name="T21" fmla="*/ 180 h 1281"/>
                <a:gd name="T22" fmla="*/ 119 w 451"/>
                <a:gd name="T23" fmla="*/ 184 h 1281"/>
                <a:gd name="T24" fmla="*/ 85 w 451"/>
                <a:gd name="T25" fmla="*/ 236 h 1281"/>
                <a:gd name="T26" fmla="*/ 89 w 451"/>
                <a:gd name="T27" fmla="*/ 305 h 1281"/>
                <a:gd name="T28" fmla="*/ 83 w 451"/>
                <a:gd name="T29" fmla="*/ 340 h 1281"/>
                <a:gd name="T30" fmla="*/ 68 w 451"/>
                <a:gd name="T31" fmla="*/ 401 h 1281"/>
                <a:gd name="T32" fmla="*/ 68 w 451"/>
                <a:gd name="T33" fmla="*/ 470 h 1281"/>
                <a:gd name="T34" fmla="*/ 104 w 451"/>
                <a:gd name="T35" fmla="*/ 534 h 1281"/>
                <a:gd name="T36" fmla="*/ 104 w 451"/>
                <a:gd name="T37" fmla="*/ 599 h 1281"/>
                <a:gd name="T38" fmla="*/ 98 w 451"/>
                <a:gd name="T39" fmla="*/ 649 h 1281"/>
                <a:gd name="T40" fmla="*/ 127 w 451"/>
                <a:gd name="T41" fmla="*/ 714 h 1281"/>
                <a:gd name="T42" fmla="*/ 116 w 451"/>
                <a:gd name="T43" fmla="*/ 756 h 1281"/>
                <a:gd name="T44" fmla="*/ 140 w 451"/>
                <a:gd name="T45" fmla="*/ 831 h 1281"/>
                <a:gd name="T46" fmla="*/ 154 w 451"/>
                <a:gd name="T47" fmla="*/ 877 h 1281"/>
                <a:gd name="T48" fmla="*/ 167 w 451"/>
                <a:gd name="T49" fmla="*/ 904 h 1281"/>
                <a:gd name="T50" fmla="*/ 190 w 451"/>
                <a:gd name="T51" fmla="*/ 923 h 1281"/>
                <a:gd name="T52" fmla="*/ 192 w 451"/>
                <a:gd name="T53" fmla="*/ 950 h 1281"/>
                <a:gd name="T54" fmla="*/ 200 w 451"/>
                <a:gd name="T55" fmla="*/ 1023 h 1281"/>
                <a:gd name="T56" fmla="*/ 210 w 451"/>
                <a:gd name="T57" fmla="*/ 1060 h 1281"/>
                <a:gd name="T58" fmla="*/ 215 w 451"/>
                <a:gd name="T59" fmla="*/ 1110 h 1281"/>
                <a:gd name="T60" fmla="*/ 246 w 451"/>
                <a:gd name="T61" fmla="*/ 1119 h 1281"/>
                <a:gd name="T62" fmla="*/ 277 w 451"/>
                <a:gd name="T63" fmla="*/ 1163 h 1281"/>
                <a:gd name="T64" fmla="*/ 369 w 451"/>
                <a:gd name="T65" fmla="*/ 1173 h 1281"/>
                <a:gd name="T66" fmla="*/ 336 w 451"/>
                <a:gd name="T67" fmla="*/ 1181 h 1281"/>
                <a:gd name="T68" fmla="*/ 331 w 451"/>
                <a:gd name="T69" fmla="*/ 1223 h 1281"/>
                <a:gd name="T70" fmla="*/ 286 w 451"/>
                <a:gd name="T71" fmla="*/ 1213 h 1281"/>
                <a:gd name="T72" fmla="*/ 246 w 451"/>
                <a:gd name="T73" fmla="*/ 1190 h 1281"/>
                <a:gd name="T74" fmla="*/ 185 w 451"/>
                <a:gd name="T75" fmla="*/ 1150 h 1281"/>
                <a:gd name="T76" fmla="*/ 160 w 451"/>
                <a:gd name="T77" fmla="*/ 1110 h 1281"/>
                <a:gd name="T78" fmla="*/ 127 w 451"/>
                <a:gd name="T79" fmla="*/ 1021 h 1281"/>
                <a:gd name="T80" fmla="*/ 98 w 451"/>
                <a:gd name="T81" fmla="*/ 987 h 1281"/>
                <a:gd name="T82" fmla="*/ 96 w 451"/>
                <a:gd name="T83" fmla="*/ 900 h 1281"/>
                <a:gd name="T84" fmla="*/ 119 w 451"/>
                <a:gd name="T85" fmla="*/ 843 h 1281"/>
                <a:gd name="T86" fmla="*/ 104 w 451"/>
                <a:gd name="T87" fmla="*/ 875 h 1281"/>
                <a:gd name="T88" fmla="*/ 75 w 451"/>
                <a:gd name="T89" fmla="*/ 824 h 1281"/>
                <a:gd name="T90" fmla="*/ 68 w 451"/>
                <a:gd name="T91" fmla="*/ 737 h 1281"/>
                <a:gd name="T92" fmla="*/ 35 w 451"/>
                <a:gd name="T93" fmla="*/ 666 h 1281"/>
                <a:gd name="T94" fmla="*/ 46 w 451"/>
                <a:gd name="T95" fmla="*/ 610 h 1281"/>
                <a:gd name="T96" fmla="*/ 50 w 451"/>
                <a:gd name="T97" fmla="*/ 505 h 1281"/>
                <a:gd name="T98" fmla="*/ 33 w 451"/>
                <a:gd name="T99" fmla="*/ 426 h 1281"/>
                <a:gd name="T100" fmla="*/ 29 w 451"/>
                <a:gd name="T101" fmla="*/ 344 h 1281"/>
                <a:gd name="T102" fmla="*/ 21 w 451"/>
                <a:gd name="T103" fmla="*/ 207 h 1281"/>
                <a:gd name="T104" fmla="*/ 12 w 451"/>
                <a:gd name="T105" fmla="*/ 75 h 1281"/>
                <a:gd name="T106" fmla="*/ 14 w 451"/>
                <a:gd name="T107" fmla="*/ 17 h 1281"/>
                <a:gd name="T108" fmla="*/ 37 w 451"/>
                <a:gd name="T109" fmla="*/ 23 h 1281"/>
                <a:gd name="T110" fmla="*/ 62 w 451"/>
                <a:gd name="T111" fmla="*/ 63 h 1281"/>
                <a:gd name="T112" fmla="*/ 77 w 451"/>
                <a:gd name="T113" fmla="*/ 134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51" h="1281">
                  <a:moveTo>
                    <a:pt x="371" y="1183"/>
                  </a:moveTo>
                  <a:lnTo>
                    <a:pt x="407" y="1256"/>
                  </a:lnTo>
                  <a:lnTo>
                    <a:pt x="434" y="1256"/>
                  </a:lnTo>
                  <a:lnTo>
                    <a:pt x="451" y="1258"/>
                  </a:lnTo>
                  <a:lnTo>
                    <a:pt x="450" y="1269"/>
                  </a:lnTo>
                  <a:lnTo>
                    <a:pt x="432" y="1281"/>
                  </a:lnTo>
                  <a:lnTo>
                    <a:pt x="421" y="1279"/>
                  </a:lnTo>
                  <a:lnTo>
                    <a:pt x="403" y="1277"/>
                  </a:lnTo>
                  <a:lnTo>
                    <a:pt x="380" y="1267"/>
                  </a:lnTo>
                  <a:lnTo>
                    <a:pt x="352" y="1261"/>
                  </a:lnTo>
                  <a:lnTo>
                    <a:pt x="309" y="1244"/>
                  </a:lnTo>
                  <a:lnTo>
                    <a:pt x="275" y="1227"/>
                  </a:lnTo>
                  <a:lnTo>
                    <a:pt x="221" y="1190"/>
                  </a:lnTo>
                  <a:lnTo>
                    <a:pt x="246" y="1196"/>
                  </a:lnTo>
                  <a:lnTo>
                    <a:pt x="292" y="1219"/>
                  </a:lnTo>
                  <a:lnTo>
                    <a:pt x="332" y="1231"/>
                  </a:lnTo>
                  <a:lnTo>
                    <a:pt x="338" y="1215"/>
                  </a:lnTo>
                  <a:lnTo>
                    <a:pt x="334" y="1192"/>
                  </a:lnTo>
                  <a:lnTo>
                    <a:pt x="352" y="1179"/>
                  </a:lnTo>
                  <a:lnTo>
                    <a:pt x="371" y="1183"/>
                  </a:lnTo>
                  <a:close/>
                  <a:moveTo>
                    <a:pt x="77" y="134"/>
                  </a:moveTo>
                  <a:lnTo>
                    <a:pt x="94" y="180"/>
                  </a:lnTo>
                  <a:lnTo>
                    <a:pt x="114" y="177"/>
                  </a:lnTo>
                  <a:lnTo>
                    <a:pt x="119" y="184"/>
                  </a:lnTo>
                  <a:lnTo>
                    <a:pt x="114" y="221"/>
                  </a:lnTo>
                  <a:lnTo>
                    <a:pt x="85" y="236"/>
                  </a:lnTo>
                  <a:lnTo>
                    <a:pt x="94" y="294"/>
                  </a:lnTo>
                  <a:lnTo>
                    <a:pt x="89" y="305"/>
                  </a:lnTo>
                  <a:lnTo>
                    <a:pt x="100" y="317"/>
                  </a:lnTo>
                  <a:lnTo>
                    <a:pt x="83" y="340"/>
                  </a:lnTo>
                  <a:lnTo>
                    <a:pt x="71" y="370"/>
                  </a:lnTo>
                  <a:lnTo>
                    <a:pt x="68" y="401"/>
                  </a:lnTo>
                  <a:lnTo>
                    <a:pt x="77" y="434"/>
                  </a:lnTo>
                  <a:lnTo>
                    <a:pt x="68" y="470"/>
                  </a:lnTo>
                  <a:lnTo>
                    <a:pt x="94" y="528"/>
                  </a:lnTo>
                  <a:lnTo>
                    <a:pt x="104" y="534"/>
                  </a:lnTo>
                  <a:lnTo>
                    <a:pt x="112" y="566"/>
                  </a:lnTo>
                  <a:lnTo>
                    <a:pt x="104" y="599"/>
                  </a:lnTo>
                  <a:lnTo>
                    <a:pt x="114" y="628"/>
                  </a:lnTo>
                  <a:lnTo>
                    <a:pt x="98" y="649"/>
                  </a:lnTo>
                  <a:lnTo>
                    <a:pt x="108" y="682"/>
                  </a:lnTo>
                  <a:lnTo>
                    <a:pt x="127" y="714"/>
                  </a:lnTo>
                  <a:lnTo>
                    <a:pt x="114" y="726"/>
                  </a:lnTo>
                  <a:lnTo>
                    <a:pt x="116" y="756"/>
                  </a:lnTo>
                  <a:lnTo>
                    <a:pt x="121" y="791"/>
                  </a:lnTo>
                  <a:lnTo>
                    <a:pt x="140" y="831"/>
                  </a:lnTo>
                  <a:lnTo>
                    <a:pt x="133" y="839"/>
                  </a:lnTo>
                  <a:lnTo>
                    <a:pt x="154" y="877"/>
                  </a:lnTo>
                  <a:lnTo>
                    <a:pt x="171" y="891"/>
                  </a:lnTo>
                  <a:lnTo>
                    <a:pt x="167" y="904"/>
                  </a:lnTo>
                  <a:lnTo>
                    <a:pt x="183" y="912"/>
                  </a:lnTo>
                  <a:lnTo>
                    <a:pt x="190" y="923"/>
                  </a:lnTo>
                  <a:lnTo>
                    <a:pt x="183" y="931"/>
                  </a:lnTo>
                  <a:lnTo>
                    <a:pt x="192" y="950"/>
                  </a:lnTo>
                  <a:lnTo>
                    <a:pt x="202" y="994"/>
                  </a:lnTo>
                  <a:lnTo>
                    <a:pt x="200" y="1023"/>
                  </a:lnTo>
                  <a:lnTo>
                    <a:pt x="210" y="1039"/>
                  </a:lnTo>
                  <a:lnTo>
                    <a:pt x="210" y="1060"/>
                  </a:lnTo>
                  <a:lnTo>
                    <a:pt x="196" y="1075"/>
                  </a:lnTo>
                  <a:lnTo>
                    <a:pt x="215" y="1110"/>
                  </a:lnTo>
                  <a:lnTo>
                    <a:pt x="231" y="1121"/>
                  </a:lnTo>
                  <a:lnTo>
                    <a:pt x="246" y="1119"/>
                  </a:lnTo>
                  <a:lnTo>
                    <a:pt x="258" y="1144"/>
                  </a:lnTo>
                  <a:lnTo>
                    <a:pt x="277" y="1163"/>
                  </a:lnTo>
                  <a:lnTo>
                    <a:pt x="342" y="1167"/>
                  </a:lnTo>
                  <a:lnTo>
                    <a:pt x="369" y="1173"/>
                  </a:lnTo>
                  <a:lnTo>
                    <a:pt x="346" y="1173"/>
                  </a:lnTo>
                  <a:lnTo>
                    <a:pt x="336" y="1181"/>
                  </a:lnTo>
                  <a:lnTo>
                    <a:pt x="319" y="1192"/>
                  </a:lnTo>
                  <a:lnTo>
                    <a:pt x="331" y="1223"/>
                  </a:lnTo>
                  <a:lnTo>
                    <a:pt x="321" y="1223"/>
                  </a:lnTo>
                  <a:lnTo>
                    <a:pt x="286" y="1213"/>
                  </a:lnTo>
                  <a:lnTo>
                    <a:pt x="246" y="1190"/>
                  </a:lnTo>
                  <a:lnTo>
                    <a:pt x="246" y="1190"/>
                  </a:lnTo>
                  <a:lnTo>
                    <a:pt x="204" y="1171"/>
                  </a:lnTo>
                  <a:lnTo>
                    <a:pt x="185" y="1150"/>
                  </a:lnTo>
                  <a:lnTo>
                    <a:pt x="183" y="1131"/>
                  </a:lnTo>
                  <a:lnTo>
                    <a:pt x="160" y="1110"/>
                  </a:lnTo>
                  <a:lnTo>
                    <a:pt x="129" y="1054"/>
                  </a:lnTo>
                  <a:lnTo>
                    <a:pt x="127" y="1021"/>
                  </a:lnTo>
                  <a:lnTo>
                    <a:pt x="142" y="996"/>
                  </a:lnTo>
                  <a:lnTo>
                    <a:pt x="98" y="987"/>
                  </a:lnTo>
                  <a:lnTo>
                    <a:pt x="112" y="956"/>
                  </a:lnTo>
                  <a:lnTo>
                    <a:pt x="96" y="900"/>
                  </a:lnTo>
                  <a:lnTo>
                    <a:pt x="133" y="914"/>
                  </a:lnTo>
                  <a:lnTo>
                    <a:pt x="119" y="843"/>
                  </a:lnTo>
                  <a:lnTo>
                    <a:pt x="96" y="835"/>
                  </a:lnTo>
                  <a:lnTo>
                    <a:pt x="104" y="875"/>
                  </a:lnTo>
                  <a:lnTo>
                    <a:pt x="87" y="872"/>
                  </a:lnTo>
                  <a:lnTo>
                    <a:pt x="75" y="824"/>
                  </a:lnTo>
                  <a:lnTo>
                    <a:pt x="62" y="760"/>
                  </a:lnTo>
                  <a:lnTo>
                    <a:pt x="68" y="737"/>
                  </a:lnTo>
                  <a:lnTo>
                    <a:pt x="48" y="705"/>
                  </a:lnTo>
                  <a:lnTo>
                    <a:pt x="35" y="666"/>
                  </a:lnTo>
                  <a:lnTo>
                    <a:pt x="46" y="666"/>
                  </a:lnTo>
                  <a:lnTo>
                    <a:pt x="46" y="610"/>
                  </a:lnTo>
                  <a:lnTo>
                    <a:pt x="50" y="557"/>
                  </a:lnTo>
                  <a:lnTo>
                    <a:pt x="50" y="505"/>
                  </a:lnTo>
                  <a:lnTo>
                    <a:pt x="31" y="455"/>
                  </a:lnTo>
                  <a:lnTo>
                    <a:pt x="33" y="426"/>
                  </a:lnTo>
                  <a:lnTo>
                    <a:pt x="20" y="384"/>
                  </a:lnTo>
                  <a:lnTo>
                    <a:pt x="29" y="344"/>
                  </a:lnTo>
                  <a:lnTo>
                    <a:pt x="23" y="276"/>
                  </a:lnTo>
                  <a:lnTo>
                    <a:pt x="21" y="207"/>
                  </a:lnTo>
                  <a:lnTo>
                    <a:pt x="21" y="130"/>
                  </a:lnTo>
                  <a:lnTo>
                    <a:pt x="12" y="75"/>
                  </a:lnTo>
                  <a:lnTo>
                    <a:pt x="0" y="27"/>
                  </a:lnTo>
                  <a:lnTo>
                    <a:pt x="14" y="17"/>
                  </a:lnTo>
                  <a:lnTo>
                    <a:pt x="20" y="0"/>
                  </a:lnTo>
                  <a:lnTo>
                    <a:pt x="37" y="23"/>
                  </a:lnTo>
                  <a:lnTo>
                    <a:pt x="45" y="48"/>
                  </a:lnTo>
                  <a:lnTo>
                    <a:pt x="62" y="63"/>
                  </a:lnTo>
                  <a:lnTo>
                    <a:pt x="56" y="96"/>
                  </a:lnTo>
                  <a:lnTo>
                    <a:pt x="77" y="134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0" name="Freeform 96"/>
            <p:cNvSpPr>
              <a:spLocks/>
            </p:cNvSpPr>
            <p:nvPr/>
          </p:nvSpPr>
          <p:spPr bwMode="auto">
            <a:xfrm>
              <a:off x="4479" y="2957"/>
              <a:ext cx="221" cy="298"/>
            </a:xfrm>
            <a:custGeom>
              <a:avLst/>
              <a:gdLst>
                <a:gd name="T0" fmla="*/ 58 w 221"/>
                <a:gd name="T1" fmla="*/ 288 h 298"/>
                <a:gd name="T2" fmla="*/ 46 w 221"/>
                <a:gd name="T3" fmla="*/ 276 h 298"/>
                <a:gd name="T4" fmla="*/ 37 w 221"/>
                <a:gd name="T5" fmla="*/ 282 h 298"/>
                <a:gd name="T6" fmla="*/ 25 w 221"/>
                <a:gd name="T7" fmla="*/ 298 h 298"/>
                <a:gd name="T8" fmla="*/ 0 w 221"/>
                <a:gd name="T9" fmla="*/ 261 h 298"/>
                <a:gd name="T10" fmla="*/ 23 w 221"/>
                <a:gd name="T11" fmla="*/ 242 h 298"/>
                <a:gd name="T12" fmla="*/ 12 w 221"/>
                <a:gd name="T13" fmla="*/ 221 h 298"/>
                <a:gd name="T14" fmla="*/ 23 w 221"/>
                <a:gd name="T15" fmla="*/ 211 h 298"/>
                <a:gd name="T16" fmla="*/ 43 w 221"/>
                <a:gd name="T17" fmla="*/ 207 h 298"/>
                <a:gd name="T18" fmla="*/ 44 w 221"/>
                <a:gd name="T19" fmla="*/ 192 h 298"/>
                <a:gd name="T20" fmla="*/ 62 w 221"/>
                <a:gd name="T21" fmla="*/ 209 h 298"/>
                <a:gd name="T22" fmla="*/ 89 w 221"/>
                <a:gd name="T23" fmla="*/ 209 h 298"/>
                <a:gd name="T24" fmla="*/ 96 w 221"/>
                <a:gd name="T25" fmla="*/ 194 h 298"/>
                <a:gd name="T26" fmla="*/ 100 w 221"/>
                <a:gd name="T27" fmla="*/ 171 h 298"/>
                <a:gd name="T28" fmla="*/ 98 w 221"/>
                <a:gd name="T29" fmla="*/ 144 h 298"/>
                <a:gd name="T30" fmla="*/ 83 w 221"/>
                <a:gd name="T31" fmla="*/ 125 h 298"/>
                <a:gd name="T32" fmla="*/ 96 w 221"/>
                <a:gd name="T33" fmla="*/ 84 h 298"/>
                <a:gd name="T34" fmla="*/ 89 w 221"/>
                <a:gd name="T35" fmla="*/ 79 h 298"/>
                <a:gd name="T36" fmla="*/ 66 w 221"/>
                <a:gd name="T37" fmla="*/ 81 h 298"/>
                <a:gd name="T38" fmla="*/ 58 w 221"/>
                <a:gd name="T39" fmla="*/ 63 h 298"/>
                <a:gd name="T40" fmla="*/ 60 w 221"/>
                <a:gd name="T41" fmla="*/ 50 h 298"/>
                <a:gd name="T42" fmla="*/ 98 w 221"/>
                <a:gd name="T43" fmla="*/ 50 h 298"/>
                <a:gd name="T44" fmla="*/ 123 w 221"/>
                <a:gd name="T45" fmla="*/ 60 h 298"/>
                <a:gd name="T46" fmla="*/ 146 w 221"/>
                <a:gd name="T47" fmla="*/ 67 h 298"/>
                <a:gd name="T48" fmla="*/ 148 w 221"/>
                <a:gd name="T49" fmla="*/ 50 h 298"/>
                <a:gd name="T50" fmla="*/ 164 w 221"/>
                <a:gd name="T51" fmla="*/ 17 h 298"/>
                <a:gd name="T52" fmla="*/ 183 w 221"/>
                <a:gd name="T53" fmla="*/ 0 h 298"/>
                <a:gd name="T54" fmla="*/ 202 w 221"/>
                <a:gd name="T55" fmla="*/ 6 h 298"/>
                <a:gd name="T56" fmla="*/ 221 w 221"/>
                <a:gd name="T57" fmla="*/ 8 h 298"/>
                <a:gd name="T58" fmla="*/ 219 w 221"/>
                <a:gd name="T59" fmla="*/ 27 h 298"/>
                <a:gd name="T60" fmla="*/ 211 w 221"/>
                <a:gd name="T61" fmla="*/ 46 h 298"/>
                <a:gd name="T62" fmla="*/ 206 w 221"/>
                <a:gd name="T63" fmla="*/ 67 h 298"/>
                <a:gd name="T64" fmla="*/ 202 w 221"/>
                <a:gd name="T65" fmla="*/ 98 h 298"/>
                <a:gd name="T66" fmla="*/ 204 w 221"/>
                <a:gd name="T67" fmla="*/ 117 h 298"/>
                <a:gd name="T68" fmla="*/ 198 w 221"/>
                <a:gd name="T69" fmla="*/ 129 h 298"/>
                <a:gd name="T70" fmla="*/ 198 w 221"/>
                <a:gd name="T71" fmla="*/ 140 h 298"/>
                <a:gd name="T72" fmla="*/ 194 w 221"/>
                <a:gd name="T73" fmla="*/ 152 h 298"/>
                <a:gd name="T74" fmla="*/ 175 w 221"/>
                <a:gd name="T75" fmla="*/ 167 h 298"/>
                <a:gd name="T76" fmla="*/ 160 w 221"/>
                <a:gd name="T77" fmla="*/ 186 h 298"/>
                <a:gd name="T78" fmla="*/ 148 w 221"/>
                <a:gd name="T79" fmla="*/ 219 h 298"/>
                <a:gd name="T80" fmla="*/ 148 w 221"/>
                <a:gd name="T81" fmla="*/ 246 h 298"/>
                <a:gd name="T82" fmla="*/ 140 w 221"/>
                <a:gd name="T83" fmla="*/ 257 h 298"/>
                <a:gd name="T84" fmla="*/ 123 w 221"/>
                <a:gd name="T85" fmla="*/ 275 h 298"/>
                <a:gd name="T86" fmla="*/ 106 w 221"/>
                <a:gd name="T87" fmla="*/ 296 h 298"/>
                <a:gd name="T88" fmla="*/ 94 w 221"/>
                <a:gd name="T89" fmla="*/ 290 h 298"/>
                <a:gd name="T90" fmla="*/ 92 w 221"/>
                <a:gd name="T91" fmla="*/ 280 h 298"/>
                <a:gd name="T92" fmla="*/ 75 w 221"/>
                <a:gd name="T93" fmla="*/ 278 h 298"/>
                <a:gd name="T94" fmla="*/ 66 w 221"/>
                <a:gd name="T95" fmla="*/ 292 h 298"/>
                <a:gd name="T96" fmla="*/ 58 w 221"/>
                <a:gd name="T97" fmla="*/ 2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98">
                  <a:moveTo>
                    <a:pt x="58" y="288"/>
                  </a:moveTo>
                  <a:lnTo>
                    <a:pt x="46" y="276"/>
                  </a:lnTo>
                  <a:lnTo>
                    <a:pt x="37" y="282"/>
                  </a:lnTo>
                  <a:lnTo>
                    <a:pt x="25" y="298"/>
                  </a:lnTo>
                  <a:lnTo>
                    <a:pt x="0" y="261"/>
                  </a:lnTo>
                  <a:lnTo>
                    <a:pt x="23" y="242"/>
                  </a:lnTo>
                  <a:lnTo>
                    <a:pt x="12" y="221"/>
                  </a:lnTo>
                  <a:lnTo>
                    <a:pt x="23" y="211"/>
                  </a:lnTo>
                  <a:lnTo>
                    <a:pt x="43" y="207"/>
                  </a:lnTo>
                  <a:lnTo>
                    <a:pt x="44" y="192"/>
                  </a:lnTo>
                  <a:lnTo>
                    <a:pt x="62" y="209"/>
                  </a:lnTo>
                  <a:lnTo>
                    <a:pt x="89" y="209"/>
                  </a:lnTo>
                  <a:lnTo>
                    <a:pt x="96" y="194"/>
                  </a:lnTo>
                  <a:lnTo>
                    <a:pt x="100" y="171"/>
                  </a:lnTo>
                  <a:lnTo>
                    <a:pt x="98" y="144"/>
                  </a:lnTo>
                  <a:lnTo>
                    <a:pt x="83" y="125"/>
                  </a:lnTo>
                  <a:lnTo>
                    <a:pt x="96" y="84"/>
                  </a:lnTo>
                  <a:lnTo>
                    <a:pt x="89" y="79"/>
                  </a:lnTo>
                  <a:lnTo>
                    <a:pt x="66" y="81"/>
                  </a:lnTo>
                  <a:lnTo>
                    <a:pt x="58" y="63"/>
                  </a:lnTo>
                  <a:lnTo>
                    <a:pt x="60" y="50"/>
                  </a:lnTo>
                  <a:lnTo>
                    <a:pt x="98" y="50"/>
                  </a:lnTo>
                  <a:lnTo>
                    <a:pt x="123" y="60"/>
                  </a:lnTo>
                  <a:lnTo>
                    <a:pt x="146" y="67"/>
                  </a:lnTo>
                  <a:lnTo>
                    <a:pt x="148" y="50"/>
                  </a:lnTo>
                  <a:lnTo>
                    <a:pt x="164" y="17"/>
                  </a:lnTo>
                  <a:lnTo>
                    <a:pt x="183" y="0"/>
                  </a:lnTo>
                  <a:lnTo>
                    <a:pt x="202" y="6"/>
                  </a:lnTo>
                  <a:lnTo>
                    <a:pt x="221" y="8"/>
                  </a:lnTo>
                  <a:lnTo>
                    <a:pt x="219" y="27"/>
                  </a:lnTo>
                  <a:lnTo>
                    <a:pt x="211" y="46"/>
                  </a:lnTo>
                  <a:lnTo>
                    <a:pt x="206" y="67"/>
                  </a:lnTo>
                  <a:lnTo>
                    <a:pt x="202" y="98"/>
                  </a:lnTo>
                  <a:lnTo>
                    <a:pt x="204" y="117"/>
                  </a:lnTo>
                  <a:lnTo>
                    <a:pt x="198" y="129"/>
                  </a:lnTo>
                  <a:lnTo>
                    <a:pt x="198" y="140"/>
                  </a:lnTo>
                  <a:lnTo>
                    <a:pt x="194" y="152"/>
                  </a:lnTo>
                  <a:lnTo>
                    <a:pt x="175" y="167"/>
                  </a:lnTo>
                  <a:lnTo>
                    <a:pt x="160" y="186"/>
                  </a:lnTo>
                  <a:lnTo>
                    <a:pt x="148" y="219"/>
                  </a:lnTo>
                  <a:lnTo>
                    <a:pt x="148" y="246"/>
                  </a:lnTo>
                  <a:lnTo>
                    <a:pt x="140" y="257"/>
                  </a:lnTo>
                  <a:lnTo>
                    <a:pt x="123" y="275"/>
                  </a:lnTo>
                  <a:lnTo>
                    <a:pt x="106" y="296"/>
                  </a:lnTo>
                  <a:lnTo>
                    <a:pt x="94" y="290"/>
                  </a:lnTo>
                  <a:lnTo>
                    <a:pt x="92" y="280"/>
                  </a:lnTo>
                  <a:lnTo>
                    <a:pt x="75" y="278"/>
                  </a:lnTo>
                  <a:lnTo>
                    <a:pt x="66" y="292"/>
                  </a:lnTo>
                  <a:lnTo>
                    <a:pt x="58" y="2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1" name="Freeform 97"/>
            <p:cNvSpPr>
              <a:spLocks/>
            </p:cNvSpPr>
            <p:nvPr/>
          </p:nvSpPr>
          <p:spPr bwMode="auto">
            <a:xfrm>
              <a:off x="1654" y="2295"/>
              <a:ext cx="309" cy="113"/>
            </a:xfrm>
            <a:custGeom>
              <a:avLst/>
              <a:gdLst>
                <a:gd name="T0" fmla="*/ 86 w 309"/>
                <a:gd name="T1" fmla="*/ 0 h 113"/>
                <a:gd name="T2" fmla="*/ 111 w 309"/>
                <a:gd name="T3" fmla="*/ 1 h 113"/>
                <a:gd name="T4" fmla="*/ 134 w 309"/>
                <a:gd name="T5" fmla="*/ 1 h 113"/>
                <a:gd name="T6" fmla="*/ 159 w 309"/>
                <a:gd name="T7" fmla="*/ 13 h 113"/>
                <a:gd name="T8" fmla="*/ 169 w 309"/>
                <a:gd name="T9" fmla="*/ 26 h 113"/>
                <a:gd name="T10" fmla="*/ 197 w 309"/>
                <a:gd name="T11" fmla="*/ 23 h 113"/>
                <a:gd name="T12" fmla="*/ 207 w 309"/>
                <a:gd name="T13" fmla="*/ 30 h 113"/>
                <a:gd name="T14" fmla="*/ 228 w 309"/>
                <a:gd name="T15" fmla="*/ 51 h 113"/>
                <a:gd name="T16" fmla="*/ 245 w 309"/>
                <a:gd name="T17" fmla="*/ 67 h 113"/>
                <a:gd name="T18" fmla="*/ 255 w 309"/>
                <a:gd name="T19" fmla="*/ 67 h 113"/>
                <a:gd name="T20" fmla="*/ 270 w 309"/>
                <a:gd name="T21" fmla="*/ 73 h 113"/>
                <a:gd name="T22" fmla="*/ 267 w 309"/>
                <a:gd name="T23" fmla="*/ 82 h 113"/>
                <a:gd name="T24" fmla="*/ 290 w 309"/>
                <a:gd name="T25" fmla="*/ 84 h 113"/>
                <a:gd name="T26" fmla="*/ 309 w 309"/>
                <a:gd name="T27" fmla="*/ 97 h 113"/>
                <a:gd name="T28" fmla="*/ 305 w 309"/>
                <a:gd name="T29" fmla="*/ 105 h 113"/>
                <a:gd name="T30" fmla="*/ 286 w 309"/>
                <a:gd name="T31" fmla="*/ 111 h 113"/>
                <a:gd name="T32" fmla="*/ 265 w 309"/>
                <a:gd name="T33" fmla="*/ 111 h 113"/>
                <a:gd name="T34" fmla="*/ 245 w 309"/>
                <a:gd name="T35" fmla="*/ 109 h 113"/>
                <a:gd name="T36" fmla="*/ 201 w 309"/>
                <a:gd name="T37" fmla="*/ 113 h 113"/>
                <a:gd name="T38" fmla="*/ 224 w 309"/>
                <a:gd name="T39" fmla="*/ 94 h 113"/>
                <a:gd name="T40" fmla="*/ 213 w 309"/>
                <a:gd name="T41" fmla="*/ 84 h 113"/>
                <a:gd name="T42" fmla="*/ 196 w 309"/>
                <a:gd name="T43" fmla="*/ 82 h 113"/>
                <a:gd name="T44" fmla="*/ 186 w 309"/>
                <a:gd name="T45" fmla="*/ 73 h 113"/>
                <a:gd name="T46" fmla="*/ 182 w 309"/>
                <a:gd name="T47" fmla="*/ 53 h 113"/>
                <a:gd name="T48" fmla="*/ 165 w 309"/>
                <a:gd name="T49" fmla="*/ 55 h 113"/>
                <a:gd name="T50" fmla="*/ 138 w 309"/>
                <a:gd name="T51" fmla="*/ 46 h 113"/>
                <a:gd name="T52" fmla="*/ 130 w 309"/>
                <a:gd name="T53" fmla="*/ 38 h 113"/>
                <a:gd name="T54" fmla="*/ 94 w 309"/>
                <a:gd name="T55" fmla="*/ 32 h 113"/>
                <a:gd name="T56" fmla="*/ 84 w 309"/>
                <a:gd name="T57" fmla="*/ 26 h 113"/>
                <a:gd name="T58" fmla="*/ 96 w 309"/>
                <a:gd name="T59" fmla="*/ 17 h 113"/>
                <a:gd name="T60" fmla="*/ 69 w 309"/>
                <a:gd name="T61" fmla="*/ 17 h 113"/>
                <a:gd name="T62" fmla="*/ 44 w 309"/>
                <a:gd name="T63" fmla="*/ 34 h 113"/>
                <a:gd name="T64" fmla="*/ 32 w 309"/>
                <a:gd name="T65" fmla="*/ 34 h 113"/>
                <a:gd name="T66" fmla="*/ 27 w 309"/>
                <a:gd name="T67" fmla="*/ 42 h 113"/>
                <a:gd name="T68" fmla="*/ 11 w 309"/>
                <a:gd name="T69" fmla="*/ 46 h 113"/>
                <a:gd name="T70" fmla="*/ 0 w 309"/>
                <a:gd name="T71" fmla="*/ 44 h 113"/>
                <a:gd name="T72" fmla="*/ 17 w 309"/>
                <a:gd name="T73" fmla="*/ 32 h 113"/>
                <a:gd name="T74" fmla="*/ 25 w 309"/>
                <a:gd name="T75" fmla="*/ 21 h 113"/>
                <a:gd name="T76" fmla="*/ 38 w 309"/>
                <a:gd name="T77" fmla="*/ 13 h 113"/>
                <a:gd name="T78" fmla="*/ 55 w 309"/>
                <a:gd name="T79" fmla="*/ 5 h 113"/>
                <a:gd name="T80" fmla="*/ 78 w 309"/>
                <a:gd name="T81" fmla="*/ 3 h 113"/>
                <a:gd name="T82" fmla="*/ 86 w 309"/>
                <a:gd name="T8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9" h="113">
                  <a:moveTo>
                    <a:pt x="86" y="0"/>
                  </a:moveTo>
                  <a:lnTo>
                    <a:pt x="111" y="1"/>
                  </a:lnTo>
                  <a:lnTo>
                    <a:pt x="134" y="1"/>
                  </a:lnTo>
                  <a:lnTo>
                    <a:pt x="159" y="13"/>
                  </a:lnTo>
                  <a:lnTo>
                    <a:pt x="169" y="26"/>
                  </a:lnTo>
                  <a:lnTo>
                    <a:pt x="197" y="23"/>
                  </a:lnTo>
                  <a:lnTo>
                    <a:pt x="207" y="30"/>
                  </a:lnTo>
                  <a:lnTo>
                    <a:pt x="228" y="51"/>
                  </a:lnTo>
                  <a:lnTo>
                    <a:pt x="245" y="67"/>
                  </a:lnTo>
                  <a:lnTo>
                    <a:pt x="255" y="67"/>
                  </a:lnTo>
                  <a:lnTo>
                    <a:pt x="270" y="73"/>
                  </a:lnTo>
                  <a:lnTo>
                    <a:pt x="267" y="82"/>
                  </a:lnTo>
                  <a:lnTo>
                    <a:pt x="290" y="84"/>
                  </a:lnTo>
                  <a:lnTo>
                    <a:pt x="309" y="97"/>
                  </a:lnTo>
                  <a:lnTo>
                    <a:pt x="305" y="105"/>
                  </a:lnTo>
                  <a:lnTo>
                    <a:pt x="286" y="111"/>
                  </a:lnTo>
                  <a:lnTo>
                    <a:pt x="265" y="111"/>
                  </a:lnTo>
                  <a:lnTo>
                    <a:pt x="245" y="109"/>
                  </a:lnTo>
                  <a:lnTo>
                    <a:pt x="201" y="113"/>
                  </a:lnTo>
                  <a:lnTo>
                    <a:pt x="224" y="94"/>
                  </a:lnTo>
                  <a:lnTo>
                    <a:pt x="213" y="84"/>
                  </a:lnTo>
                  <a:lnTo>
                    <a:pt x="196" y="82"/>
                  </a:lnTo>
                  <a:lnTo>
                    <a:pt x="186" y="73"/>
                  </a:lnTo>
                  <a:lnTo>
                    <a:pt x="182" y="53"/>
                  </a:lnTo>
                  <a:lnTo>
                    <a:pt x="165" y="55"/>
                  </a:lnTo>
                  <a:lnTo>
                    <a:pt x="138" y="46"/>
                  </a:lnTo>
                  <a:lnTo>
                    <a:pt x="130" y="38"/>
                  </a:lnTo>
                  <a:lnTo>
                    <a:pt x="94" y="32"/>
                  </a:lnTo>
                  <a:lnTo>
                    <a:pt x="84" y="26"/>
                  </a:lnTo>
                  <a:lnTo>
                    <a:pt x="96" y="17"/>
                  </a:lnTo>
                  <a:lnTo>
                    <a:pt x="69" y="17"/>
                  </a:lnTo>
                  <a:lnTo>
                    <a:pt x="44" y="34"/>
                  </a:lnTo>
                  <a:lnTo>
                    <a:pt x="32" y="34"/>
                  </a:lnTo>
                  <a:lnTo>
                    <a:pt x="27" y="42"/>
                  </a:lnTo>
                  <a:lnTo>
                    <a:pt x="11" y="46"/>
                  </a:lnTo>
                  <a:lnTo>
                    <a:pt x="0" y="44"/>
                  </a:lnTo>
                  <a:lnTo>
                    <a:pt x="17" y="32"/>
                  </a:lnTo>
                  <a:lnTo>
                    <a:pt x="25" y="21"/>
                  </a:lnTo>
                  <a:lnTo>
                    <a:pt x="38" y="13"/>
                  </a:lnTo>
                  <a:lnTo>
                    <a:pt x="55" y="5"/>
                  </a:lnTo>
                  <a:lnTo>
                    <a:pt x="78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2" name="Freeform 98"/>
            <p:cNvSpPr>
              <a:spLocks/>
            </p:cNvSpPr>
            <p:nvPr/>
          </p:nvSpPr>
          <p:spPr bwMode="auto">
            <a:xfrm>
              <a:off x="5092" y="1868"/>
              <a:ext cx="52" cy="23"/>
            </a:xfrm>
            <a:custGeom>
              <a:avLst/>
              <a:gdLst>
                <a:gd name="T0" fmla="*/ 0 w 52"/>
                <a:gd name="T1" fmla="*/ 19 h 23"/>
                <a:gd name="T2" fmla="*/ 2 w 52"/>
                <a:gd name="T3" fmla="*/ 19 h 23"/>
                <a:gd name="T4" fmla="*/ 5 w 52"/>
                <a:gd name="T5" fmla="*/ 10 h 23"/>
                <a:gd name="T6" fmla="*/ 27 w 52"/>
                <a:gd name="T7" fmla="*/ 12 h 23"/>
                <a:gd name="T8" fmla="*/ 52 w 52"/>
                <a:gd name="T9" fmla="*/ 0 h 23"/>
                <a:gd name="T10" fmla="*/ 32 w 52"/>
                <a:gd name="T11" fmla="*/ 16 h 23"/>
                <a:gd name="T12" fmla="*/ 36 w 52"/>
                <a:gd name="T13" fmla="*/ 21 h 23"/>
                <a:gd name="T14" fmla="*/ 32 w 52"/>
                <a:gd name="T15" fmla="*/ 21 h 23"/>
                <a:gd name="T16" fmla="*/ 27 w 52"/>
                <a:gd name="T17" fmla="*/ 23 h 23"/>
                <a:gd name="T18" fmla="*/ 23 w 52"/>
                <a:gd name="T19" fmla="*/ 23 h 23"/>
                <a:gd name="T20" fmla="*/ 21 w 52"/>
                <a:gd name="T21" fmla="*/ 23 h 23"/>
                <a:gd name="T22" fmla="*/ 21 w 52"/>
                <a:gd name="T23" fmla="*/ 21 h 23"/>
                <a:gd name="T24" fmla="*/ 19 w 52"/>
                <a:gd name="T25" fmla="*/ 18 h 23"/>
                <a:gd name="T26" fmla="*/ 13 w 52"/>
                <a:gd name="T27" fmla="*/ 18 h 23"/>
                <a:gd name="T28" fmla="*/ 5 w 52"/>
                <a:gd name="T29" fmla="*/ 21 h 23"/>
                <a:gd name="T30" fmla="*/ 0 w 52"/>
                <a:gd name="T31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3">
                  <a:moveTo>
                    <a:pt x="0" y="19"/>
                  </a:moveTo>
                  <a:lnTo>
                    <a:pt x="2" y="19"/>
                  </a:lnTo>
                  <a:lnTo>
                    <a:pt x="5" y="10"/>
                  </a:lnTo>
                  <a:lnTo>
                    <a:pt x="27" y="12"/>
                  </a:lnTo>
                  <a:lnTo>
                    <a:pt x="52" y="0"/>
                  </a:lnTo>
                  <a:lnTo>
                    <a:pt x="32" y="16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27" y="23"/>
                  </a:lnTo>
                  <a:lnTo>
                    <a:pt x="23" y="23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3" y="18"/>
                  </a:lnTo>
                  <a:lnTo>
                    <a:pt x="5" y="21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3" name="Freeform 99"/>
            <p:cNvSpPr>
              <a:spLocks/>
            </p:cNvSpPr>
            <p:nvPr/>
          </p:nvSpPr>
          <p:spPr bwMode="auto">
            <a:xfrm>
              <a:off x="5078" y="1886"/>
              <a:ext cx="50" cy="21"/>
            </a:xfrm>
            <a:custGeom>
              <a:avLst/>
              <a:gdLst>
                <a:gd name="T0" fmla="*/ 50 w 50"/>
                <a:gd name="T1" fmla="*/ 3 h 21"/>
                <a:gd name="T2" fmla="*/ 50 w 50"/>
                <a:gd name="T3" fmla="*/ 7 h 21"/>
                <a:gd name="T4" fmla="*/ 23 w 50"/>
                <a:gd name="T5" fmla="*/ 21 h 21"/>
                <a:gd name="T6" fmla="*/ 8 w 50"/>
                <a:gd name="T7" fmla="*/ 17 h 21"/>
                <a:gd name="T8" fmla="*/ 0 w 50"/>
                <a:gd name="T9" fmla="*/ 1 h 21"/>
                <a:gd name="T10" fmla="*/ 14 w 50"/>
                <a:gd name="T11" fmla="*/ 1 h 21"/>
                <a:gd name="T12" fmla="*/ 19 w 50"/>
                <a:gd name="T13" fmla="*/ 3 h 21"/>
                <a:gd name="T14" fmla="*/ 27 w 50"/>
                <a:gd name="T15" fmla="*/ 0 h 21"/>
                <a:gd name="T16" fmla="*/ 33 w 50"/>
                <a:gd name="T17" fmla="*/ 0 h 21"/>
                <a:gd name="T18" fmla="*/ 35 w 50"/>
                <a:gd name="T19" fmla="*/ 3 h 21"/>
                <a:gd name="T20" fmla="*/ 35 w 50"/>
                <a:gd name="T21" fmla="*/ 5 h 21"/>
                <a:gd name="T22" fmla="*/ 37 w 50"/>
                <a:gd name="T23" fmla="*/ 5 h 21"/>
                <a:gd name="T24" fmla="*/ 41 w 50"/>
                <a:gd name="T25" fmla="*/ 5 h 21"/>
                <a:gd name="T26" fmla="*/ 46 w 50"/>
                <a:gd name="T27" fmla="*/ 3 h 21"/>
                <a:gd name="T28" fmla="*/ 50 w 50"/>
                <a:gd name="T2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21">
                  <a:moveTo>
                    <a:pt x="50" y="3"/>
                  </a:moveTo>
                  <a:lnTo>
                    <a:pt x="50" y="7"/>
                  </a:lnTo>
                  <a:lnTo>
                    <a:pt x="23" y="21"/>
                  </a:lnTo>
                  <a:lnTo>
                    <a:pt x="8" y="17"/>
                  </a:lnTo>
                  <a:lnTo>
                    <a:pt x="0" y="1"/>
                  </a:lnTo>
                  <a:lnTo>
                    <a:pt x="14" y="1"/>
                  </a:lnTo>
                  <a:lnTo>
                    <a:pt x="19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50" y="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4" name="Freeform 100"/>
            <p:cNvSpPr>
              <a:spLocks/>
            </p:cNvSpPr>
            <p:nvPr/>
          </p:nvSpPr>
          <p:spPr bwMode="auto">
            <a:xfrm>
              <a:off x="4508" y="1352"/>
              <a:ext cx="175" cy="84"/>
            </a:xfrm>
            <a:custGeom>
              <a:avLst/>
              <a:gdLst>
                <a:gd name="T0" fmla="*/ 125 w 175"/>
                <a:gd name="T1" fmla="*/ 82 h 84"/>
                <a:gd name="T2" fmla="*/ 113 w 175"/>
                <a:gd name="T3" fmla="*/ 77 h 84"/>
                <a:gd name="T4" fmla="*/ 102 w 175"/>
                <a:gd name="T5" fmla="*/ 78 h 84"/>
                <a:gd name="T6" fmla="*/ 81 w 175"/>
                <a:gd name="T7" fmla="*/ 67 h 84"/>
                <a:gd name="T8" fmla="*/ 71 w 175"/>
                <a:gd name="T9" fmla="*/ 71 h 84"/>
                <a:gd name="T10" fmla="*/ 56 w 175"/>
                <a:gd name="T11" fmla="*/ 84 h 84"/>
                <a:gd name="T12" fmla="*/ 37 w 175"/>
                <a:gd name="T13" fmla="*/ 73 h 84"/>
                <a:gd name="T14" fmla="*/ 21 w 175"/>
                <a:gd name="T15" fmla="*/ 59 h 84"/>
                <a:gd name="T16" fmla="*/ 8 w 175"/>
                <a:gd name="T17" fmla="*/ 52 h 84"/>
                <a:gd name="T18" fmla="*/ 6 w 175"/>
                <a:gd name="T19" fmla="*/ 36 h 84"/>
                <a:gd name="T20" fmla="*/ 0 w 175"/>
                <a:gd name="T21" fmla="*/ 27 h 84"/>
                <a:gd name="T22" fmla="*/ 19 w 175"/>
                <a:gd name="T23" fmla="*/ 21 h 84"/>
                <a:gd name="T24" fmla="*/ 29 w 175"/>
                <a:gd name="T25" fmla="*/ 11 h 84"/>
                <a:gd name="T26" fmla="*/ 48 w 175"/>
                <a:gd name="T27" fmla="*/ 6 h 84"/>
                <a:gd name="T28" fmla="*/ 54 w 175"/>
                <a:gd name="T29" fmla="*/ 0 h 84"/>
                <a:gd name="T30" fmla="*/ 62 w 175"/>
                <a:gd name="T31" fmla="*/ 4 h 84"/>
                <a:gd name="T32" fmla="*/ 73 w 175"/>
                <a:gd name="T33" fmla="*/ 0 h 84"/>
                <a:gd name="T34" fmla="*/ 85 w 175"/>
                <a:gd name="T35" fmla="*/ 9 h 84"/>
                <a:gd name="T36" fmla="*/ 106 w 175"/>
                <a:gd name="T37" fmla="*/ 13 h 84"/>
                <a:gd name="T38" fmla="*/ 104 w 175"/>
                <a:gd name="T39" fmla="*/ 23 h 84"/>
                <a:gd name="T40" fmla="*/ 117 w 175"/>
                <a:gd name="T41" fmla="*/ 29 h 84"/>
                <a:gd name="T42" fmla="*/ 121 w 175"/>
                <a:gd name="T43" fmla="*/ 21 h 84"/>
                <a:gd name="T44" fmla="*/ 140 w 175"/>
                <a:gd name="T45" fmla="*/ 25 h 84"/>
                <a:gd name="T46" fmla="*/ 142 w 175"/>
                <a:gd name="T47" fmla="*/ 34 h 84"/>
                <a:gd name="T48" fmla="*/ 161 w 175"/>
                <a:gd name="T49" fmla="*/ 36 h 84"/>
                <a:gd name="T50" fmla="*/ 175 w 175"/>
                <a:gd name="T51" fmla="*/ 54 h 84"/>
                <a:gd name="T52" fmla="*/ 167 w 175"/>
                <a:gd name="T53" fmla="*/ 54 h 84"/>
                <a:gd name="T54" fmla="*/ 163 w 175"/>
                <a:gd name="T55" fmla="*/ 59 h 84"/>
                <a:gd name="T56" fmla="*/ 158 w 175"/>
                <a:gd name="T57" fmla="*/ 59 h 84"/>
                <a:gd name="T58" fmla="*/ 156 w 175"/>
                <a:gd name="T59" fmla="*/ 67 h 84"/>
                <a:gd name="T60" fmla="*/ 150 w 175"/>
                <a:gd name="T61" fmla="*/ 69 h 84"/>
                <a:gd name="T62" fmla="*/ 150 w 175"/>
                <a:gd name="T63" fmla="*/ 73 h 84"/>
                <a:gd name="T64" fmla="*/ 140 w 175"/>
                <a:gd name="T65" fmla="*/ 77 h 84"/>
                <a:gd name="T66" fmla="*/ 129 w 175"/>
                <a:gd name="T67" fmla="*/ 75 h 84"/>
                <a:gd name="T68" fmla="*/ 125 w 175"/>
                <a:gd name="T69" fmla="*/ 8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5" h="84">
                  <a:moveTo>
                    <a:pt x="125" y="82"/>
                  </a:moveTo>
                  <a:lnTo>
                    <a:pt x="113" y="77"/>
                  </a:lnTo>
                  <a:lnTo>
                    <a:pt x="102" y="78"/>
                  </a:lnTo>
                  <a:lnTo>
                    <a:pt x="81" y="67"/>
                  </a:lnTo>
                  <a:lnTo>
                    <a:pt x="71" y="71"/>
                  </a:lnTo>
                  <a:lnTo>
                    <a:pt x="56" y="84"/>
                  </a:lnTo>
                  <a:lnTo>
                    <a:pt x="37" y="73"/>
                  </a:lnTo>
                  <a:lnTo>
                    <a:pt x="21" y="59"/>
                  </a:lnTo>
                  <a:lnTo>
                    <a:pt x="8" y="52"/>
                  </a:lnTo>
                  <a:lnTo>
                    <a:pt x="6" y="36"/>
                  </a:lnTo>
                  <a:lnTo>
                    <a:pt x="0" y="27"/>
                  </a:lnTo>
                  <a:lnTo>
                    <a:pt x="19" y="21"/>
                  </a:lnTo>
                  <a:lnTo>
                    <a:pt x="29" y="11"/>
                  </a:lnTo>
                  <a:lnTo>
                    <a:pt x="48" y="6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3" y="0"/>
                  </a:lnTo>
                  <a:lnTo>
                    <a:pt x="85" y="9"/>
                  </a:lnTo>
                  <a:lnTo>
                    <a:pt x="106" y="13"/>
                  </a:lnTo>
                  <a:lnTo>
                    <a:pt x="104" y="23"/>
                  </a:lnTo>
                  <a:lnTo>
                    <a:pt x="117" y="29"/>
                  </a:lnTo>
                  <a:lnTo>
                    <a:pt x="121" y="21"/>
                  </a:lnTo>
                  <a:lnTo>
                    <a:pt x="140" y="25"/>
                  </a:lnTo>
                  <a:lnTo>
                    <a:pt x="142" y="34"/>
                  </a:lnTo>
                  <a:lnTo>
                    <a:pt x="161" y="36"/>
                  </a:lnTo>
                  <a:lnTo>
                    <a:pt x="175" y="54"/>
                  </a:lnTo>
                  <a:lnTo>
                    <a:pt x="167" y="54"/>
                  </a:lnTo>
                  <a:lnTo>
                    <a:pt x="163" y="59"/>
                  </a:lnTo>
                  <a:lnTo>
                    <a:pt x="158" y="59"/>
                  </a:lnTo>
                  <a:lnTo>
                    <a:pt x="156" y="67"/>
                  </a:lnTo>
                  <a:lnTo>
                    <a:pt x="150" y="69"/>
                  </a:lnTo>
                  <a:lnTo>
                    <a:pt x="150" y="73"/>
                  </a:lnTo>
                  <a:lnTo>
                    <a:pt x="140" y="77"/>
                  </a:lnTo>
                  <a:lnTo>
                    <a:pt x="129" y="75"/>
                  </a:lnTo>
                  <a:lnTo>
                    <a:pt x="125" y="8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5" name="Freeform 101"/>
            <p:cNvSpPr>
              <a:spLocks/>
            </p:cNvSpPr>
            <p:nvPr/>
          </p:nvSpPr>
          <p:spPr bwMode="auto">
            <a:xfrm>
              <a:off x="4347" y="1225"/>
              <a:ext cx="234" cy="252"/>
            </a:xfrm>
            <a:custGeom>
              <a:avLst/>
              <a:gdLst>
                <a:gd name="T0" fmla="*/ 104 w 234"/>
                <a:gd name="T1" fmla="*/ 0 h 252"/>
                <a:gd name="T2" fmla="*/ 104 w 234"/>
                <a:gd name="T3" fmla="*/ 13 h 252"/>
                <a:gd name="T4" fmla="*/ 129 w 234"/>
                <a:gd name="T5" fmla="*/ 21 h 252"/>
                <a:gd name="T6" fmla="*/ 129 w 234"/>
                <a:gd name="T7" fmla="*/ 33 h 252"/>
                <a:gd name="T8" fmla="*/ 153 w 234"/>
                <a:gd name="T9" fmla="*/ 27 h 252"/>
                <a:gd name="T10" fmla="*/ 169 w 234"/>
                <a:gd name="T11" fmla="*/ 17 h 252"/>
                <a:gd name="T12" fmla="*/ 198 w 234"/>
                <a:gd name="T13" fmla="*/ 31 h 252"/>
                <a:gd name="T14" fmla="*/ 209 w 234"/>
                <a:gd name="T15" fmla="*/ 40 h 252"/>
                <a:gd name="T16" fmla="*/ 215 w 234"/>
                <a:gd name="T17" fmla="*/ 58 h 252"/>
                <a:gd name="T18" fmla="*/ 209 w 234"/>
                <a:gd name="T19" fmla="*/ 65 h 252"/>
                <a:gd name="T20" fmla="*/ 217 w 234"/>
                <a:gd name="T21" fmla="*/ 77 h 252"/>
                <a:gd name="T22" fmla="*/ 224 w 234"/>
                <a:gd name="T23" fmla="*/ 94 h 252"/>
                <a:gd name="T24" fmla="*/ 223 w 234"/>
                <a:gd name="T25" fmla="*/ 106 h 252"/>
                <a:gd name="T26" fmla="*/ 234 w 234"/>
                <a:gd name="T27" fmla="*/ 127 h 252"/>
                <a:gd name="T28" fmla="*/ 223 w 234"/>
                <a:gd name="T29" fmla="*/ 131 h 252"/>
                <a:gd name="T30" fmla="*/ 215 w 234"/>
                <a:gd name="T31" fmla="*/ 127 h 252"/>
                <a:gd name="T32" fmla="*/ 209 w 234"/>
                <a:gd name="T33" fmla="*/ 133 h 252"/>
                <a:gd name="T34" fmla="*/ 190 w 234"/>
                <a:gd name="T35" fmla="*/ 138 h 252"/>
                <a:gd name="T36" fmla="*/ 180 w 234"/>
                <a:gd name="T37" fmla="*/ 148 h 252"/>
                <a:gd name="T38" fmla="*/ 161 w 234"/>
                <a:gd name="T39" fmla="*/ 154 h 252"/>
                <a:gd name="T40" fmla="*/ 167 w 234"/>
                <a:gd name="T41" fmla="*/ 163 h 252"/>
                <a:gd name="T42" fmla="*/ 169 w 234"/>
                <a:gd name="T43" fmla="*/ 179 h 252"/>
                <a:gd name="T44" fmla="*/ 182 w 234"/>
                <a:gd name="T45" fmla="*/ 186 h 252"/>
                <a:gd name="T46" fmla="*/ 198 w 234"/>
                <a:gd name="T47" fmla="*/ 200 h 252"/>
                <a:gd name="T48" fmla="*/ 188 w 234"/>
                <a:gd name="T49" fmla="*/ 215 h 252"/>
                <a:gd name="T50" fmla="*/ 180 w 234"/>
                <a:gd name="T51" fmla="*/ 219 h 252"/>
                <a:gd name="T52" fmla="*/ 184 w 234"/>
                <a:gd name="T53" fmla="*/ 242 h 252"/>
                <a:gd name="T54" fmla="*/ 180 w 234"/>
                <a:gd name="T55" fmla="*/ 248 h 252"/>
                <a:gd name="T56" fmla="*/ 173 w 234"/>
                <a:gd name="T57" fmla="*/ 240 h 252"/>
                <a:gd name="T58" fmla="*/ 159 w 234"/>
                <a:gd name="T59" fmla="*/ 238 h 252"/>
                <a:gd name="T60" fmla="*/ 142 w 234"/>
                <a:gd name="T61" fmla="*/ 246 h 252"/>
                <a:gd name="T62" fmla="*/ 117 w 234"/>
                <a:gd name="T63" fmla="*/ 244 h 252"/>
                <a:gd name="T64" fmla="*/ 113 w 234"/>
                <a:gd name="T65" fmla="*/ 252 h 252"/>
                <a:gd name="T66" fmla="*/ 100 w 234"/>
                <a:gd name="T67" fmla="*/ 244 h 252"/>
                <a:gd name="T68" fmla="*/ 92 w 234"/>
                <a:gd name="T69" fmla="*/ 246 h 252"/>
                <a:gd name="T70" fmla="*/ 65 w 234"/>
                <a:gd name="T71" fmla="*/ 234 h 252"/>
                <a:gd name="T72" fmla="*/ 59 w 234"/>
                <a:gd name="T73" fmla="*/ 242 h 252"/>
                <a:gd name="T74" fmla="*/ 36 w 234"/>
                <a:gd name="T75" fmla="*/ 242 h 252"/>
                <a:gd name="T76" fmla="*/ 40 w 234"/>
                <a:gd name="T77" fmla="*/ 219 h 252"/>
                <a:gd name="T78" fmla="*/ 54 w 234"/>
                <a:gd name="T79" fmla="*/ 196 h 252"/>
                <a:gd name="T80" fmla="*/ 15 w 234"/>
                <a:gd name="T81" fmla="*/ 190 h 252"/>
                <a:gd name="T82" fmla="*/ 4 w 234"/>
                <a:gd name="T83" fmla="*/ 181 h 252"/>
                <a:gd name="T84" fmla="*/ 6 w 234"/>
                <a:gd name="T85" fmla="*/ 167 h 252"/>
                <a:gd name="T86" fmla="*/ 0 w 234"/>
                <a:gd name="T87" fmla="*/ 159 h 252"/>
                <a:gd name="T88" fmla="*/ 4 w 234"/>
                <a:gd name="T89" fmla="*/ 136 h 252"/>
                <a:gd name="T90" fmla="*/ 0 w 234"/>
                <a:gd name="T91" fmla="*/ 102 h 252"/>
                <a:gd name="T92" fmla="*/ 17 w 234"/>
                <a:gd name="T93" fmla="*/ 102 h 252"/>
                <a:gd name="T94" fmla="*/ 23 w 234"/>
                <a:gd name="T95" fmla="*/ 90 h 252"/>
                <a:gd name="T96" fmla="*/ 31 w 234"/>
                <a:gd name="T97" fmla="*/ 60 h 252"/>
                <a:gd name="T98" fmla="*/ 25 w 234"/>
                <a:gd name="T99" fmla="*/ 50 h 252"/>
                <a:gd name="T100" fmla="*/ 31 w 234"/>
                <a:gd name="T101" fmla="*/ 42 h 252"/>
                <a:gd name="T102" fmla="*/ 52 w 234"/>
                <a:gd name="T103" fmla="*/ 40 h 252"/>
                <a:gd name="T104" fmla="*/ 57 w 234"/>
                <a:gd name="T105" fmla="*/ 48 h 252"/>
                <a:gd name="T106" fmla="*/ 75 w 234"/>
                <a:gd name="T107" fmla="*/ 33 h 252"/>
                <a:gd name="T108" fmla="*/ 69 w 234"/>
                <a:gd name="T109" fmla="*/ 19 h 252"/>
                <a:gd name="T110" fmla="*/ 67 w 234"/>
                <a:gd name="T111" fmla="*/ 2 h 252"/>
                <a:gd name="T112" fmla="*/ 86 w 234"/>
                <a:gd name="T113" fmla="*/ 6 h 252"/>
                <a:gd name="T114" fmla="*/ 104 w 234"/>
                <a:gd name="T115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4" h="252">
                  <a:moveTo>
                    <a:pt x="104" y="0"/>
                  </a:moveTo>
                  <a:lnTo>
                    <a:pt x="104" y="13"/>
                  </a:lnTo>
                  <a:lnTo>
                    <a:pt x="129" y="21"/>
                  </a:lnTo>
                  <a:lnTo>
                    <a:pt x="129" y="33"/>
                  </a:lnTo>
                  <a:lnTo>
                    <a:pt x="153" y="27"/>
                  </a:lnTo>
                  <a:lnTo>
                    <a:pt x="169" y="17"/>
                  </a:lnTo>
                  <a:lnTo>
                    <a:pt x="198" y="31"/>
                  </a:lnTo>
                  <a:lnTo>
                    <a:pt x="209" y="40"/>
                  </a:lnTo>
                  <a:lnTo>
                    <a:pt x="215" y="58"/>
                  </a:lnTo>
                  <a:lnTo>
                    <a:pt x="209" y="65"/>
                  </a:lnTo>
                  <a:lnTo>
                    <a:pt x="217" y="77"/>
                  </a:lnTo>
                  <a:lnTo>
                    <a:pt x="224" y="94"/>
                  </a:lnTo>
                  <a:lnTo>
                    <a:pt x="223" y="106"/>
                  </a:lnTo>
                  <a:lnTo>
                    <a:pt x="234" y="127"/>
                  </a:lnTo>
                  <a:lnTo>
                    <a:pt x="223" y="131"/>
                  </a:lnTo>
                  <a:lnTo>
                    <a:pt x="215" y="127"/>
                  </a:lnTo>
                  <a:lnTo>
                    <a:pt x="209" y="133"/>
                  </a:lnTo>
                  <a:lnTo>
                    <a:pt x="190" y="138"/>
                  </a:lnTo>
                  <a:lnTo>
                    <a:pt x="180" y="148"/>
                  </a:lnTo>
                  <a:lnTo>
                    <a:pt x="161" y="154"/>
                  </a:lnTo>
                  <a:lnTo>
                    <a:pt x="167" y="163"/>
                  </a:lnTo>
                  <a:lnTo>
                    <a:pt x="169" y="179"/>
                  </a:lnTo>
                  <a:lnTo>
                    <a:pt x="182" y="186"/>
                  </a:lnTo>
                  <a:lnTo>
                    <a:pt x="198" y="200"/>
                  </a:lnTo>
                  <a:lnTo>
                    <a:pt x="188" y="215"/>
                  </a:lnTo>
                  <a:lnTo>
                    <a:pt x="180" y="219"/>
                  </a:lnTo>
                  <a:lnTo>
                    <a:pt x="184" y="242"/>
                  </a:lnTo>
                  <a:lnTo>
                    <a:pt x="180" y="248"/>
                  </a:lnTo>
                  <a:lnTo>
                    <a:pt x="173" y="240"/>
                  </a:lnTo>
                  <a:lnTo>
                    <a:pt x="159" y="238"/>
                  </a:lnTo>
                  <a:lnTo>
                    <a:pt x="142" y="246"/>
                  </a:lnTo>
                  <a:lnTo>
                    <a:pt x="117" y="244"/>
                  </a:lnTo>
                  <a:lnTo>
                    <a:pt x="113" y="252"/>
                  </a:lnTo>
                  <a:lnTo>
                    <a:pt x="100" y="244"/>
                  </a:lnTo>
                  <a:lnTo>
                    <a:pt x="92" y="246"/>
                  </a:lnTo>
                  <a:lnTo>
                    <a:pt x="65" y="234"/>
                  </a:lnTo>
                  <a:lnTo>
                    <a:pt x="59" y="242"/>
                  </a:lnTo>
                  <a:lnTo>
                    <a:pt x="36" y="242"/>
                  </a:lnTo>
                  <a:lnTo>
                    <a:pt x="40" y="219"/>
                  </a:lnTo>
                  <a:lnTo>
                    <a:pt x="54" y="196"/>
                  </a:lnTo>
                  <a:lnTo>
                    <a:pt x="15" y="190"/>
                  </a:lnTo>
                  <a:lnTo>
                    <a:pt x="4" y="181"/>
                  </a:lnTo>
                  <a:lnTo>
                    <a:pt x="6" y="167"/>
                  </a:lnTo>
                  <a:lnTo>
                    <a:pt x="0" y="159"/>
                  </a:lnTo>
                  <a:lnTo>
                    <a:pt x="4" y="136"/>
                  </a:lnTo>
                  <a:lnTo>
                    <a:pt x="0" y="102"/>
                  </a:lnTo>
                  <a:lnTo>
                    <a:pt x="17" y="102"/>
                  </a:lnTo>
                  <a:lnTo>
                    <a:pt x="23" y="90"/>
                  </a:lnTo>
                  <a:lnTo>
                    <a:pt x="31" y="60"/>
                  </a:lnTo>
                  <a:lnTo>
                    <a:pt x="25" y="50"/>
                  </a:lnTo>
                  <a:lnTo>
                    <a:pt x="31" y="42"/>
                  </a:lnTo>
                  <a:lnTo>
                    <a:pt x="52" y="40"/>
                  </a:lnTo>
                  <a:lnTo>
                    <a:pt x="57" y="48"/>
                  </a:lnTo>
                  <a:lnTo>
                    <a:pt x="75" y="33"/>
                  </a:lnTo>
                  <a:lnTo>
                    <a:pt x="69" y="19"/>
                  </a:lnTo>
                  <a:lnTo>
                    <a:pt x="67" y="2"/>
                  </a:lnTo>
                  <a:lnTo>
                    <a:pt x="86" y="6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6" name="Freeform 102"/>
            <p:cNvSpPr>
              <a:spLocks/>
            </p:cNvSpPr>
            <p:nvPr/>
          </p:nvSpPr>
          <p:spPr bwMode="auto">
            <a:xfrm>
              <a:off x="5393" y="2652"/>
              <a:ext cx="48" cy="59"/>
            </a:xfrm>
            <a:custGeom>
              <a:avLst/>
              <a:gdLst>
                <a:gd name="T0" fmla="*/ 40 w 48"/>
                <a:gd name="T1" fmla="*/ 0 h 59"/>
                <a:gd name="T2" fmla="*/ 48 w 48"/>
                <a:gd name="T3" fmla="*/ 9 h 59"/>
                <a:gd name="T4" fmla="*/ 48 w 48"/>
                <a:gd name="T5" fmla="*/ 23 h 59"/>
                <a:gd name="T6" fmla="*/ 31 w 48"/>
                <a:gd name="T7" fmla="*/ 32 h 59"/>
                <a:gd name="T8" fmla="*/ 44 w 48"/>
                <a:gd name="T9" fmla="*/ 42 h 59"/>
                <a:gd name="T10" fmla="*/ 35 w 48"/>
                <a:gd name="T11" fmla="*/ 59 h 59"/>
                <a:gd name="T12" fmla="*/ 27 w 48"/>
                <a:gd name="T13" fmla="*/ 53 h 59"/>
                <a:gd name="T14" fmla="*/ 19 w 48"/>
                <a:gd name="T15" fmla="*/ 55 h 59"/>
                <a:gd name="T16" fmla="*/ 4 w 48"/>
                <a:gd name="T17" fmla="*/ 55 h 59"/>
                <a:gd name="T18" fmla="*/ 2 w 48"/>
                <a:gd name="T19" fmla="*/ 44 h 59"/>
                <a:gd name="T20" fmla="*/ 0 w 48"/>
                <a:gd name="T21" fmla="*/ 36 h 59"/>
                <a:gd name="T22" fmla="*/ 10 w 48"/>
                <a:gd name="T23" fmla="*/ 19 h 59"/>
                <a:gd name="T24" fmla="*/ 19 w 48"/>
                <a:gd name="T25" fmla="*/ 4 h 59"/>
                <a:gd name="T26" fmla="*/ 33 w 48"/>
                <a:gd name="T27" fmla="*/ 7 h 59"/>
                <a:gd name="T28" fmla="*/ 40 w 4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9">
                  <a:moveTo>
                    <a:pt x="40" y="0"/>
                  </a:moveTo>
                  <a:lnTo>
                    <a:pt x="48" y="9"/>
                  </a:lnTo>
                  <a:lnTo>
                    <a:pt x="48" y="23"/>
                  </a:lnTo>
                  <a:lnTo>
                    <a:pt x="31" y="32"/>
                  </a:lnTo>
                  <a:lnTo>
                    <a:pt x="44" y="42"/>
                  </a:lnTo>
                  <a:lnTo>
                    <a:pt x="35" y="59"/>
                  </a:lnTo>
                  <a:lnTo>
                    <a:pt x="27" y="53"/>
                  </a:lnTo>
                  <a:lnTo>
                    <a:pt x="19" y="55"/>
                  </a:lnTo>
                  <a:lnTo>
                    <a:pt x="4" y="55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10" y="19"/>
                  </a:lnTo>
                  <a:lnTo>
                    <a:pt x="19" y="4"/>
                  </a:lnTo>
                  <a:lnTo>
                    <a:pt x="3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7" name="Freeform 103"/>
            <p:cNvSpPr>
              <a:spLocks noEditPoints="1"/>
            </p:cNvSpPr>
            <p:nvPr/>
          </p:nvSpPr>
          <p:spPr bwMode="auto">
            <a:xfrm>
              <a:off x="4404" y="1139"/>
              <a:ext cx="116" cy="92"/>
            </a:xfrm>
            <a:custGeom>
              <a:avLst/>
              <a:gdLst>
                <a:gd name="T0" fmla="*/ 116 w 116"/>
                <a:gd name="T1" fmla="*/ 67 h 92"/>
                <a:gd name="T2" fmla="*/ 100 w 116"/>
                <a:gd name="T3" fmla="*/ 92 h 92"/>
                <a:gd name="T4" fmla="*/ 73 w 116"/>
                <a:gd name="T5" fmla="*/ 75 h 92"/>
                <a:gd name="T6" fmla="*/ 70 w 116"/>
                <a:gd name="T7" fmla="*/ 61 h 92"/>
                <a:gd name="T8" fmla="*/ 106 w 116"/>
                <a:gd name="T9" fmla="*/ 51 h 92"/>
                <a:gd name="T10" fmla="*/ 116 w 116"/>
                <a:gd name="T11" fmla="*/ 67 h 92"/>
                <a:gd name="T12" fmla="*/ 72 w 116"/>
                <a:gd name="T13" fmla="*/ 40 h 92"/>
                <a:gd name="T14" fmla="*/ 64 w 116"/>
                <a:gd name="T15" fmla="*/ 51 h 92"/>
                <a:gd name="T16" fmla="*/ 58 w 116"/>
                <a:gd name="T17" fmla="*/ 48 h 92"/>
                <a:gd name="T18" fmla="*/ 39 w 116"/>
                <a:gd name="T19" fmla="*/ 71 h 92"/>
                <a:gd name="T20" fmla="*/ 47 w 116"/>
                <a:gd name="T21" fmla="*/ 86 h 92"/>
                <a:gd name="T22" fmla="*/ 29 w 116"/>
                <a:gd name="T23" fmla="*/ 92 h 92"/>
                <a:gd name="T24" fmla="*/ 10 w 116"/>
                <a:gd name="T25" fmla="*/ 88 h 92"/>
                <a:gd name="T26" fmla="*/ 0 w 116"/>
                <a:gd name="T27" fmla="*/ 69 h 92"/>
                <a:gd name="T28" fmla="*/ 0 w 116"/>
                <a:gd name="T29" fmla="*/ 36 h 92"/>
                <a:gd name="T30" fmla="*/ 4 w 116"/>
                <a:gd name="T31" fmla="*/ 28 h 92"/>
                <a:gd name="T32" fmla="*/ 12 w 116"/>
                <a:gd name="T33" fmla="*/ 19 h 92"/>
                <a:gd name="T34" fmla="*/ 33 w 116"/>
                <a:gd name="T35" fmla="*/ 17 h 92"/>
                <a:gd name="T36" fmla="*/ 43 w 116"/>
                <a:gd name="T37" fmla="*/ 7 h 92"/>
                <a:gd name="T38" fmla="*/ 62 w 116"/>
                <a:gd name="T39" fmla="*/ 0 h 92"/>
                <a:gd name="T40" fmla="*/ 62 w 116"/>
                <a:gd name="T41" fmla="*/ 15 h 92"/>
                <a:gd name="T42" fmla="*/ 54 w 116"/>
                <a:gd name="T43" fmla="*/ 27 h 92"/>
                <a:gd name="T44" fmla="*/ 58 w 116"/>
                <a:gd name="T45" fmla="*/ 34 h 92"/>
                <a:gd name="T46" fmla="*/ 72 w 116"/>
                <a:gd name="T47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92">
                  <a:moveTo>
                    <a:pt x="116" y="67"/>
                  </a:moveTo>
                  <a:lnTo>
                    <a:pt x="100" y="92"/>
                  </a:lnTo>
                  <a:lnTo>
                    <a:pt x="73" y="75"/>
                  </a:lnTo>
                  <a:lnTo>
                    <a:pt x="70" y="61"/>
                  </a:lnTo>
                  <a:lnTo>
                    <a:pt x="106" y="51"/>
                  </a:lnTo>
                  <a:lnTo>
                    <a:pt x="116" y="67"/>
                  </a:lnTo>
                  <a:close/>
                  <a:moveTo>
                    <a:pt x="72" y="40"/>
                  </a:moveTo>
                  <a:lnTo>
                    <a:pt x="64" y="51"/>
                  </a:lnTo>
                  <a:lnTo>
                    <a:pt x="58" y="48"/>
                  </a:lnTo>
                  <a:lnTo>
                    <a:pt x="39" y="71"/>
                  </a:lnTo>
                  <a:lnTo>
                    <a:pt x="47" y="86"/>
                  </a:lnTo>
                  <a:lnTo>
                    <a:pt x="29" y="92"/>
                  </a:lnTo>
                  <a:lnTo>
                    <a:pt x="10" y="88"/>
                  </a:lnTo>
                  <a:lnTo>
                    <a:pt x="0" y="69"/>
                  </a:lnTo>
                  <a:lnTo>
                    <a:pt x="0" y="36"/>
                  </a:lnTo>
                  <a:lnTo>
                    <a:pt x="4" y="28"/>
                  </a:lnTo>
                  <a:lnTo>
                    <a:pt x="12" y="19"/>
                  </a:lnTo>
                  <a:lnTo>
                    <a:pt x="33" y="17"/>
                  </a:lnTo>
                  <a:lnTo>
                    <a:pt x="43" y="7"/>
                  </a:lnTo>
                  <a:lnTo>
                    <a:pt x="62" y="0"/>
                  </a:lnTo>
                  <a:lnTo>
                    <a:pt x="62" y="15"/>
                  </a:lnTo>
                  <a:lnTo>
                    <a:pt x="54" y="27"/>
                  </a:lnTo>
                  <a:lnTo>
                    <a:pt x="58" y="34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8" name="Freeform 104"/>
            <p:cNvSpPr>
              <a:spLocks/>
            </p:cNvSpPr>
            <p:nvPr/>
          </p:nvSpPr>
          <p:spPr bwMode="auto">
            <a:xfrm>
              <a:off x="3905" y="1820"/>
              <a:ext cx="601" cy="615"/>
            </a:xfrm>
            <a:custGeom>
              <a:avLst/>
              <a:gdLst>
                <a:gd name="T0" fmla="*/ 601 w 601"/>
                <a:gd name="T1" fmla="*/ 465 h 615"/>
                <a:gd name="T2" fmla="*/ 499 w 601"/>
                <a:gd name="T3" fmla="*/ 528 h 615"/>
                <a:gd name="T4" fmla="*/ 415 w 601"/>
                <a:gd name="T5" fmla="*/ 596 h 615"/>
                <a:gd name="T6" fmla="*/ 373 w 601"/>
                <a:gd name="T7" fmla="*/ 611 h 615"/>
                <a:gd name="T8" fmla="*/ 340 w 601"/>
                <a:gd name="T9" fmla="*/ 615 h 615"/>
                <a:gd name="T10" fmla="*/ 340 w 601"/>
                <a:gd name="T11" fmla="*/ 594 h 615"/>
                <a:gd name="T12" fmla="*/ 327 w 601"/>
                <a:gd name="T13" fmla="*/ 588 h 615"/>
                <a:gd name="T14" fmla="*/ 308 w 601"/>
                <a:gd name="T15" fmla="*/ 578 h 615"/>
                <a:gd name="T16" fmla="*/ 302 w 601"/>
                <a:gd name="T17" fmla="*/ 561 h 615"/>
                <a:gd name="T18" fmla="*/ 204 w 601"/>
                <a:gd name="T19" fmla="*/ 488 h 615"/>
                <a:gd name="T20" fmla="*/ 106 w 601"/>
                <a:gd name="T21" fmla="*/ 413 h 615"/>
                <a:gd name="T22" fmla="*/ 0 w 601"/>
                <a:gd name="T23" fmla="*/ 331 h 615"/>
                <a:gd name="T24" fmla="*/ 0 w 601"/>
                <a:gd name="T25" fmla="*/ 325 h 615"/>
                <a:gd name="T26" fmla="*/ 0 w 601"/>
                <a:gd name="T27" fmla="*/ 321 h 615"/>
                <a:gd name="T28" fmla="*/ 2 w 601"/>
                <a:gd name="T29" fmla="*/ 281 h 615"/>
                <a:gd name="T30" fmla="*/ 50 w 601"/>
                <a:gd name="T31" fmla="*/ 256 h 615"/>
                <a:gd name="T32" fmla="*/ 79 w 601"/>
                <a:gd name="T33" fmla="*/ 252 h 615"/>
                <a:gd name="T34" fmla="*/ 104 w 601"/>
                <a:gd name="T35" fmla="*/ 242 h 615"/>
                <a:gd name="T36" fmla="*/ 116 w 601"/>
                <a:gd name="T37" fmla="*/ 225 h 615"/>
                <a:gd name="T38" fmla="*/ 148 w 601"/>
                <a:gd name="T39" fmla="*/ 211 h 615"/>
                <a:gd name="T40" fmla="*/ 152 w 601"/>
                <a:gd name="T41" fmla="*/ 187 h 615"/>
                <a:gd name="T42" fmla="*/ 167 w 601"/>
                <a:gd name="T43" fmla="*/ 183 h 615"/>
                <a:gd name="T44" fmla="*/ 181 w 601"/>
                <a:gd name="T45" fmla="*/ 171 h 615"/>
                <a:gd name="T46" fmla="*/ 219 w 601"/>
                <a:gd name="T47" fmla="*/ 165 h 615"/>
                <a:gd name="T48" fmla="*/ 225 w 601"/>
                <a:gd name="T49" fmla="*/ 152 h 615"/>
                <a:gd name="T50" fmla="*/ 217 w 601"/>
                <a:gd name="T51" fmla="*/ 144 h 615"/>
                <a:gd name="T52" fmla="*/ 210 w 601"/>
                <a:gd name="T53" fmla="*/ 108 h 615"/>
                <a:gd name="T54" fmla="*/ 208 w 601"/>
                <a:gd name="T55" fmla="*/ 89 h 615"/>
                <a:gd name="T56" fmla="*/ 198 w 601"/>
                <a:gd name="T57" fmla="*/ 66 h 615"/>
                <a:gd name="T58" fmla="*/ 227 w 601"/>
                <a:gd name="T59" fmla="*/ 48 h 615"/>
                <a:gd name="T60" fmla="*/ 258 w 601"/>
                <a:gd name="T61" fmla="*/ 43 h 615"/>
                <a:gd name="T62" fmla="*/ 277 w 601"/>
                <a:gd name="T63" fmla="*/ 27 h 615"/>
                <a:gd name="T64" fmla="*/ 304 w 601"/>
                <a:gd name="T65" fmla="*/ 18 h 615"/>
                <a:gd name="T66" fmla="*/ 352 w 601"/>
                <a:gd name="T67" fmla="*/ 12 h 615"/>
                <a:gd name="T68" fmla="*/ 398 w 601"/>
                <a:gd name="T69" fmla="*/ 8 h 615"/>
                <a:gd name="T70" fmla="*/ 411 w 601"/>
                <a:gd name="T71" fmla="*/ 14 h 615"/>
                <a:gd name="T72" fmla="*/ 438 w 601"/>
                <a:gd name="T73" fmla="*/ 0 h 615"/>
                <a:gd name="T74" fmla="*/ 469 w 601"/>
                <a:gd name="T75" fmla="*/ 0 h 615"/>
                <a:gd name="T76" fmla="*/ 480 w 601"/>
                <a:gd name="T77" fmla="*/ 8 h 615"/>
                <a:gd name="T78" fmla="*/ 499 w 601"/>
                <a:gd name="T79" fmla="*/ 6 h 615"/>
                <a:gd name="T80" fmla="*/ 494 w 601"/>
                <a:gd name="T81" fmla="*/ 23 h 615"/>
                <a:gd name="T82" fmla="*/ 498 w 601"/>
                <a:gd name="T83" fmla="*/ 56 h 615"/>
                <a:gd name="T84" fmla="*/ 490 w 601"/>
                <a:gd name="T85" fmla="*/ 83 h 615"/>
                <a:gd name="T86" fmla="*/ 473 w 601"/>
                <a:gd name="T87" fmla="*/ 102 h 615"/>
                <a:gd name="T88" fmla="*/ 475 w 601"/>
                <a:gd name="T89" fmla="*/ 129 h 615"/>
                <a:gd name="T90" fmla="*/ 498 w 601"/>
                <a:gd name="T91" fmla="*/ 148 h 615"/>
                <a:gd name="T92" fmla="*/ 499 w 601"/>
                <a:gd name="T93" fmla="*/ 158 h 615"/>
                <a:gd name="T94" fmla="*/ 517 w 601"/>
                <a:gd name="T95" fmla="*/ 171 h 615"/>
                <a:gd name="T96" fmla="*/ 528 w 601"/>
                <a:gd name="T97" fmla="*/ 231 h 615"/>
                <a:gd name="T98" fmla="*/ 538 w 601"/>
                <a:gd name="T99" fmla="*/ 261 h 615"/>
                <a:gd name="T100" fmla="*/ 538 w 601"/>
                <a:gd name="T101" fmla="*/ 277 h 615"/>
                <a:gd name="T102" fmla="*/ 534 w 601"/>
                <a:gd name="T103" fmla="*/ 306 h 615"/>
                <a:gd name="T104" fmla="*/ 536 w 601"/>
                <a:gd name="T105" fmla="*/ 321 h 615"/>
                <a:gd name="T106" fmla="*/ 532 w 601"/>
                <a:gd name="T107" fmla="*/ 340 h 615"/>
                <a:gd name="T108" fmla="*/ 534 w 601"/>
                <a:gd name="T109" fmla="*/ 361 h 615"/>
                <a:gd name="T110" fmla="*/ 523 w 601"/>
                <a:gd name="T111" fmla="*/ 375 h 615"/>
                <a:gd name="T112" fmla="*/ 540 w 601"/>
                <a:gd name="T113" fmla="*/ 400 h 615"/>
                <a:gd name="T114" fmla="*/ 542 w 601"/>
                <a:gd name="T115" fmla="*/ 415 h 615"/>
                <a:gd name="T116" fmla="*/ 551 w 601"/>
                <a:gd name="T117" fmla="*/ 434 h 615"/>
                <a:gd name="T118" fmla="*/ 565 w 601"/>
                <a:gd name="T119" fmla="*/ 427 h 615"/>
                <a:gd name="T120" fmla="*/ 588 w 601"/>
                <a:gd name="T121" fmla="*/ 444 h 615"/>
                <a:gd name="T122" fmla="*/ 601 w 601"/>
                <a:gd name="T123" fmla="*/ 46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15">
                  <a:moveTo>
                    <a:pt x="601" y="465"/>
                  </a:moveTo>
                  <a:lnTo>
                    <a:pt x="499" y="528"/>
                  </a:lnTo>
                  <a:lnTo>
                    <a:pt x="415" y="596"/>
                  </a:lnTo>
                  <a:lnTo>
                    <a:pt x="373" y="611"/>
                  </a:lnTo>
                  <a:lnTo>
                    <a:pt x="340" y="615"/>
                  </a:lnTo>
                  <a:lnTo>
                    <a:pt x="340" y="594"/>
                  </a:lnTo>
                  <a:lnTo>
                    <a:pt x="327" y="588"/>
                  </a:lnTo>
                  <a:lnTo>
                    <a:pt x="308" y="578"/>
                  </a:lnTo>
                  <a:lnTo>
                    <a:pt x="302" y="561"/>
                  </a:lnTo>
                  <a:lnTo>
                    <a:pt x="204" y="488"/>
                  </a:lnTo>
                  <a:lnTo>
                    <a:pt x="106" y="413"/>
                  </a:lnTo>
                  <a:lnTo>
                    <a:pt x="0" y="331"/>
                  </a:lnTo>
                  <a:lnTo>
                    <a:pt x="0" y="325"/>
                  </a:lnTo>
                  <a:lnTo>
                    <a:pt x="0" y="321"/>
                  </a:lnTo>
                  <a:lnTo>
                    <a:pt x="2" y="281"/>
                  </a:lnTo>
                  <a:lnTo>
                    <a:pt x="50" y="256"/>
                  </a:lnTo>
                  <a:lnTo>
                    <a:pt x="79" y="252"/>
                  </a:lnTo>
                  <a:lnTo>
                    <a:pt x="104" y="242"/>
                  </a:lnTo>
                  <a:lnTo>
                    <a:pt x="116" y="225"/>
                  </a:lnTo>
                  <a:lnTo>
                    <a:pt x="148" y="211"/>
                  </a:lnTo>
                  <a:lnTo>
                    <a:pt x="152" y="187"/>
                  </a:lnTo>
                  <a:lnTo>
                    <a:pt x="167" y="183"/>
                  </a:lnTo>
                  <a:lnTo>
                    <a:pt x="181" y="171"/>
                  </a:lnTo>
                  <a:lnTo>
                    <a:pt x="219" y="165"/>
                  </a:lnTo>
                  <a:lnTo>
                    <a:pt x="225" y="152"/>
                  </a:lnTo>
                  <a:lnTo>
                    <a:pt x="217" y="144"/>
                  </a:lnTo>
                  <a:lnTo>
                    <a:pt x="210" y="108"/>
                  </a:lnTo>
                  <a:lnTo>
                    <a:pt x="208" y="89"/>
                  </a:lnTo>
                  <a:lnTo>
                    <a:pt x="198" y="66"/>
                  </a:lnTo>
                  <a:lnTo>
                    <a:pt x="227" y="48"/>
                  </a:lnTo>
                  <a:lnTo>
                    <a:pt x="258" y="43"/>
                  </a:lnTo>
                  <a:lnTo>
                    <a:pt x="277" y="27"/>
                  </a:lnTo>
                  <a:lnTo>
                    <a:pt x="304" y="18"/>
                  </a:lnTo>
                  <a:lnTo>
                    <a:pt x="352" y="12"/>
                  </a:lnTo>
                  <a:lnTo>
                    <a:pt x="398" y="8"/>
                  </a:lnTo>
                  <a:lnTo>
                    <a:pt x="411" y="14"/>
                  </a:lnTo>
                  <a:lnTo>
                    <a:pt x="438" y="0"/>
                  </a:lnTo>
                  <a:lnTo>
                    <a:pt x="469" y="0"/>
                  </a:lnTo>
                  <a:lnTo>
                    <a:pt x="480" y="8"/>
                  </a:lnTo>
                  <a:lnTo>
                    <a:pt x="499" y="6"/>
                  </a:lnTo>
                  <a:lnTo>
                    <a:pt x="494" y="23"/>
                  </a:lnTo>
                  <a:lnTo>
                    <a:pt x="498" y="56"/>
                  </a:lnTo>
                  <a:lnTo>
                    <a:pt x="490" y="83"/>
                  </a:lnTo>
                  <a:lnTo>
                    <a:pt x="473" y="102"/>
                  </a:lnTo>
                  <a:lnTo>
                    <a:pt x="475" y="129"/>
                  </a:lnTo>
                  <a:lnTo>
                    <a:pt x="498" y="148"/>
                  </a:lnTo>
                  <a:lnTo>
                    <a:pt x="499" y="158"/>
                  </a:lnTo>
                  <a:lnTo>
                    <a:pt x="517" y="171"/>
                  </a:lnTo>
                  <a:lnTo>
                    <a:pt x="528" y="231"/>
                  </a:lnTo>
                  <a:lnTo>
                    <a:pt x="538" y="261"/>
                  </a:lnTo>
                  <a:lnTo>
                    <a:pt x="538" y="277"/>
                  </a:lnTo>
                  <a:lnTo>
                    <a:pt x="534" y="306"/>
                  </a:lnTo>
                  <a:lnTo>
                    <a:pt x="536" y="321"/>
                  </a:lnTo>
                  <a:lnTo>
                    <a:pt x="532" y="340"/>
                  </a:lnTo>
                  <a:lnTo>
                    <a:pt x="534" y="361"/>
                  </a:lnTo>
                  <a:lnTo>
                    <a:pt x="523" y="375"/>
                  </a:lnTo>
                  <a:lnTo>
                    <a:pt x="540" y="400"/>
                  </a:lnTo>
                  <a:lnTo>
                    <a:pt x="542" y="415"/>
                  </a:lnTo>
                  <a:lnTo>
                    <a:pt x="551" y="434"/>
                  </a:lnTo>
                  <a:lnTo>
                    <a:pt x="565" y="427"/>
                  </a:lnTo>
                  <a:lnTo>
                    <a:pt x="588" y="444"/>
                  </a:lnTo>
                  <a:lnTo>
                    <a:pt x="601" y="4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9" name="Freeform 105"/>
            <p:cNvSpPr>
              <a:spLocks/>
            </p:cNvSpPr>
            <p:nvPr/>
          </p:nvSpPr>
          <p:spPr bwMode="auto">
            <a:xfrm>
              <a:off x="1713" y="3036"/>
              <a:ext cx="173" cy="217"/>
            </a:xfrm>
            <a:custGeom>
              <a:avLst/>
              <a:gdLst>
                <a:gd name="T0" fmla="*/ 21 w 173"/>
                <a:gd name="T1" fmla="*/ 163 h 217"/>
                <a:gd name="T2" fmla="*/ 37 w 173"/>
                <a:gd name="T3" fmla="*/ 138 h 217"/>
                <a:gd name="T4" fmla="*/ 29 w 173"/>
                <a:gd name="T5" fmla="*/ 123 h 217"/>
                <a:gd name="T6" fmla="*/ 19 w 173"/>
                <a:gd name="T7" fmla="*/ 138 h 217"/>
                <a:gd name="T8" fmla="*/ 0 w 173"/>
                <a:gd name="T9" fmla="*/ 125 h 217"/>
                <a:gd name="T10" fmla="*/ 6 w 173"/>
                <a:gd name="T11" fmla="*/ 115 h 217"/>
                <a:gd name="T12" fmla="*/ 0 w 173"/>
                <a:gd name="T13" fmla="*/ 82 h 217"/>
                <a:gd name="T14" fmla="*/ 12 w 173"/>
                <a:gd name="T15" fmla="*/ 78 h 217"/>
                <a:gd name="T16" fmla="*/ 18 w 173"/>
                <a:gd name="T17" fmla="*/ 57 h 217"/>
                <a:gd name="T18" fmla="*/ 29 w 173"/>
                <a:gd name="T19" fmla="*/ 34 h 217"/>
                <a:gd name="T20" fmla="*/ 25 w 173"/>
                <a:gd name="T21" fmla="*/ 21 h 217"/>
                <a:gd name="T22" fmla="*/ 42 w 173"/>
                <a:gd name="T23" fmla="*/ 13 h 217"/>
                <a:gd name="T24" fmla="*/ 64 w 173"/>
                <a:gd name="T25" fmla="*/ 0 h 217"/>
                <a:gd name="T26" fmla="*/ 92 w 173"/>
                <a:gd name="T27" fmla="*/ 19 h 217"/>
                <a:gd name="T28" fmla="*/ 98 w 173"/>
                <a:gd name="T29" fmla="*/ 19 h 217"/>
                <a:gd name="T30" fmla="*/ 106 w 173"/>
                <a:gd name="T31" fmla="*/ 34 h 217"/>
                <a:gd name="T32" fmla="*/ 131 w 173"/>
                <a:gd name="T33" fmla="*/ 38 h 217"/>
                <a:gd name="T34" fmla="*/ 140 w 173"/>
                <a:gd name="T35" fmla="*/ 32 h 217"/>
                <a:gd name="T36" fmla="*/ 156 w 173"/>
                <a:gd name="T37" fmla="*/ 44 h 217"/>
                <a:gd name="T38" fmla="*/ 167 w 173"/>
                <a:gd name="T39" fmla="*/ 52 h 217"/>
                <a:gd name="T40" fmla="*/ 173 w 173"/>
                <a:gd name="T41" fmla="*/ 78 h 217"/>
                <a:gd name="T42" fmla="*/ 163 w 173"/>
                <a:gd name="T43" fmla="*/ 100 h 217"/>
                <a:gd name="T44" fmla="*/ 131 w 173"/>
                <a:gd name="T45" fmla="*/ 136 h 217"/>
                <a:gd name="T46" fmla="*/ 94 w 173"/>
                <a:gd name="T47" fmla="*/ 149 h 217"/>
                <a:gd name="T48" fmla="*/ 77 w 173"/>
                <a:gd name="T49" fmla="*/ 178 h 217"/>
                <a:gd name="T50" fmla="*/ 73 w 173"/>
                <a:gd name="T51" fmla="*/ 201 h 217"/>
                <a:gd name="T52" fmla="*/ 56 w 173"/>
                <a:gd name="T53" fmla="*/ 217 h 217"/>
                <a:gd name="T54" fmla="*/ 42 w 173"/>
                <a:gd name="T55" fmla="*/ 199 h 217"/>
                <a:gd name="T56" fmla="*/ 31 w 173"/>
                <a:gd name="T57" fmla="*/ 196 h 217"/>
                <a:gd name="T58" fmla="*/ 18 w 173"/>
                <a:gd name="T59" fmla="*/ 197 h 217"/>
                <a:gd name="T60" fmla="*/ 18 w 173"/>
                <a:gd name="T61" fmla="*/ 186 h 217"/>
                <a:gd name="T62" fmla="*/ 25 w 173"/>
                <a:gd name="T63" fmla="*/ 176 h 217"/>
                <a:gd name="T64" fmla="*/ 21 w 173"/>
                <a:gd name="T65" fmla="*/ 163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3" h="217">
                  <a:moveTo>
                    <a:pt x="21" y="163"/>
                  </a:moveTo>
                  <a:lnTo>
                    <a:pt x="37" y="138"/>
                  </a:lnTo>
                  <a:lnTo>
                    <a:pt x="29" y="123"/>
                  </a:lnTo>
                  <a:lnTo>
                    <a:pt x="19" y="138"/>
                  </a:lnTo>
                  <a:lnTo>
                    <a:pt x="0" y="125"/>
                  </a:lnTo>
                  <a:lnTo>
                    <a:pt x="6" y="115"/>
                  </a:lnTo>
                  <a:lnTo>
                    <a:pt x="0" y="82"/>
                  </a:lnTo>
                  <a:lnTo>
                    <a:pt x="12" y="78"/>
                  </a:lnTo>
                  <a:lnTo>
                    <a:pt x="18" y="57"/>
                  </a:lnTo>
                  <a:lnTo>
                    <a:pt x="29" y="34"/>
                  </a:lnTo>
                  <a:lnTo>
                    <a:pt x="25" y="21"/>
                  </a:lnTo>
                  <a:lnTo>
                    <a:pt x="42" y="13"/>
                  </a:lnTo>
                  <a:lnTo>
                    <a:pt x="64" y="0"/>
                  </a:lnTo>
                  <a:lnTo>
                    <a:pt x="92" y="19"/>
                  </a:lnTo>
                  <a:lnTo>
                    <a:pt x="98" y="19"/>
                  </a:lnTo>
                  <a:lnTo>
                    <a:pt x="106" y="34"/>
                  </a:lnTo>
                  <a:lnTo>
                    <a:pt x="131" y="38"/>
                  </a:lnTo>
                  <a:lnTo>
                    <a:pt x="140" y="32"/>
                  </a:lnTo>
                  <a:lnTo>
                    <a:pt x="156" y="44"/>
                  </a:lnTo>
                  <a:lnTo>
                    <a:pt x="167" y="52"/>
                  </a:lnTo>
                  <a:lnTo>
                    <a:pt x="173" y="78"/>
                  </a:lnTo>
                  <a:lnTo>
                    <a:pt x="163" y="100"/>
                  </a:lnTo>
                  <a:lnTo>
                    <a:pt x="131" y="136"/>
                  </a:lnTo>
                  <a:lnTo>
                    <a:pt x="94" y="149"/>
                  </a:lnTo>
                  <a:lnTo>
                    <a:pt x="77" y="178"/>
                  </a:lnTo>
                  <a:lnTo>
                    <a:pt x="73" y="201"/>
                  </a:lnTo>
                  <a:lnTo>
                    <a:pt x="56" y="217"/>
                  </a:lnTo>
                  <a:lnTo>
                    <a:pt x="42" y="199"/>
                  </a:lnTo>
                  <a:lnTo>
                    <a:pt x="31" y="196"/>
                  </a:lnTo>
                  <a:lnTo>
                    <a:pt x="18" y="197"/>
                  </a:lnTo>
                  <a:lnTo>
                    <a:pt x="18" y="186"/>
                  </a:lnTo>
                  <a:lnTo>
                    <a:pt x="25" y="176"/>
                  </a:lnTo>
                  <a:lnTo>
                    <a:pt x="21" y="163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0" name="Freeform 106"/>
            <p:cNvSpPr>
              <a:spLocks/>
            </p:cNvSpPr>
            <p:nvPr/>
          </p:nvSpPr>
          <p:spPr bwMode="auto">
            <a:xfrm>
              <a:off x="5230" y="2471"/>
              <a:ext cx="203" cy="188"/>
            </a:xfrm>
            <a:custGeom>
              <a:avLst/>
              <a:gdLst>
                <a:gd name="T0" fmla="*/ 182 w 203"/>
                <a:gd name="T1" fmla="*/ 185 h 188"/>
                <a:gd name="T2" fmla="*/ 173 w 203"/>
                <a:gd name="T3" fmla="*/ 175 h 188"/>
                <a:gd name="T4" fmla="*/ 159 w 203"/>
                <a:gd name="T5" fmla="*/ 154 h 188"/>
                <a:gd name="T6" fmla="*/ 146 w 203"/>
                <a:gd name="T7" fmla="*/ 144 h 188"/>
                <a:gd name="T8" fmla="*/ 138 w 203"/>
                <a:gd name="T9" fmla="*/ 131 h 188"/>
                <a:gd name="T10" fmla="*/ 111 w 203"/>
                <a:gd name="T11" fmla="*/ 117 h 188"/>
                <a:gd name="T12" fmla="*/ 90 w 203"/>
                <a:gd name="T13" fmla="*/ 117 h 188"/>
                <a:gd name="T14" fmla="*/ 82 w 203"/>
                <a:gd name="T15" fmla="*/ 110 h 188"/>
                <a:gd name="T16" fmla="*/ 65 w 203"/>
                <a:gd name="T17" fmla="*/ 119 h 188"/>
                <a:gd name="T18" fmla="*/ 48 w 203"/>
                <a:gd name="T19" fmla="*/ 104 h 188"/>
                <a:gd name="T20" fmla="*/ 38 w 203"/>
                <a:gd name="T21" fmla="*/ 129 h 188"/>
                <a:gd name="T22" fmla="*/ 4 w 203"/>
                <a:gd name="T23" fmla="*/ 121 h 188"/>
                <a:gd name="T24" fmla="*/ 0 w 203"/>
                <a:gd name="T25" fmla="*/ 108 h 188"/>
                <a:gd name="T26" fmla="*/ 11 w 203"/>
                <a:gd name="T27" fmla="*/ 58 h 188"/>
                <a:gd name="T28" fmla="*/ 13 w 203"/>
                <a:gd name="T29" fmla="*/ 35 h 188"/>
                <a:gd name="T30" fmla="*/ 23 w 203"/>
                <a:gd name="T31" fmla="*/ 25 h 188"/>
                <a:gd name="T32" fmla="*/ 44 w 203"/>
                <a:gd name="T33" fmla="*/ 19 h 188"/>
                <a:gd name="T34" fmla="*/ 59 w 203"/>
                <a:gd name="T35" fmla="*/ 0 h 188"/>
                <a:gd name="T36" fmla="*/ 77 w 203"/>
                <a:gd name="T37" fmla="*/ 39 h 188"/>
                <a:gd name="T38" fmla="*/ 86 w 203"/>
                <a:gd name="T39" fmla="*/ 69 h 188"/>
                <a:gd name="T40" fmla="*/ 104 w 203"/>
                <a:gd name="T41" fmla="*/ 87 h 188"/>
                <a:gd name="T42" fmla="*/ 146 w 203"/>
                <a:gd name="T43" fmla="*/ 119 h 188"/>
                <a:gd name="T44" fmla="*/ 163 w 203"/>
                <a:gd name="T45" fmla="*/ 138 h 188"/>
                <a:gd name="T46" fmla="*/ 178 w 203"/>
                <a:gd name="T47" fmla="*/ 158 h 188"/>
                <a:gd name="T48" fmla="*/ 190 w 203"/>
                <a:gd name="T49" fmla="*/ 169 h 188"/>
                <a:gd name="T50" fmla="*/ 203 w 203"/>
                <a:gd name="T51" fmla="*/ 181 h 188"/>
                <a:gd name="T52" fmla="*/ 196 w 203"/>
                <a:gd name="T53" fmla="*/ 188 h 188"/>
                <a:gd name="T54" fmla="*/ 182 w 203"/>
                <a:gd name="T55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3" h="188">
                  <a:moveTo>
                    <a:pt x="182" y="185"/>
                  </a:moveTo>
                  <a:lnTo>
                    <a:pt x="173" y="175"/>
                  </a:lnTo>
                  <a:lnTo>
                    <a:pt x="159" y="154"/>
                  </a:lnTo>
                  <a:lnTo>
                    <a:pt x="146" y="144"/>
                  </a:lnTo>
                  <a:lnTo>
                    <a:pt x="138" y="131"/>
                  </a:lnTo>
                  <a:lnTo>
                    <a:pt x="111" y="117"/>
                  </a:lnTo>
                  <a:lnTo>
                    <a:pt x="90" y="117"/>
                  </a:lnTo>
                  <a:lnTo>
                    <a:pt x="82" y="110"/>
                  </a:lnTo>
                  <a:lnTo>
                    <a:pt x="65" y="119"/>
                  </a:lnTo>
                  <a:lnTo>
                    <a:pt x="48" y="104"/>
                  </a:lnTo>
                  <a:lnTo>
                    <a:pt x="38" y="129"/>
                  </a:lnTo>
                  <a:lnTo>
                    <a:pt x="4" y="121"/>
                  </a:lnTo>
                  <a:lnTo>
                    <a:pt x="0" y="108"/>
                  </a:lnTo>
                  <a:lnTo>
                    <a:pt x="11" y="58"/>
                  </a:lnTo>
                  <a:lnTo>
                    <a:pt x="13" y="35"/>
                  </a:lnTo>
                  <a:lnTo>
                    <a:pt x="23" y="25"/>
                  </a:lnTo>
                  <a:lnTo>
                    <a:pt x="44" y="19"/>
                  </a:lnTo>
                  <a:lnTo>
                    <a:pt x="59" y="0"/>
                  </a:lnTo>
                  <a:lnTo>
                    <a:pt x="77" y="39"/>
                  </a:lnTo>
                  <a:lnTo>
                    <a:pt x="86" y="69"/>
                  </a:lnTo>
                  <a:lnTo>
                    <a:pt x="104" y="87"/>
                  </a:lnTo>
                  <a:lnTo>
                    <a:pt x="146" y="119"/>
                  </a:lnTo>
                  <a:lnTo>
                    <a:pt x="163" y="138"/>
                  </a:lnTo>
                  <a:lnTo>
                    <a:pt x="178" y="158"/>
                  </a:lnTo>
                  <a:lnTo>
                    <a:pt x="190" y="169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2" y="18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1" name="Freeform 107"/>
            <p:cNvSpPr>
              <a:spLocks/>
            </p:cNvSpPr>
            <p:nvPr/>
          </p:nvSpPr>
          <p:spPr bwMode="auto">
            <a:xfrm>
              <a:off x="3921" y="1596"/>
              <a:ext cx="338" cy="265"/>
            </a:xfrm>
            <a:custGeom>
              <a:avLst/>
              <a:gdLst>
                <a:gd name="T0" fmla="*/ 6 w 338"/>
                <a:gd name="T1" fmla="*/ 63 h 265"/>
                <a:gd name="T2" fmla="*/ 9 w 338"/>
                <a:gd name="T3" fmla="*/ 38 h 265"/>
                <a:gd name="T4" fmla="*/ 0 w 338"/>
                <a:gd name="T5" fmla="*/ 25 h 265"/>
                <a:gd name="T6" fmla="*/ 40 w 338"/>
                <a:gd name="T7" fmla="*/ 0 h 265"/>
                <a:gd name="T8" fmla="*/ 73 w 338"/>
                <a:gd name="T9" fmla="*/ 5 h 265"/>
                <a:gd name="T10" fmla="*/ 109 w 338"/>
                <a:gd name="T11" fmla="*/ 5 h 265"/>
                <a:gd name="T12" fmla="*/ 138 w 338"/>
                <a:gd name="T13" fmla="*/ 11 h 265"/>
                <a:gd name="T14" fmla="*/ 161 w 338"/>
                <a:gd name="T15" fmla="*/ 9 h 265"/>
                <a:gd name="T16" fmla="*/ 205 w 338"/>
                <a:gd name="T17" fmla="*/ 11 h 265"/>
                <a:gd name="T18" fmla="*/ 215 w 338"/>
                <a:gd name="T19" fmla="*/ 25 h 265"/>
                <a:gd name="T20" fmla="*/ 265 w 338"/>
                <a:gd name="T21" fmla="*/ 40 h 265"/>
                <a:gd name="T22" fmla="*/ 274 w 338"/>
                <a:gd name="T23" fmla="*/ 32 h 265"/>
                <a:gd name="T24" fmla="*/ 305 w 338"/>
                <a:gd name="T25" fmla="*/ 48 h 265"/>
                <a:gd name="T26" fmla="*/ 338 w 338"/>
                <a:gd name="T27" fmla="*/ 44 h 265"/>
                <a:gd name="T28" fmla="*/ 338 w 338"/>
                <a:gd name="T29" fmla="*/ 63 h 265"/>
                <a:gd name="T30" fmla="*/ 311 w 338"/>
                <a:gd name="T31" fmla="*/ 84 h 265"/>
                <a:gd name="T32" fmla="*/ 274 w 338"/>
                <a:gd name="T33" fmla="*/ 92 h 265"/>
                <a:gd name="T34" fmla="*/ 272 w 338"/>
                <a:gd name="T35" fmla="*/ 103 h 265"/>
                <a:gd name="T36" fmla="*/ 255 w 338"/>
                <a:gd name="T37" fmla="*/ 123 h 265"/>
                <a:gd name="T38" fmla="*/ 242 w 338"/>
                <a:gd name="T39" fmla="*/ 149 h 265"/>
                <a:gd name="T40" fmla="*/ 253 w 338"/>
                <a:gd name="T41" fmla="*/ 169 h 265"/>
                <a:gd name="T42" fmla="*/ 236 w 338"/>
                <a:gd name="T43" fmla="*/ 184 h 265"/>
                <a:gd name="T44" fmla="*/ 228 w 338"/>
                <a:gd name="T45" fmla="*/ 207 h 265"/>
                <a:gd name="T46" fmla="*/ 207 w 338"/>
                <a:gd name="T47" fmla="*/ 213 h 265"/>
                <a:gd name="T48" fmla="*/ 186 w 338"/>
                <a:gd name="T49" fmla="*/ 240 h 265"/>
                <a:gd name="T50" fmla="*/ 149 w 338"/>
                <a:gd name="T51" fmla="*/ 240 h 265"/>
                <a:gd name="T52" fmla="*/ 123 w 338"/>
                <a:gd name="T53" fmla="*/ 240 h 265"/>
                <a:gd name="T54" fmla="*/ 105 w 338"/>
                <a:gd name="T55" fmla="*/ 251 h 265"/>
                <a:gd name="T56" fmla="*/ 94 w 338"/>
                <a:gd name="T57" fmla="*/ 265 h 265"/>
                <a:gd name="T58" fmla="*/ 80 w 338"/>
                <a:gd name="T59" fmla="*/ 261 h 265"/>
                <a:gd name="T60" fmla="*/ 71 w 338"/>
                <a:gd name="T61" fmla="*/ 249 h 265"/>
                <a:gd name="T62" fmla="*/ 63 w 338"/>
                <a:gd name="T63" fmla="*/ 230 h 265"/>
                <a:gd name="T64" fmla="*/ 38 w 338"/>
                <a:gd name="T65" fmla="*/ 224 h 265"/>
                <a:gd name="T66" fmla="*/ 36 w 338"/>
                <a:gd name="T67" fmla="*/ 213 h 265"/>
                <a:gd name="T68" fmla="*/ 48 w 338"/>
                <a:gd name="T69" fmla="*/ 201 h 265"/>
                <a:gd name="T70" fmla="*/ 52 w 338"/>
                <a:gd name="T71" fmla="*/ 192 h 265"/>
                <a:gd name="T72" fmla="*/ 42 w 338"/>
                <a:gd name="T73" fmla="*/ 182 h 265"/>
                <a:gd name="T74" fmla="*/ 52 w 338"/>
                <a:gd name="T75" fmla="*/ 159 h 265"/>
                <a:gd name="T76" fmla="*/ 42 w 338"/>
                <a:gd name="T77" fmla="*/ 140 h 265"/>
                <a:gd name="T78" fmla="*/ 55 w 338"/>
                <a:gd name="T79" fmla="*/ 136 h 265"/>
                <a:gd name="T80" fmla="*/ 57 w 338"/>
                <a:gd name="T81" fmla="*/ 121 h 265"/>
                <a:gd name="T82" fmla="*/ 61 w 338"/>
                <a:gd name="T83" fmla="*/ 115 h 265"/>
                <a:gd name="T84" fmla="*/ 65 w 338"/>
                <a:gd name="T85" fmla="*/ 88 h 265"/>
                <a:gd name="T86" fmla="*/ 78 w 338"/>
                <a:gd name="T87" fmla="*/ 80 h 265"/>
                <a:gd name="T88" fmla="*/ 71 w 338"/>
                <a:gd name="T89" fmla="*/ 63 h 265"/>
                <a:gd name="T90" fmla="*/ 55 w 338"/>
                <a:gd name="T91" fmla="*/ 61 h 265"/>
                <a:gd name="T92" fmla="*/ 50 w 338"/>
                <a:gd name="T93" fmla="*/ 65 h 265"/>
                <a:gd name="T94" fmla="*/ 34 w 338"/>
                <a:gd name="T95" fmla="*/ 67 h 265"/>
                <a:gd name="T96" fmla="*/ 29 w 338"/>
                <a:gd name="T97" fmla="*/ 50 h 265"/>
                <a:gd name="T98" fmla="*/ 17 w 338"/>
                <a:gd name="T99" fmla="*/ 53 h 265"/>
                <a:gd name="T100" fmla="*/ 6 w 338"/>
                <a:gd name="T101" fmla="*/ 6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8" h="265">
                  <a:moveTo>
                    <a:pt x="6" y="63"/>
                  </a:moveTo>
                  <a:lnTo>
                    <a:pt x="9" y="38"/>
                  </a:lnTo>
                  <a:lnTo>
                    <a:pt x="0" y="25"/>
                  </a:lnTo>
                  <a:lnTo>
                    <a:pt x="40" y="0"/>
                  </a:lnTo>
                  <a:lnTo>
                    <a:pt x="73" y="5"/>
                  </a:lnTo>
                  <a:lnTo>
                    <a:pt x="109" y="5"/>
                  </a:lnTo>
                  <a:lnTo>
                    <a:pt x="138" y="11"/>
                  </a:lnTo>
                  <a:lnTo>
                    <a:pt x="161" y="9"/>
                  </a:lnTo>
                  <a:lnTo>
                    <a:pt x="205" y="11"/>
                  </a:lnTo>
                  <a:lnTo>
                    <a:pt x="215" y="25"/>
                  </a:lnTo>
                  <a:lnTo>
                    <a:pt x="265" y="40"/>
                  </a:lnTo>
                  <a:lnTo>
                    <a:pt x="274" y="32"/>
                  </a:lnTo>
                  <a:lnTo>
                    <a:pt x="305" y="48"/>
                  </a:lnTo>
                  <a:lnTo>
                    <a:pt x="338" y="44"/>
                  </a:lnTo>
                  <a:lnTo>
                    <a:pt x="338" y="63"/>
                  </a:lnTo>
                  <a:lnTo>
                    <a:pt x="311" y="84"/>
                  </a:lnTo>
                  <a:lnTo>
                    <a:pt x="274" y="92"/>
                  </a:lnTo>
                  <a:lnTo>
                    <a:pt x="272" y="103"/>
                  </a:lnTo>
                  <a:lnTo>
                    <a:pt x="255" y="123"/>
                  </a:lnTo>
                  <a:lnTo>
                    <a:pt x="242" y="149"/>
                  </a:lnTo>
                  <a:lnTo>
                    <a:pt x="253" y="169"/>
                  </a:lnTo>
                  <a:lnTo>
                    <a:pt x="236" y="184"/>
                  </a:lnTo>
                  <a:lnTo>
                    <a:pt x="228" y="207"/>
                  </a:lnTo>
                  <a:lnTo>
                    <a:pt x="207" y="213"/>
                  </a:lnTo>
                  <a:lnTo>
                    <a:pt x="186" y="240"/>
                  </a:lnTo>
                  <a:lnTo>
                    <a:pt x="149" y="240"/>
                  </a:lnTo>
                  <a:lnTo>
                    <a:pt x="123" y="240"/>
                  </a:lnTo>
                  <a:lnTo>
                    <a:pt x="105" y="251"/>
                  </a:lnTo>
                  <a:lnTo>
                    <a:pt x="94" y="265"/>
                  </a:lnTo>
                  <a:lnTo>
                    <a:pt x="80" y="261"/>
                  </a:lnTo>
                  <a:lnTo>
                    <a:pt x="71" y="249"/>
                  </a:lnTo>
                  <a:lnTo>
                    <a:pt x="63" y="230"/>
                  </a:lnTo>
                  <a:lnTo>
                    <a:pt x="38" y="224"/>
                  </a:lnTo>
                  <a:lnTo>
                    <a:pt x="36" y="213"/>
                  </a:lnTo>
                  <a:lnTo>
                    <a:pt x="48" y="201"/>
                  </a:lnTo>
                  <a:lnTo>
                    <a:pt x="52" y="192"/>
                  </a:lnTo>
                  <a:lnTo>
                    <a:pt x="42" y="182"/>
                  </a:lnTo>
                  <a:lnTo>
                    <a:pt x="52" y="159"/>
                  </a:lnTo>
                  <a:lnTo>
                    <a:pt x="42" y="140"/>
                  </a:lnTo>
                  <a:lnTo>
                    <a:pt x="55" y="136"/>
                  </a:lnTo>
                  <a:lnTo>
                    <a:pt x="57" y="121"/>
                  </a:lnTo>
                  <a:lnTo>
                    <a:pt x="61" y="115"/>
                  </a:lnTo>
                  <a:lnTo>
                    <a:pt x="65" y="88"/>
                  </a:lnTo>
                  <a:lnTo>
                    <a:pt x="78" y="80"/>
                  </a:lnTo>
                  <a:lnTo>
                    <a:pt x="71" y="63"/>
                  </a:lnTo>
                  <a:lnTo>
                    <a:pt x="55" y="61"/>
                  </a:lnTo>
                  <a:lnTo>
                    <a:pt x="50" y="65"/>
                  </a:lnTo>
                  <a:lnTo>
                    <a:pt x="34" y="67"/>
                  </a:lnTo>
                  <a:lnTo>
                    <a:pt x="29" y="50"/>
                  </a:lnTo>
                  <a:lnTo>
                    <a:pt x="17" y="53"/>
                  </a:lnTo>
                  <a:lnTo>
                    <a:pt x="6" y="6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2" name="Freeform 108"/>
            <p:cNvSpPr>
              <a:spLocks/>
            </p:cNvSpPr>
            <p:nvPr/>
          </p:nvSpPr>
          <p:spPr bwMode="auto">
            <a:xfrm>
              <a:off x="4775" y="1079"/>
              <a:ext cx="115" cy="67"/>
            </a:xfrm>
            <a:custGeom>
              <a:avLst/>
              <a:gdLst>
                <a:gd name="T0" fmla="*/ 29 w 115"/>
                <a:gd name="T1" fmla="*/ 58 h 67"/>
                <a:gd name="T2" fmla="*/ 29 w 115"/>
                <a:gd name="T3" fmla="*/ 39 h 67"/>
                <a:gd name="T4" fmla="*/ 21 w 115"/>
                <a:gd name="T5" fmla="*/ 42 h 67"/>
                <a:gd name="T6" fmla="*/ 4 w 115"/>
                <a:gd name="T7" fmla="*/ 31 h 67"/>
                <a:gd name="T8" fmla="*/ 0 w 115"/>
                <a:gd name="T9" fmla="*/ 14 h 67"/>
                <a:gd name="T10" fmla="*/ 31 w 115"/>
                <a:gd name="T11" fmla="*/ 4 h 67"/>
                <a:gd name="T12" fmla="*/ 59 w 115"/>
                <a:gd name="T13" fmla="*/ 0 h 67"/>
                <a:gd name="T14" fmla="*/ 86 w 115"/>
                <a:gd name="T15" fmla="*/ 6 h 67"/>
                <a:gd name="T16" fmla="*/ 111 w 115"/>
                <a:gd name="T17" fmla="*/ 4 h 67"/>
                <a:gd name="T18" fmla="*/ 115 w 115"/>
                <a:gd name="T19" fmla="*/ 10 h 67"/>
                <a:gd name="T20" fmla="*/ 100 w 115"/>
                <a:gd name="T21" fmla="*/ 27 h 67"/>
                <a:gd name="T22" fmla="*/ 111 w 115"/>
                <a:gd name="T23" fmla="*/ 58 h 67"/>
                <a:gd name="T24" fmla="*/ 102 w 115"/>
                <a:gd name="T25" fmla="*/ 67 h 67"/>
                <a:gd name="T26" fmla="*/ 82 w 115"/>
                <a:gd name="T27" fmla="*/ 67 h 67"/>
                <a:gd name="T28" fmla="*/ 59 w 115"/>
                <a:gd name="T29" fmla="*/ 56 h 67"/>
                <a:gd name="T30" fmla="*/ 48 w 115"/>
                <a:gd name="T31" fmla="*/ 52 h 67"/>
                <a:gd name="T32" fmla="*/ 29 w 115"/>
                <a:gd name="T33" fmla="*/ 5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" h="67">
                  <a:moveTo>
                    <a:pt x="29" y="58"/>
                  </a:moveTo>
                  <a:lnTo>
                    <a:pt x="29" y="39"/>
                  </a:lnTo>
                  <a:lnTo>
                    <a:pt x="21" y="42"/>
                  </a:lnTo>
                  <a:lnTo>
                    <a:pt x="4" y="31"/>
                  </a:lnTo>
                  <a:lnTo>
                    <a:pt x="0" y="14"/>
                  </a:lnTo>
                  <a:lnTo>
                    <a:pt x="31" y="4"/>
                  </a:lnTo>
                  <a:lnTo>
                    <a:pt x="59" y="0"/>
                  </a:lnTo>
                  <a:lnTo>
                    <a:pt x="86" y="6"/>
                  </a:lnTo>
                  <a:lnTo>
                    <a:pt x="111" y="4"/>
                  </a:lnTo>
                  <a:lnTo>
                    <a:pt x="115" y="10"/>
                  </a:lnTo>
                  <a:lnTo>
                    <a:pt x="100" y="27"/>
                  </a:lnTo>
                  <a:lnTo>
                    <a:pt x="111" y="58"/>
                  </a:lnTo>
                  <a:lnTo>
                    <a:pt x="102" y="67"/>
                  </a:lnTo>
                  <a:lnTo>
                    <a:pt x="82" y="67"/>
                  </a:lnTo>
                  <a:lnTo>
                    <a:pt x="59" y="56"/>
                  </a:lnTo>
                  <a:lnTo>
                    <a:pt x="48" y="52"/>
                  </a:lnTo>
                  <a:lnTo>
                    <a:pt x="29" y="5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3" name="Freeform 109"/>
            <p:cNvSpPr>
              <a:spLocks/>
            </p:cNvSpPr>
            <p:nvPr/>
          </p:nvSpPr>
          <p:spPr bwMode="auto">
            <a:xfrm>
              <a:off x="4687" y="764"/>
              <a:ext cx="268" cy="307"/>
            </a:xfrm>
            <a:custGeom>
              <a:avLst/>
              <a:gdLst>
                <a:gd name="T0" fmla="*/ 174 w 268"/>
                <a:gd name="T1" fmla="*/ 31 h 307"/>
                <a:gd name="T2" fmla="*/ 174 w 268"/>
                <a:gd name="T3" fmla="*/ 50 h 307"/>
                <a:gd name="T4" fmla="*/ 211 w 268"/>
                <a:gd name="T5" fmla="*/ 71 h 307"/>
                <a:gd name="T6" fmla="*/ 194 w 268"/>
                <a:gd name="T7" fmla="*/ 92 h 307"/>
                <a:gd name="T8" fmla="*/ 224 w 268"/>
                <a:gd name="T9" fmla="*/ 125 h 307"/>
                <a:gd name="T10" fmla="*/ 213 w 268"/>
                <a:gd name="T11" fmla="*/ 152 h 307"/>
                <a:gd name="T12" fmla="*/ 238 w 268"/>
                <a:gd name="T13" fmla="*/ 173 h 307"/>
                <a:gd name="T14" fmla="*/ 232 w 268"/>
                <a:gd name="T15" fmla="*/ 194 h 307"/>
                <a:gd name="T16" fmla="*/ 268 w 268"/>
                <a:gd name="T17" fmla="*/ 215 h 307"/>
                <a:gd name="T18" fmla="*/ 263 w 268"/>
                <a:gd name="T19" fmla="*/ 231 h 307"/>
                <a:gd name="T20" fmla="*/ 243 w 268"/>
                <a:gd name="T21" fmla="*/ 248 h 307"/>
                <a:gd name="T22" fmla="*/ 197 w 268"/>
                <a:gd name="T23" fmla="*/ 286 h 307"/>
                <a:gd name="T24" fmla="*/ 155 w 268"/>
                <a:gd name="T25" fmla="*/ 290 h 307"/>
                <a:gd name="T26" fmla="*/ 113 w 268"/>
                <a:gd name="T27" fmla="*/ 302 h 307"/>
                <a:gd name="T28" fmla="*/ 75 w 268"/>
                <a:gd name="T29" fmla="*/ 307 h 307"/>
                <a:gd name="T30" fmla="*/ 59 w 268"/>
                <a:gd name="T31" fmla="*/ 290 h 307"/>
                <a:gd name="T32" fmla="*/ 36 w 268"/>
                <a:gd name="T33" fmla="*/ 281 h 307"/>
                <a:gd name="T34" fmla="*/ 38 w 268"/>
                <a:gd name="T35" fmla="*/ 250 h 307"/>
                <a:gd name="T36" fmla="*/ 25 w 268"/>
                <a:gd name="T37" fmla="*/ 223 h 307"/>
                <a:gd name="T38" fmla="*/ 34 w 268"/>
                <a:gd name="T39" fmla="*/ 204 h 307"/>
                <a:gd name="T40" fmla="*/ 53 w 268"/>
                <a:gd name="T41" fmla="*/ 186 h 307"/>
                <a:gd name="T42" fmla="*/ 103 w 268"/>
                <a:gd name="T43" fmla="*/ 154 h 307"/>
                <a:gd name="T44" fmla="*/ 119 w 268"/>
                <a:gd name="T45" fmla="*/ 146 h 307"/>
                <a:gd name="T46" fmla="*/ 115 w 268"/>
                <a:gd name="T47" fmla="*/ 135 h 307"/>
                <a:gd name="T48" fmla="*/ 82 w 268"/>
                <a:gd name="T49" fmla="*/ 119 h 307"/>
                <a:gd name="T50" fmla="*/ 73 w 268"/>
                <a:gd name="T51" fmla="*/ 108 h 307"/>
                <a:gd name="T52" fmla="*/ 67 w 268"/>
                <a:gd name="T53" fmla="*/ 64 h 307"/>
                <a:gd name="T54" fmla="*/ 30 w 268"/>
                <a:gd name="T55" fmla="*/ 44 h 307"/>
                <a:gd name="T56" fmla="*/ 0 w 268"/>
                <a:gd name="T57" fmla="*/ 29 h 307"/>
                <a:gd name="T58" fmla="*/ 13 w 268"/>
                <a:gd name="T59" fmla="*/ 21 h 307"/>
                <a:gd name="T60" fmla="*/ 38 w 268"/>
                <a:gd name="T61" fmla="*/ 37 h 307"/>
                <a:gd name="T62" fmla="*/ 67 w 268"/>
                <a:gd name="T63" fmla="*/ 35 h 307"/>
                <a:gd name="T64" fmla="*/ 92 w 268"/>
                <a:gd name="T65" fmla="*/ 42 h 307"/>
                <a:gd name="T66" fmla="*/ 111 w 268"/>
                <a:gd name="T67" fmla="*/ 29 h 307"/>
                <a:gd name="T68" fmla="*/ 119 w 268"/>
                <a:gd name="T69" fmla="*/ 10 h 307"/>
                <a:gd name="T70" fmla="*/ 151 w 268"/>
                <a:gd name="T71" fmla="*/ 0 h 307"/>
                <a:gd name="T72" fmla="*/ 180 w 268"/>
                <a:gd name="T73" fmla="*/ 10 h 307"/>
                <a:gd name="T74" fmla="*/ 174 w 268"/>
                <a:gd name="T75" fmla="*/ 3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8" h="307">
                  <a:moveTo>
                    <a:pt x="174" y="31"/>
                  </a:moveTo>
                  <a:lnTo>
                    <a:pt x="174" y="50"/>
                  </a:lnTo>
                  <a:lnTo>
                    <a:pt x="211" y="71"/>
                  </a:lnTo>
                  <a:lnTo>
                    <a:pt x="194" y="92"/>
                  </a:lnTo>
                  <a:lnTo>
                    <a:pt x="224" y="125"/>
                  </a:lnTo>
                  <a:lnTo>
                    <a:pt x="213" y="152"/>
                  </a:lnTo>
                  <a:lnTo>
                    <a:pt x="238" y="173"/>
                  </a:lnTo>
                  <a:lnTo>
                    <a:pt x="232" y="194"/>
                  </a:lnTo>
                  <a:lnTo>
                    <a:pt x="268" y="215"/>
                  </a:lnTo>
                  <a:lnTo>
                    <a:pt x="263" y="231"/>
                  </a:lnTo>
                  <a:lnTo>
                    <a:pt x="243" y="248"/>
                  </a:lnTo>
                  <a:lnTo>
                    <a:pt x="197" y="286"/>
                  </a:lnTo>
                  <a:lnTo>
                    <a:pt x="155" y="290"/>
                  </a:lnTo>
                  <a:lnTo>
                    <a:pt x="113" y="302"/>
                  </a:lnTo>
                  <a:lnTo>
                    <a:pt x="75" y="307"/>
                  </a:lnTo>
                  <a:lnTo>
                    <a:pt x="59" y="290"/>
                  </a:lnTo>
                  <a:lnTo>
                    <a:pt x="36" y="281"/>
                  </a:lnTo>
                  <a:lnTo>
                    <a:pt x="38" y="250"/>
                  </a:lnTo>
                  <a:lnTo>
                    <a:pt x="25" y="223"/>
                  </a:lnTo>
                  <a:lnTo>
                    <a:pt x="34" y="204"/>
                  </a:lnTo>
                  <a:lnTo>
                    <a:pt x="53" y="186"/>
                  </a:lnTo>
                  <a:lnTo>
                    <a:pt x="103" y="154"/>
                  </a:lnTo>
                  <a:lnTo>
                    <a:pt x="119" y="146"/>
                  </a:lnTo>
                  <a:lnTo>
                    <a:pt x="115" y="135"/>
                  </a:lnTo>
                  <a:lnTo>
                    <a:pt x="82" y="119"/>
                  </a:lnTo>
                  <a:lnTo>
                    <a:pt x="73" y="108"/>
                  </a:lnTo>
                  <a:lnTo>
                    <a:pt x="67" y="64"/>
                  </a:lnTo>
                  <a:lnTo>
                    <a:pt x="30" y="44"/>
                  </a:lnTo>
                  <a:lnTo>
                    <a:pt x="0" y="29"/>
                  </a:lnTo>
                  <a:lnTo>
                    <a:pt x="13" y="21"/>
                  </a:lnTo>
                  <a:lnTo>
                    <a:pt x="38" y="37"/>
                  </a:lnTo>
                  <a:lnTo>
                    <a:pt x="67" y="35"/>
                  </a:lnTo>
                  <a:lnTo>
                    <a:pt x="92" y="42"/>
                  </a:lnTo>
                  <a:lnTo>
                    <a:pt x="111" y="29"/>
                  </a:lnTo>
                  <a:lnTo>
                    <a:pt x="119" y="10"/>
                  </a:lnTo>
                  <a:lnTo>
                    <a:pt x="151" y="0"/>
                  </a:lnTo>
                  <a:lnTo>
                    <a:pt x="180" y="10"/>
                  </a:lnTo>
                  <a:lnTo>
                    <a:pt x="174" y="3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5" name="Freeform 111"/>
            <p:cNvSpPr>
              <a:spLocks/>
            </p:cNvSpPr>
            <p:nvPr/>
          </p:nvSpPr>
          <p:spPr bwMode="auto">
            <a:xfrm>
              <a:off x="2619" y="4814"/>
              <a:ext cx="85" cy="40"/>
            </a:xfrm>
            <a:custGeom>
              <a:avLst/>
              <a:gdLst>
                <a:gd name="T0" fmla="*/ 0 w 85"/>
                <a:gd name="T1" fmla="*/ 25 h 40"/>
                <a:gd name="T2" fmla="*/ 23 w 85"/>
                <a:gd name="T3" fmla="*/ 5 h 40"/>
                <a:gd name="T4" fmla="*/ 48 w 85"/>
                <a:gd name="T5" fmla="*/ 13 h 40"/>
                <a:gd name="T6" fmla="*/ 58 w 85"/>
                <a:gd name="T7" fmla="*/ 0 h 40"/>
                <a:gd name="T8" fmla="*/ 85 w 85"/>
                <a:gd name="T9" fmla="*/ 15 h 40"/>
                <a:gd name="T10" fmla="*/ 81 w 85"/>
                <a:gd name="T11" fmla="*/ 27 h 40"/>
                <a:gd name="T12" fmla="*/ 50 w 85"/>
                <a:gd name="T13" fmla="*/ 36 h 40"/>
                <a:gd name="T14" fmla="*/ 35 w 85"/>
                <a:gd name="T15" fmla="*/ 25 h 40"/>
                <a:gd name="T16" fmla="*/ 19 w 85"/>
                <a:gd name="T17" fmla="*/ 40 h 40"/>
                <a:gd name="T18" fmla="*/ 0 w 85"/>
                <a:gd name="T19" fmla="*/ 2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0">
                  <a:moveTo>
                    <a:pt x="0" y="25"/>
                  </a:moveTo>
                  <a:lnTo>
                    <a:pt x="23" y="5"/>
                  </a:lnTo>
                  <a:lnTo>
                    <a:pt x="48" y="13"/>
                  </a:lnTo>
                  <a:lnTo>
                    <a:pt x="58" y="0"/>
                  </a:lnTo>
                  <a:lnTo>
                    <a:pt x="85" y="15"/>
                  </a:lnTo>
                  <a:lnTo>
                    <a:pt x="81" y="27"/>
                  </a:lnTo>
                  <a:lnTo>
                    <a:pt x="50" y="36"/>
                  </a:lnTo>
                  <a:lnTo>
                    <a:pt x="35" y="25"/>
                  </a:lnTo>
                  <a:lnTo>
                    <a:pt x="19" y="4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6" name="Freeform 112"/>
            <p:cNvSpPr>
              <a:spLocks noEditPoints="1"/>
            </p:cNvSpPr>
            <p:nvPr/>
          </p:nvSpPr>
          <p:spPr bwMode="auto">
            <a:xfrm>
              <a:off x="2508" y="1350"/>
              <a:ext cx="1929" cy="1663"/>
            </a:xfrm>
            <a:custGeom>
              <a:avLst/>
              <a:gdLst>
                <a:gd name="T0" fmla="*/ 48 w 1929"/>
                <a:gd name="T1" fmla="*/ 1661 h 1663"/>
                <a:gd name="T2" fmla="*/ 29 w 1929"/>
                <a:gd name="T3" fmla="*/ 1653 h 1663"/>
                <a:gd name="T4" fmla="*/ 13 w 1929"/>
                <a:gd name="T5" fmla="*/ 1661 h 1663"/>
                <a:gd name="T6" fmla="*/ 8 w 1929"/>
                <a:gd name="T7" fmla="*/ 1640 h 1663"/>
                <a:gd name="T8" fmla="*/ 17 w 1929"/>
                <a:gd name="T9" fmla="*/ 1609 h 1663"/>
                <a:gd name="T10" fmla="*/ 4 w 1929"/>
                <a:gd name="T11" fmla="*/ 1567 h 1663"/>
                <a:gd name="T12" fmla="*/ 31 w 1929"/>
                <a:gd name="T13" fmla="*/ 1542 h 1663"/>
                <a:gd name="T14" fmla="*/ 82 w 1929"/>
                <a:gd name="T15" fmla="*/ 1578 h 1663"/>
                <a:gd name="T16" fmla="*/ 69 w 1929"/>
                <a:gd name="T17" fmla="*/ 1622 h 1663"/>
                <a:gd name="T18" fmla="*/ 1929 w 1929"/>
                <a:gd name="T19" fmla="*/ 299 h 1663"/>
                <a:gd name="T20" fmla="*/ 1908 w 1929"/>
                <a:gd name="T21" fmla="*/ 319 h 1663"/>
                <a:gd name="T22" fmla="*/ 1908 w 1929"/>
                <a:gd name="T23" fmla="*/ 284 h 1663"/>
                <a:gd name="T24" fmla="*/ 1929 w 1929"/>
                <a:gd name="T25" fmla="*/ 299 h 1663"/>
                <a:gd name="T26" fmla="*/ 1793 w 1929"/>
                <a:gd name="T27" fmla="*/ 40 h 1663"/>
                <a:gd name="T28" fmla="*/ 1829 w 1929"/>
                <a:gd name="T29" fmla="*/ 54 h 1663"/>
                <a:gd name="T30" fmla="*/ 1843 w 1929"/>
                <a:gd name="T31" fmla="*/ 56 h 1663"/>
                <a:gd name="T32" fmla="*/ 1893 w 1929"/>
                <a:gd name="T33" fmla="*/ 71 h 1663"/>
                <a:gd name="T34" fmla="*/ 1875 w 1929"/>
                <a:gd name="T35" fmla="*/ 117 h 1663"/>
                <a:gd name="T36" fmla="*/ 1856 w 1929"/>
                <a:gd name="T37" fmla="*/ 119 h 1663"/>
                <a:gd name="T38" fmla="*/ 1837 w 1929"/>
                <a:gd name="T39" fmla="*/ 146 h 1663"/>
                <a:gd name="T40" fmla="*/ 1848 w 1929"/>
                <a:gd name="T41" fmla="*/ 155 h 1663"/>
                <a:gd name="T42" fmla="*/ 1856 w 1929"/>
                <a:gd name="T43" fmla="*/ 180 h 1663"/>
                <a:gd name="T44" fmla="*/ 1854 w 1929"/>
                <a:gd name="T45" fmla="*/ 203 h 1663"/>
                <a:gd name="T46" fmla="*/ 1875 w 1929"/>
                <a:gd name="T47" fmla="*/ 234 h 1663"/>
                <a:gd name="T48" fmla="*/ 1847 w 1929"/>
                <a:gd name="T49" fmla="*/ 267 h 1663"/>
                <a:gd name="T50" fmla="*/ 1754 w 1929"/>
                <a:gd name="T51" fmla="*/ 269 h 1663"/>
                <a:gd name="T52" fmla="*/ 1718 w 1929"/>
                <a:gd name="T53" fmla="*/ 294 h 1663"/>
                <a:gd name="T54" fmla="*/ 1678 w 1929"/>
                <a:gd name="T55" fmla="*/ 286 h 1663"/>
                <a:gd name="T56" fmla="*/ 1618 w 1929"/>
                <a:gd name="T57" fmla="*/ 257 h 1663"/>
                <a:gd name="T58" fmla="*/ 1643 w 1929"/>
                <a:gd name="T59" fmla="*/ 171 h 1663"/>
                <a:gd name="T60" fmla="*/ 1599 w 1929"/>
                <a:gd name="T61" fmla="*/ 119 h 1663"/>
                <a:gd name="T62" fmla="*/ 1559 w 1929"/>
                <a:gd name="T63" fmla="*/ 82 h 1663"/>
                <a:gd name="T64" fmla="*/ 1637 w 1929"/>
                <a:gd name="T65" fmla="*/ 82 h 1663"/>
                <a:gd name="T66" fmla="*/ 1655 w 1929"/>
                <a:gd name="T67" fmla="*/ 59 h 1663"/>
                <a:gd name="T68" fmla="*/ 1726 w 1929"/>
                <a:gd name="T69" fmla="*/ 8 h 1663"/>
                <a:gd name="T70" fmla="*/ 1753 w 1929"/>
                <a:gd name="T71" fmla="*/ 11 h 1663"/>
                <a:gd name="T72" fmla="*/ 1776 w 1929"/>
                <a:gd name="T73" fmla="*/ 2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9" h="1663">
                  <a:moveTo>
                    <a:pt x="59" y="1647"/>
                  </a:moveTo>
                  <a:lnTo>
                    <a:pt x="48" y="1661"/>
                  </a:lnTo>
                  <a:lnTo>
                    <a:pt x="33" y="1663"/>
                  </a:lnTo>
                  <a:lnTo>
                    <a:pt x="29" y="1653"/>
                  </a:lnTo>
                  <a:lnTo>
                    <a:pt x="23" y="1653"/>
                  </a:lnTo>
                  <a:lnTo>
                    <a:pt x="13" y="1661"/>
                  </a:lnTo>
                  <a:lnTo>
                    <a:pt x="0" y="1655"/>
                  </a:lnTo>
                  <a:lnTo>
                    <a:pt x="8" y="1640"/>
                  </a:lnTo>
                  <a:lnTo>
                    <a:pt x="11" y="1624"/>
                  </a:lnTo>
                  <a:lnTo>
                    <a:pt x="17" y="1609"/>
                  </a:lnTo>
                  <a:lnTo>
                    <a:pt x="6" y="1590"/>
                  </a:lnTo>
                  <a:lnTo>
                    <a:pt x="4" y="1567"/>
                  </a:lnTo>
                  <a:lnTo>
                    <a:pt x="19" y="1538"/>
                  </a:lnTo>
                  <a:lnTo>
                    <a:pt x="31" y="1542"/>
                  </a:lnTo>
                  <a:lnTo>
                    <a:pt x="52" y="1549"/>
                  </a:lnTo>
                  <a:lnTo>
                    <a:pt x="82" y="1578"/>
                  </a:lnTo>
                  <a:lnTo>
                    <a:pt x="88" y="1592"/>
                  </a:lnTo>
                  <a:lnTo>
                    <a:pt x="69" y="1622"/>
                  </a:lnTo>
                  <a:lnTo>
                    <a:pt x="59" y="1647"/>
                  </a:lnTo>
                  <a:close/>
                  <a:moveTo>
                    <a:pt x="1929" y="299"/>
                  </a:moveTo>
                  <a:lnTo>
                    <a:pt x="1920" y="326"/>
                  </a:lnTo>
                  <a:lnTo>
                    <a:pt x="1908" y="319"/>
                  </a:lnTo>
                  <a:lnTo>
                    <a:pt x="1902" y="296"/>
                  </a:lnTo>
                  <a:lnTo>
                    <a:pt x="1908" y="284"/>
                  </a:lnTo>
                  <a:lnTo>
                    <a:pt x="1925" y="271"/>
                  </a:lnTo>
                  <a:lnTo>
                    <a:pt x="1929" y="299"/>
                  </a:lnTo>
                  <a:close/>
                  <a:moveTo>
                    <a:pt x="1776" y="25"/>
                  </a:moveTo>
                  <a:lnTo>
                    <a:pt x="1793" y="40"/>
                  </a:lnTo>
                  <a:lnTo>
                    <a:pt x="1806" y="38"/>
                  </a:lnTo>
                  <a:lnTo>
                    <a:pt x="1829" y="54"/>
                  </a:lnTo>
                  <a:lnTo>
                    <a:pt x="1835" y="56"/>
                  </a:lnTo>
                  <a:lnTo>
                    <a:pt x="1843" y="56"/>
                  </a:lnTo>
                  <a:lnTo>
                    <a:pt x="1854" y="65"/>
                  </a:lnTo>
                  <a:lnTo>
                    <a:pt x="1893" y="71"/>
                  </a:lnTo>
                  <a:lnTo>
                    <a:pt x="1879" y="94"/>
                  </a:lnTo>
                  <a:lnTo>
                    <a:pt x="1875" y="117"/>
                  </a:lnTo>
                  <a:lnTo>
                    <a:pt x="1868" y="123"/>
                  </a:lnTo>
                  <a:lnTo>
                    <a:pt x="1856" y="119"/>
                  </a:lnTo>
                  <a:lnTo>
                    <a:pt x="1856" y="128"/>
                  </a:lnTo>
                  <a:lnTo>
                    <a:pt x="1837" y="146"/>
                  </a:lnTo>
                  <a:lnTo>
                    <a:pt x="1835" y="161"/>
                  </a:lnTo>
                  <a:lnTo>
                    <a:pt x="1848" y="155"/>
                  </a:lnTo>
                  <a:lnTo>
                    <a:pt x="1858" y="171"/>
                  </a:lnTo>
                  <a:lnTo>
                    <a:pt x="1856" y="180"/>
                  </a:lnTo>
                  <a:lnTo>
                    <a:pt x="1864" y="194"/>
                  </a:lnTo>
                  <a:lnTo>
                    <a:pt x="1854" y="203"/>
                  </a:lnTo>
                  <a:lnTo>
                    <a:pt x="1860" y="228"/>
                  </a:lnTo>
                  <a:lnTo>
                    <a:pt x="1875" y="234"/>
                  </a:lnTo>
                  <a:lnTo>
                    <a:pt x="1872" y="248"/>
                  </a:lnTo>
                  <a:lnTo>
                    <a:pt x="1847" y="267"/>
                  </a:lnTo>
                  <a:lnTo>
                    <a:pt x="1793" y="257"/>
                  </a:lnTo>
                  <a:lnTo>
                    <a:pt x="1754" y="269"/>
                  </a:lnTo>
                  <a:lnTo>
                    <a:pt x="1751" y="290"/>
                  </a:lnTo>
                  <a:lnTo>
                    <a:pt x="1718" y="294"/>
                  </a:lnTo>
                  <a:lnTo>
                    <a:pt x="1687" y="278"/>
                  </a:lnTo>
                  <a:lnTo>
                    <a:pt x="1678" y="286"/>
                  </a:lnTo>
                  <a:lnTo>
                    <a:pt x="1628" y="271"/>
                  </a:lnTo>
                  <a:lnTo>
                    <a:pt x="1618" y="257"/>
                  </a:lnTo>
                  <a:lnTo>
                    <a:pt x="1633" y="236"/>
                  </a:lnTo>
                  <a:lnTo>
                    <a:pt x="1643" y="171"/>
                  </a:lnTo>
                  <a:lnTo>
                    <a:pt x="1616" y="134"/>
                  </a:lnTo>
                  <a:lnTo>
                    <a:pt x="1599" y="119"/>
                  </a:lnTo>
                  <a:lnTo>
                    <a:pt x="1559" y="105"/>
                  </a:lnTo>
                  <a:lnTo>
                    <a:pt x="1559" y="82"/>
                  </a:lnTo>
                  <a:lnTo>
                    <a:pt x="1593" y="75"/>
                  </a:lnTo>
                  <a:lnTo>
                    <a:pt x="1637" y="82"/>
                  </a:lnTo>
                  <a:lnTo>
                    <a:pt x="1632" y="46"/>
                  </a:lnTo>
                  <a:lnTo>
                    <a:pt x="1655" y="59"/>
                  </a:lnTo>
                  <a:lnTo>
                    <a:pt x="1718" y="34"/>
                  </a:lnTo>
                  <a:lnTo>
                    <a:pt x="1726" y="8"/>
                  </a:lnTo>
                  <a:lnTo>
                    <a:pt x="1749" y="0"/>
                  </a:lnTo>
                  <a:lnTo>
                    <a:pt x="1753" y="11"/>
                  </a:lnTo>
                  <a:lnTo>
                    <a:pt x="1764" y="13"/>
                  </a:lnTo>
                  <a:lnTo>
                    <a:pt x="1776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7" name="Freeform 113"/>
            <p:cNvSpPr>
              <a:spLocks/>
            </p:cNvSpPr>
            <p:nvPr/>
          </p:nvSpPr>
          <p:spPr bwMode="auto">
            <a:xfrm>
              <a:off x="4410" y="3003"/>
              <a:ext cx="169" cy="215"/>
            </a:xfrm>
            <a:custGeom>
              <a:avLst/>
              <a:gdLst>
                <a:gd name="T0" fmla="*/ 69 w 169"/>
                <a:gd name="T1" fmla="*/ 215 h 215"/>
                <a:gd name="T2" fmla="*/ 39 w 169"/>
                <a:gd name="T3" fmla="*/ 181 h 215"/>
                <a:gd name="T4" fmla="*/ 19 w 169"/>
                <a:gd name="T5" fmla="*/ 154 h 215"/>
                <a:gd name="T6" fmla="*/ 0 w 169"/>
                <a:gd name="T7" fmla="*/ 117 h 215"/>
                <a:gd name="T8" fmla="*/ 2 w 169"/>
                <a:gd name="T9" fmla="*/ 108 h 215"/>
                <a:gd name="T10" fmla="*/ 8 w 169"/>
                <a:gd name="T11" fmla="*/ 96 h 215"/>
                <a:gd name="T12" fmla="*/ 16 w 169"/>
                <a:gd name="T13" fmla="*/ 71 h 215"/>
                <a:gd name="T14" fmla="*/ 21 w 169"/>
                <a:gd name="T15" fmla="*/ 46 h 215"/>
                <a:gd name="T16" fmla="*/ 31 w 169"/>
                <a:gd name="T17" fmla="*/ 44 h 215"/>
                <a:gd name="T18" fmla="*/ 75 w 169"/>
                <a:gd name="T19" fmla="*/ 44 h 215"/>
                <a:gd name="T20" fmla="*/ 75 w 169"/>
                <a:gd name="T21" fmla="*/ 4 h 215"/>
                <a:gd name="T22" fmla="*/ 89 w 169"/>
                <a:gd name="T23" fmla="*/ 0 h 215"/>
                <a:gd name="T24" fmla="*/ 108 w 169"/>
                <a:gd name="T25" fmla="*/ 6 h 215"/>
                <a:gd name="T26" fmla="*/ 125 w 169"/>
                <a:gd name="T27" fmla="*/ 2 h 215"/>
                <a:gd name="T28" fmla="*/ 129 w 169"/>
                <a:gd name="T29" fmla="*/ 4 h 215"/>
                <a:gd name="T30" fmla="*/ 127 w 169"/>
                <a:gd name="T31" fmla="*/ 17 h 215"/>
                <a:gd name="T32" fmla="*/ 135 w 169"/>
                <a:gd name="T33" fmla="*/ 35 h 215"/>
                <a:gd name="T34" fmla="*/ 158 w 169"/>
                <a:gd name="T35" fmla="*/ 33 h 215"/>
                <a:gd name="T36" fmla="*/ 165 w 169"/>
                <a:gd name="T37" fmla="*/ 38 h 215"/>
                <a:gd name="T38" fmla="*/ 152 w 169"/>
                <a:gd name="T39" fmla="*/ 79 h 215"/>
                <a:gd name="T40" fmla="*/ 167 w 169"/>
                <a:gd name="T41" fmla="*/ 98 h 215"/>
                <a:gd name="T42" fmla="*/ 169 w 169"/>
                <a:gd name="T43" fmla="*/ 125 h 215"/>
                <a:gd name="T44" fmla="*/ 165 w 169"/>
                <a:gd name="T45" fmla="*/ 148 h 215"/>
                <a:gd name="T46" fmla="*/ 158 w 169"/>
                <a:gd name="T47" fmla="*/ 163 h 215"/>
                <a:gd name="T48" fmla="*/ 131 w 169"/>
                <a:gd name="T49" fmla="*/ 163 h 215"/>
                <a:gd name="T50" fmla="*/ 113 w 169"/>
                <a:gd name="T51" fmla="*/ 146 h 215"/>
                <a:gd name="T52" fmla="*/ 112 w 169"/>
                <a:gd name="T53" fmla="*/ 161 h 215"/>
                <a:gd name="T54" fmla="*/ 92 w 169"/>
                <a:gd name="T55" fmla="*/ 165 h 215"/>
                <a:gd name="T56" fmla="*/ 81 w 169"/>
                <a:gd name="T57" fmla="*/ 175 h 215"/>
                <a:gd name="T58" fmla="*/ 92 w 169"/>
                <a:gd name="T59" fmla="*/ 196 h 215"/>
                <a:gd name="T60" fmla="*/ 69 w 169"/>
                <a:gd name="T6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15">
                  <a:moveTo>
                    <a:pt x="69" y="215"/>
                  </a:moveTo>
                  <a:lnTo>
                    <a:pt x="39" y="181"/>
                  </a:lnTo>
                  <a:lnTo>
                    <a:pt x="19" y="154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8" y="96"/>
                  </a:lnTo>
                  <a:lnTo>
                    <a:pt x="16" y="71"/>
                  </a:lnTo>
                  <a:lnTo>
                    <a:pt x="21" y="46"/>
                  </a:lnTo>
                  <a:lnTo>
                    <a:pt x="31" y="44"/>
                  </a:lnTo>
                  <a:lnTo>
                    <a:pt x="75" y="44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108" y="6"/>
                  </a:lnTo>
                  <a:lnTo>
                    <a:pt x="125" y="2"/>
                  </a:lnTo>
                  <a:lnTo>
                    <a:pt x="129" y="4"/>
                  </a:lnTo>
                  <a:lnTo>
                    <a:pt x="127" y="17"/>
                  </a:lnTo>
                  <a:lnTo>
                    <a:pt x="135" y="35"/>
                  </a:lnTo>
                  <a:lnTo>
                    <a:pt x="158" y="33"/>
                  </a:lnTo>
                  <a:lnTo>
                    <a:pt x="165" y="38"/>
                  </a:lnTo>
                  <a:lnTo>
                    <a:pt x="152" y="79"/>
                  </a:lnTo>
                  <a:lnTo>
                    <a:pt x="167" y="98"/>
                  </a:lnTo>
                  <a:lnTo>
                    <a:pt x="169" y="125"/>
                  </a:lnTo>
                  <a:lnTo>
                    <a:pt x="165" y="148"/>
                  </a:lnTo>
                  <a:lnTo>
                    <a:pt x="158" y="163"/>
                  </a:lnTo>
                  <a:lnTo>
                    <a:pt x="131" y="163"/>
                  </a:lnTo>
                  <a:lnTo>
                    <a:pt x="113" y="146"/>
                  </a:lnTo>
                  <a:lnTo>
                    <a:pt x="112" y="161"/>
                  </a:lnTo>
                  <a:lnTo>
                    <a:pt x="92" y="165"/>
                  </a:lnTo>
                  <a:lnTo>
                    <a:pt x="81" y="175"/>
                  </a:lnTo>
                  <a:lnTo>
                    <a:pt x="92" y="196"/>
                  </a:lnTo>
                  <a:lnTo>
                    <a:pt x="69" y="2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8" name="Freeform 114"/>
            <p:cNvSpPr>
              <a:spLocks noEditPoints="1"/>
            </p:cNvSpPr>
            <p:nvPr/>
          </p:nvSpPr>
          <p:spPr bwMode="auto">
            <a:xfrm>
              <a:off x="4007" y="1110"/>
              <a:ext cx="232" cy="280"/>
            </a:xfrm>
            <a:custGeom>
              <a:avLst/>
              <a:gdLst>
                <a:gd name="T0" fmla="*/ 50 w 232"/>
                <a:gd name="T1" fmla="*/ 130 h 280"/>
                <a:gd name="T2" fmla="*/ 35 w 232"/>
                <a:gd name="T3" fmla="*/ 152 h 280"/>
                <a:gd name="T4" fmla="*/ 15 w 232"/>
                <a:gd name="T5" fmla="*/ 146 h 280"/>
                <a:gd name="T6" fmla="*/ 0 w 232"/>
                <a:gd name="T7" fmla="*/ 146 h 280"/>
                <a:gd name="T8" fmla="*/ 8 w 232"/>
                <a:gd name="T9" fmla="*/ 128 h 280"/>
                <a:gd name="T10" fmla="*/ 4 w 232"/>
                <a:gd name="T11" fmla="*/ 111 h 280"/>
                <a:gd name="T12" fmla="*/ 25 w 232"/>
                <a:gd name="T13" fmla="*/ 109 h 280"/>
                <a:gd name="T14" fmla="*/ 50 w 232"/>
                <a:gd name="T15" fmla="*/ 130 h 280"/>
                <a:gd name="T16" fmla="*/ 129 w 232"/>
                <a:gd name="T17" fmla="*/ 0 h 280"/>
                <a:gd name="T18" fmla="*/ 100 w 232"/>
                <a:gd name="T19" fmla="*/ 34 h 280"/>
                <a:gd name="T20" fmla="*/ 125 w 232"/>
                <a:gd name="T21" fmla="*/ 29 h 280"/>
                <a:gd name="T22" fmla="*/ 152 w 232"/>
                <a:gd name="T23" fmla="*/ 31 h 280"/>
                <a:gd name="T24" fmla="*/ 144 w 232"/>
                <a:gd name="T25" fmla="*/ 56 h 280"/>
                <a:gd name="T26" fmla="*/ 119 w 232"/>
                <a:gd name="T27" fmla="*/ 84 h 280"/>
                <a:gd name="T28" fmla="*/ 144 w 232"/>
                <a:gd name="T29" fmla="*/ 86 h 280"/>
                <a:gd name="T30" fmla="*/ 146 w 232"/>
                <a:gd name="T31" fmla="*/ 90 h 280"/>
                <a:gd name="T32" fmla="*/ 165 w 232"/>
                <a:gd name="T33" fmla="*/ 127 h 280"/>
                <a:gd name="T34" fmla="*/ 182 w 232"/>
                <a:gd name="T35" fmla="*/ 132 h 280"/>
                <a:gd name="T36" fmla="*/ 194 w 232"/>
                <a:gd name="T37" fmla="*/ 169 h 280"/>
                <a:gd name="T38" fmla="*/ 202 w 232"/>
                <a:gd name="T39" fmla="*/ 182 h 280"/>
                <a:gd name="T40" fmla="*/ 232 w 232"/>
                <a:gd name="T41" fmla="*/ 188 h 280"/>
                <a:gd name="T42" fmla="*/ 227 w 232"/>
                <a:gd name="T43" fmla="*/ 209 h 280"/>
                <a:gd name="T44" fmla="*/ 213 w 232"/>
                <a:gd name="T45" fmla="*/ 219 h 280"/>
                <a:gd name="T46" fmla="*/ 223 w 232"/>
                <a:gd name="T47" fmla="*/ 236 h 280"/>
                <a:gd name="T48" fmla="*/ 198 w 232"/>
                <a:gd name="T49" fmla="*/ 253 h 280"/>
                <a:gd name="T50" fmla="*/ 163 w 232"/>
                <a:gd name="T51" fmla="*/ 253 h 280"/>
                <a:gd name="T52" fmla="*/ 119 w 232"/>
                <a:gd name="T53" fmla="*/ 261 h 280"/>
                <a:gd name="T54" fmla="*/ 108 w 232"/>
                <a:gd name="T55" fmla="*/ 255 h 280"/>
                <a:gd name="T56" fmla="*/ 88 w 232"/>
                <a:gd name="T57" fmla="*/ 271 h 280"/>
                <a:gd name="T58" fmla="*/ 65 w 232"/>
                <a:gd name="T59" fmla="*/ 267 h 280"/>
                <a:gd name="T60" fmla="*/ 46 w 232"/>
                <a:gd name="T61" fmla="*/ 280 h 280"/>
                <a:gd name="T62" fmla="*/ 33 w 232"/>
                <a:gd name="T63" fmla="*/ 272 h 280"/>
                <a:gd name="T64" fmla="*/ 73 w 232"/>
                <a:gd name="T65" fmla="*/ 238 h 280"/>
                <a:gd name="T66" fmla="*/ 98 w 232"/>
                <a:gd name="T67" fmla="*/ 232 h 280"/>
                <a:gd name="T68" fmla="*/ 98 w 232"/>
                <a:gd name="T69" fmla="*/ 230 h 280"/>
                <a:gd name="T70" fmla="*/ 58 w 232"/>
                <a:gd name="T71" fmla="*/ 226 h 280"/>
                <a:gd name="T72" fmla="*/ 52 w 232"/>
                <a:gd name="T73" fmla="*/ 213 h 280"/>
                <a:gd name="T74" fmla="*/ 79 w 232"/>
                <a:gd name="T75" fmla="*/ 203 h 280"/>
                <a:gd name="T76" fmla="*/ 67 w 232"/>
                <a:gd name="T77" fmla="*/ 186 h 280"/>
                <a:gd name="T78" fmla="*/ 73 w 232"/>
                <a:gd name="T79" fmla="*/ 163 h 280"/>
                <a:gd name="T80" fmla="*/ 111 w 232"/>
                <a:gd name="T81" fmla="*/ 167 h 280"/>
                <a:gd name="T82" fmla="*/ 111 w 232"/>
                <a:gd name="T83" fmla="*/ 167 h 280"/>
                <a:gd name="T84" fmla="*/ 117 w 232"/>
                <a:gd name="T85" fmla="*/ 148 h 280"/>
                <a:gd name="T86" fmla="*/ 102 w 232"/>
                <a:gd name="T87" fmla="*/ 128 h 280"/>
                <a:gd name="T88" fmla="*/ 102 w 232"/>
                <a:gd name="T89" fmla="*/ 128 h 280"/>
                <a:gd name="T90" fmla="*/ 71 w 232"/>
                <a:gd name="T91" fmla="*/ 123 h 280"/>
                <a:gd name="T92" fmla="*/ 67 w 232"/>
                <a:gd name="T93" fmla="*/ 113 h 280"/>
                <a:gd name="T94" fmla="*/ 77 w 232"/>
                <a:gd name="T95" fmla="*/ 100 h 280"/>
                <a:gd name="T96" fmla="*/ 69 w 232"/>
                <a:gd name="T97" fmla="*/ 90 h 280"/>
                <a:gd name="T98" fmla="*/ 54 w 232"/>
                <a:gd name="T99" fmla="*/ 105 h 280"/>
                <a:gd name="T100" fmla="*/ 56 w 232"/>
                <a:gd name="T101" fmla="*/ 75 h 280"/>
                <a:gd name="T102" fmla="*/ 46 w 232"/>
                <a:gd name="T103" fmla="*/ 57 h 280"/>
                <a:gd name="T104" fmla="*/ 58 w 232"/>
                <a:gd name="T105" fmla="*/ 25 h 280"/>
                <a:gd name="T106" fmla="*/ 81 w 232"/>
                <a:gd name="T107" fmla="*/ 0 h 280"/>
                <a:gd name="T108" fmla="*/ 100 w 232"/>
                <a:gd name="T109" fmla="*/ 2 h 280"/>
                <a:gd name="T110" fmla="*/ 129 w 232"/>
                <a:gd name="T111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2" h="280">
                  <a:moveTo>
                    <a:pt x="50" y="130"/>
                  </a:moveTo>
                  <a:lnTo>
                    <a:pt x="35" y="152"/>
                  </a:lnTo>
                  <a:lnTo>
                    <a:pt x="15" y="146"/>
                  </a:lnTo>
                  <a:lnTo>
                    <a:pt x="0" y="146"/>
                  </a:lnTo>
                  <a:lnTo>
                    <a:pt x="8" y="128"/>
                  </a:lnTo>
                  <a:lnTo>
                    <a:pt x="4" y="111"/>
                  </a:lnTo>
                  <a:lnTo>
                    <a:pt x="25" y="109"/>
                  </a:lnTo>
                  <a:lnTo>
                    <a:pt x="50" y="130"/>
                  </a:lnTo>
                  <a:close/>
                  <a:moveTo>
                    <a:pt x="129" y="0"/>
                  </a:moveTo>
                  <a:lnTo>
                    <a:pt x="100" y="34"/>
                  </a:lnTo>
                  <a:lnTo>
                    <a:pt x="125" y="29"/>
                  </a:lnTo>
                  <a:lnTo>
                    <a:pt x="152" y="31"/>
                  </a:lnTo>
                  <a:lnTo>
                    <a:pt x="144" y="56"/>
                  </a:lnTo>
                  <a:lnTo>
                    <a:pt x="119" y="84"/>
                  </a:lnTo>
                  <a:lnTo>
                    <a:pt x="144" y="86"/>
                  </a:lnTo>
                  <a:lnTo>
                    <a:pt x="146" y="90"/>
                  </a:lnTo>
                  <a:lnTo>
                    <a:pt x="165" y="127"/>
                  </a:lnTo>
                  <a:lnTo>
                    <a:pt x="182" y="132"/>
                  </a:lnTo>
                  <a:lnTo>
                    <a:pt x="194" y="169"/>
                  </a:lnTo>
                  <a:lnTo>
                    <a:pt x="202" y="182"/>
                  </a:lnTo>
                  <a:lnTo>
                    <a:pt x="232" y="188"/>
                  </a:lnTo>
                  <a:lnTo>
                    <a:pt x="227" y="209"/>
                  </a:lnTo>
                  <a:lnTo>
                    <a:pt x="213" y="219"/>
                  </a:lnTo>
                  <a:lnTo>
                    <a:pt x="223" y="236"/>
                  </a:lnTo>
                  <a:lnTo>
                    <a:pt x="198" y="253"/>
                  </a:lnTo>
                  <a:lnTo>
                    <a:pt x="163" y="253"/>
                  </a:lnTo>
                  <a:lnTo>
                    <a:pt x="119" y="261"/>
                  </a:lnTo>
                  <a:lnTo>
                    <a:pt x="108" y="255"/>
                  </a:lnTo>
                  <a:lnTo>
                    <a:pt x="88" y="271"/>
                  </a:lnTo>
                  <a:lnTo>
                    <a:pt x="65" y="267"/>
                  </a:lnTo>
                  <a:lnTo>
                    <a:pt x="46" y="280"/>
                  </a:lnTo>
                  <a:lnTo>
                    <a:pt x="33" y="272"/>
                  </a:lnTo>
                  <a:lnTo>
                    <a:pt x="73" y="238"/>
                  </a:lnTo>
                  <a:lnTo>
                    <a:pt x="98" y="232"/>
                  </a:lnTo>
                  <a:lnTo>
                    <a:pt x="98" y="230"/>
                  </a:lnTo>
                  <a:lnTo>
                    <a:pt x="58" y="226"/>
                  </a:lnTo>
                  <a:lnTo>
                    <a:pt x="52" y="213"/>
                  </a:lnTo>
                  <a:lnTo>
                    <a:pt x="79" y="203"/>
                  </a:lnTo>
                  <a:lnTo>
                    <a:pt x="67" y="186"/>
                  </a:lnTo>
                  <a:lnTo>
                    <a:pt x="73" y="163"/>
                  </a:lnTo>
                  <a:lnTo>
                    <a:pt x="111" y="167"/>
                  </a:lnTo>
                  <a:lnTo>
                    <a:pt x="111" y="167"/>
                  </a:lnTo>
                  <a:lnTo>
                    <a:pt x="117" y="148"/>
                  </a:lnTo>
                  <a:lnTo>
                    <a:pt x="102" y="128"/>
                  </a:lnTo>
                  <a:lnTo>
                    <a:pt x="102" y="128"/>
                  </a:lnTo>
                  <a:lnTo>
                    <a:pt x="71" y="123"/>
                  </a:lnTo>
                  <a:lnTo>
                    <a:pt x="67" y="113"/>
                  </a:lnTo>
                  <a:lnTo>
                    <a:pt x="77" y="100"/>
                  </a:lnTo>
                  <a:lnTo>
                    <a:pt x="69" y="90"/>
                  </a:lnTo>
                  <a:lnTo>
                    <a:pt x="54" y="105"/>
                  </a:lnTo>
                  <a:lnTo>
                    <a:pt x="56" y="75"/>
                  </a:lnTo>
                  <a:lnTo>
                    <a:pt x="46" y="57"/>
                  </a:lnTo>
                  <a:lnTo>
                    <a:pt x="58" y="25"/>
                  </a:lnTo>
                  <a:lnTo>
                    <a:pt x="81" y="0"/>
                  </a:lnTo>
                  <a:lnTo>
                    <a:pt x="100" y="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9" name="Freeform 115"/>
            <p:cNvSpPr>
              <a:spLocks/>
            </p:cNvSpPr>
            <p:nvPr/>
          </p:nvSpPr>
          <p:spPr bwMode="auto">
            <a:xfrm>
              <a:off x="4426" y="3005"/>
              <a:ext cx="59" cy="44"/>
            </a:xfrm>
            <a:custGeom>
              <a:avLst/>
              <a:gdLst>
                <a:gd name="T0" fmla="*/ 5 w 59"/>
                <a:gd name="T1" fmla="*/ 44 h 44"/>
                <a:gd name="T2" fmla="*/ 0 w 59"/>
                <a:gd name="T3" fmla="*/ 38 h 44"/>
                <a:gd name="T4" fmla="*/ 11 w 59"/>
                <a:gd name="T5" fmla="*/ 0 h 44"/>
                <a:gd name="T6" fmla="*/ 59 w 59"/>
                <a:gd name="T7" fmla="*/ 2 h 44"/>
                <a:gd name="T8" fmla="*/ 59 w 59"/>
                <a:gd name="T9" fmla="*/ 42 h 44"/>
                <a:gd name="T10" fmla="*/ 15 w 59"/>
                <a:gd name="T11" fmla="*/ 42 h 44"/>
                <a:gd name="T12" fmla="*/ 5 w 59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lnTo>
                    <a:pt x="0" y="38"/>
                  </a:lnTo>
                  <a:lnTo>
                    <a:pt x="11" y="0"/>
                  </a:lnTo>
                  <a:lnTo>
                    <a:pt x="59" y="2"/>
                  </a:lnTo>
                  <a:lnTo>
                    <a:pt x="59" y="42"/>
                  </a:lnTo>
                  <a:lnTo>
                    <a:pt x="15" y="42"/>
                  </a:lnTo>
                  <a:lnTo>
                    <a:pt x="5" y="4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0" name="Freeform 116"/>
            <p:cNvSpPr>
              <a:spLocks noEditPoints="1"/>
            </p:cNvSpPr>
            <p:nvPr/>
          </p:nvSpPr>
          <p:spPr bwMode="auto">
            <a:xfrm>
              <a:off x="4731" y="1661"/>
              <a:ext cx="178" cy="234"/>
            </a:xfrm>
            <a:custGeom>
              <a:avLst/>
              <a:gdLst>
                <a:gd name="T0" fmla="*/ 105 w 178"/>
                <a:gd name="T1" fmla="*/ 207 h 234"/>
                <a:gd name="T2" fmla="*/ 121 w 178"/>
                <a:gd name="T3" fmla="*/ 219 h 234"/>
                <a:gd name="T4" fmla="*/ 142 w 178"/>
                <a:gd name="T5" fmla="*/ 217 h 234"/>
                <a:gd name="T6" fmla="*/ 163 w 178"/>
                <a:gd name="T7" fmla="*/ 219 h 234"/>
                <a:gd name="T8" fmla="*/ 163 w 178"/>
                <a:gd name="T9" fmla="*/ 225 h 234"/>
                <a:gd name="T10" fmla="*/ 178 w 178"/>
                <a:gd name="T11" fmla="*/ 221 h 234"/>
                <a:gd name="T12" fmla="*/ 176 w 178"/>
                <a:gd name="T13" fmla="*/ 230 h 234"/>
                <a:gd name="T14" fmla="*/ 134 w 178"/>
                <a:gd name="T15" fmla="*/ 234 h 234"/>
                <a:gd name="T16" fmla="*/ 134 w 178"/>
                <a:gd name="T17" fmla="*/ 228 h 234"/>
                <a:gd name="T18" fmla="*/ 100 w 178"/>
                <a:gd name="T19" fmla="*/ 221 h 234"/>
                <a:gd name="T20" fmla="*/ 105 w 178"/>
                <a:gd name="T21" fmla="*/ 207 h 234"/>
                <a:gd name="T22" fmla="*/ 174 w 178"/>
                <a:gd name="T23" fmla="*/ 10 h 234"/>
                <a:gd name="T24" fmla="*/ 167 w 178"/>
                <a:gd name="T25" fmla="*/ 31 h 234"/>
                <a:gd name="T26" fmla="*/ 161 w 178"/>
                <a:gd name="T27" fmla="*/ 33 h 234"/>
                <a:gd name="T28" fmla="*/ 144 w 178"/>
                <a:gd name="T29" fmla="*/ 33 h 234"/>
                <a:gd name="T30" fmla="*/ 130 w 178"/>
                <a:gd name="T31" fmla="*/ 29 h 234"/>
                <a:gd name="T32" fmla="*/ 98 w 178"/>
                <a:gd name="T33" fmla="*/ 38 h 234"/>
                <a:gd name="T34" fmla="*/ 117 w 178"/>
                <a:gd name="T35" fmla="*/ 58 h 234"/>
                <a:gd name="T36" fmla="*/ 103 w 178"/>
                <a:gd name="T37" fmla="*/ 63 h 234"/>
                <a:gd name="T38" fmla="*/ 88 w 178"/>
                <a:gd name="T39" fmla="*/ 63 h 234"/>
                <a:gd name="T40" fmla="*/ 73 w 178"/>
                <a:gd name="T41" fmla="*/ 46 h 234"/>
                <a:gd name="T42" fmla="*/ 67 w 178"/>
                <a:gd name="T43" fmla="*/ 52 h 234"/>
                <a:gd name="T44" fmla="*/ 75 w 178"/>
                <a:gd name="T45" fmla="*/ 73 h 234"/>
                <a:gd name="T46" fmla="*/ 90 w 178"/>
                <a:gd name="T47" fmla="*/ 88 h 234"/>
                <a:gd name="T48" fmla="*/ 79 w 178"/>
                <a:gd name="T49" fmla="*/ 96 h 234"/>
                <a:gd name="T50" fmla="*/ 96 w 178"/>
                <a:gd name="T51" fmla="*/ 111 h 234"/>
                <a:gd name="T52" fmla="*/ 109 w 178"/>
                <a:gd name="T53" fmla="*/ 121 h 234"/>
                <a:gd name="T54" fmla="*/ 111 w 178"/>
                <a:gd name="T55" fmla="*/ 140 h 234"/>
                <a:gd name="T56" fmla="*/ 84 w 178"/>
                <a:gd name="T57" fmla="*/ 132 h 234"/>
                <a:gd name="T58" fmla="*/ 94 w 178"/>
                <a:gd name="T59" fmla="*/ 150 h 234"/>
                <a:gd name="T60" fmla="*/ 77 w 178"/>
                <a:gd name="T61" fmla="*/ 154 h 234"/>
                <a:gd name="T62" fmla="*/ 88 w 178"/>
                <a:gd name="T63" fmla="*/ 182 h 234"/>
                <a:gd name="T64" fmla="*/ 69 w 178"/>
                <a:gd name="T65" fmla="*/ 182 h 234"/>
                <a:gd name="T66" fmla="*/ 46 w 178"/>
                <a:gd name="T67" fmla="*/ 169 h 234"/>
                <a:gd name="T68" fmla="*/ 34 w 178"/>
                <a:gd name="T69" fmla="*/ 142 h 234"/>
                <a:gd name="T70" fmla="*/ 29 w 178"/>
                <a:gd name="T71" fmla="*/ 119 h 234"/>
                <a:gd name="T72" fmla="*/ 17 w 178"/>
                <a:gd name="T73" fmla="*/ 104 h 234"/>
                <a:gd name="T74" fmla="*/ 2 w 178"/>
                <a:gd name="T75" fmla="*/ 84 h 234"/>
                <a:gd name="T76" fmla="*/ 0 w 178"/>
                <a:gd name="T77" fmla="*/ 75 h 234"/>
                <a:gd name="T78" fmla="*/ 11 w 178"/>
                <a:gd name="T79" fmla="*/ 58 h 234"/>
                <a:gd name="T80" fmla="*/ 13 w 178"/>
                <a:gd name="T81" fmla="*/ 46 h 234"/>
                <a:gd name="T82" fmla="*/ 23 w 178"/>
                <a:gd name="T83" fmla="*/ 42 h 234"/>
                <a:gd name="T84" fmla="*/ 23 w 178"/>
                <a:gd name="T85" fmla="*/ 33 h 234"/>
                <a:gd name="T86" fmla="*/ 40 w 178"/>
                <a:gd name="T87" fmla="*/ 31 h 234"/>
                <a:gd name="T88" fmla="*/ 50 w 178"/>
                <a:gd name="T89" fmla="*/ 23 h 234"/>
                <a:gd name="T90" fmla="*/ 65 w 178"/>
                <a:gd name="T91" fmla="*/ 23 h 234"/>
                <a:gd name="T92" fmla="*/ 69 w 178"/>
                <a:gd name="T93" fmla="*/ 17 h 234"/>
                <a:gd name="T94" fmla="*/ 75 w 178"/>
                <a:gd name="T95" fmla="*/ 15 h 234"/>
                <a:gd name="T96" fmla="*/ 96 w 178"/>
                <a:gd name="T97" fmla="*/ 17 h 234"/>
                <a:gd name="T98" fmla="*/ 117 w 178"/>
                <a:gd name="T99" fmla="*/ 8 h 234"/>
                <a:gd name="T100" fmla="*/ 136 w 178"/>
                <a:gd name="T101" fmla="*/ 19 h 234"/>
                <a:gd name="T102" fmla="*/ 161 w 178"/>
                <a:gd name="T103" fmla="*/ 17 h 234"/>
                <a:gd name="T104" fmla="*/ 161 w 178"/>
                <a:gd name="T105" fmla="*/ 0 h 234"/>
                <a:gd name="T106" fmla="*/ 174 w 178"/>
                <a:gd name="T107" fmla="*/ 1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8" h="234">
                  <a:moveTo>
                    <a:pt x="105" y="207"/>
                  </a:moveTo>
                  <a:lnTo>
                    <a:pt x="121" y="219"/>
                  </a:lnTo>
                  <a:lnTo>
                    <a:pt x="142" y="217"/>
                  </a:lnTo>
                  <a:lnTo>
                    <a:pt x="163" y="219"/>
                  </a:lnTo>
                  <a:lnTo>
                    <a:pt x="163" y="225"/>
                  </a:lnTo>
                  <a:lnTo>
                    <a:pt x="178" y="221"/>
                  </a:lnTo>
                  <a:lnTo>
                    <a:pt x="176" y="230"/>
                  </a:lnTo>
                  <a:lnTo>
                    <a:pt x="134" y="234"/>
                  </a:lnTo>
                  <a:lnTo>
                    <a:pt x="134" y="228"/>
                  </a:lnTo>
                  <a:lnTo>
                    <a:pt x="100" y="221"/>
                  </a:lnTo>
                  <a:lnTo>
                    <a:pt x="105" y="207"/>
                  </a:lnTo>
                  <a:close/>
                  <a:moveTo>
                    <a:pt x="174" y="10"/>
                  </a:moveTo>
                  <a:lnTo>
                    <a:pt x="167" y="31"/>
                  </a:lnTo>
                  <a:lnTo>
                    <a:pt x="161" y="33"/>
                  </a:lnTo>
                  <a:lnTo>
                    <a:pt x="144" y="33"/>
                  </a:lnTo>
                  <a:lnTo>
                    <a:pt x="130" y="29"/>
                  </a:lnTo>
                  <a:lnTo>
                    <a:pt x="98" y="38"/>
                  </a:lnTo>
                  <a:lnTo>
                    <a:pt x="117" y="58"/>
                  </a:lnTo>
                  <a:lnTo>
                    <a:pt x="103" y="63"/>
                  </a:lnTo>
                  <a:lnTo>
                    <a:pt x="88" y="63"/>
                  </a:lnTo>
                  <a:lnTo>
                    <a:pt x="73" y="46"/>
                  </a:lnTo>
                  <a:lnTo>
                    <a:pt x="67" y="52"/>
                  </a:lnTo>
                  <a:lnTo>
                    <a:pt x="75" y="73"/>
                  </a:lnTo>
                  <a:lnTo>
                    <a:pt x="90" y="88"/>
                  </a:lnTo>
                  <a:lnTo>
                    <a:pt x="79" y="96"/>
                  </a:lnTo>
                  <a:lnTo>
                    <a:pt x="96" y="111"/>
                  </a:lnTo>
                  <a:lnTo>
                    <a:pt x="109" y="121"/>
                  </a:lnTo>
                  <a:lnTo>
                    <a:pt x="111" y="140"/>
                  </a:lnTo>
                  <a:lnTo>
                    <a:pt x="84" y="132"/>
                  </a:lnTo>
                  <a:lnTo>
                    <a:pt x="94" y="150"/>
                  </a:lnTo>
                  <a:lnTo>
                    <a:pt x="77" y="154"/>
                  </a:lnTo>
                  <a:lnTo>
                    <a:pt x="88" y="182"/>
                  </a:lnTo>
                  <a:lnTo>
                    <a:pt x="69" y="182"/>
                  </a:lnTo>
                  <a:lnTo>
                    <a:pt x="46" y="169"/>
                  </a:lnTo>
                  <a:lnTo>
                    <a:pt x="34" y="142"/>
                  </a:lnTo>
                  <a:lnTo>
                    <a:pt x="29" y="119"/>
                  </a:lnTo>
                  <a:lnTo>
                    <a:pt x="17" y="104"/>
                  </a:lnTo>
                  <a:lnTo>
                    <a:pt x="2" y="84"/>
                  </a:lnTo>
                  <a:lnTo>
                    <a:pt x="0" y="75"/>
                  </a:lnTo>
                  <a:lnTo>
                    <a:pt x="11" y="58"/>
                  </a:lnTo>
                  <a:lnTo>
                    <a:pt x="13" y="46"/>
                  </a:lnTo>
                  <a:lnTo>
                    <a:pt x="23" y="42"/>
                  </a:lnTo>
                  <a:lnTo>
                    <a:pt x="23" y="33"/>
                  </a:lnTo>
                  <a:lnTo>
                    <a:pt x="40" y="31"/>
                  </a:lnTo>
                  <a:lnTo>
                    <a:pt x="50" y="23"/>
                  </a:lnTo>
                  <a:lnTo>
                    <a:pt x="65" y="23"/>
                  </a:lnTo>
                  <a:lnTo>
                    <a:pt x="69" y="17"/>
                  </a:lnTo>
                  <a:lnTo>
                    <a:pt x="75" y="15"/>
                  </a:lnTo>
                  <a:lnTo>
                    <a:pt x="96" y="17"/>
                  </a:lnTo>
                  <a:lnTo>
                    <a:pt x="117" y="8"/>
                  </a:lnTo>
                  <a:lnTo>
                    <a:pt x="136" y="19"/>
                  </a:lnTo>
                  <a:lnTo>
                    <a:pt x="161" y="17"/>
                  </a:lnTo>
                  <a:lnTo>
                    <a:pt x="161" y="0"/>
                  </a:lnTo>
                  <a:lnTo>
                    <a:pt x="174" y="1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1" name="Freeform 117"/>
            <p:cNvSpPr>
              <a:spLocks/>
            </p:cNvSpPr>
            <p:nvPr/>
          </p:nvSpPr>
          <p:spPr bwMode="auto">
            <a:xfrm>
              <a:off x="2850" y="428"/>
              <a:ext cx="1203" cy="638"/>
            </a:xfrm>
            <a:custGeom>
              <a:avLst/>
              <a:gdLst>
                <a:gd name="T0" fmla="*/ 725 w 1203"/>
                <a:gd name="T1" fmla="*/ 10 h 638"/>
                <a:gd name="T2" fmla="*/ 956 w 1203"/>
                <a:gd name="T3" fmla="*/ 4 h 638"/>
                <a:gd name="T4" fmla="*/ 952 w 1203"/>
                <a:gd name="T5" fmla="*/ 27 h 638"/>
                <a:gd name="T6" fmla="*/ 927 w 1203"/>
                <a:gd name="T7" fmla="*/ 31 h 638"/>
                <a:gd name="T8" fmla="*/ 1027 w 1203"/>
                <a:gd name="T9" fmla="*/ 39 h 638"/>
                <a:gd name="T10" fmla="*/ 1142 w 1203"/>
                <a:gd name="T11" fmla="*/ 35 h 638"/>
                <a:gd name="T12" fmla="*/ 1123 w 1203"/>
                <a:gd name="T13" fmla="*/ 64 h 638"/>
                <a:gd name="T14" fmla="*/ 1092 w 1203"/>
                <a:gd name="T15" fmla="*/ 73 h 638"/>
                <a:gd name="T16" fmla="*/ 1030 w 1203"/>
                <a:gd name="T17" fmla="*/ 135 h 638"/>
                <a:gd name="T18" fmla="*/ 981 w 1203"/>
                <a:gd name="T19" fmla="*/ 160 h 638"/>
                <a:gd name="T20" fmla="*/ 988 w 1203"/>
                <a:gd name="T21" fmla="*/ 198 h 638"/>
                <a:gd name="T22" fmla="*/ 981 w 1203"/>
                <a:gd name="T23" fmla="*/ 234 h 638"/>
                <a:gd name="T24" fmla="*/ 911 w 1203"/>
                <a:gd name="T25" fmla="*/ 248 h 638"/>
                <a:gd name="T26" fmla="*/ 888 w 1203"/>
                <a:gd name="T27" fmla="*/ 267 h 638"/>
                <a:gd name="T28" fmla="*/ 925 w 1203"/>
                <a:gd name="T29" fmla="*/ 298 h 638"/>
                <a:gd name="T30" fmla="*/ 873 w 1203"/>
                <a:gd name="T31" fmla="*/ 315 h 638"/>
                <a:gd name="T32" fmla="*/ 821 w 1203"/>
                <a:gd name="T33" fmla="*/ 334 h 638"/>
                <a:gd name="T34" fmla="*/ 842 w 1203"/>
                <a:gd name="T35" fmla="*/ 361 h 638"/>
                <a:gd name="T36" fmla="*/ 683 w 1203"/>
                <a:gd name="T37" fmla="*/ 394 h 638"/>
                <a:gd name="T38" fmla="*/ 556 w 1203"/>
                <a:gd name="T39" fmla="*/ 457 h 638"/>
                <a:gd name="T40" fmla="*/ 472 w 1203"/>
                <a:gd name="T41" fmla="*/ 473 h 638"/>
                <a:gd name="T42" fmla="*/ 416 w 1203"/>
                <a:gd name="T43" fmla="*/ 532 h 638"/>
                <a:gd name="T44" fmla="*/ 347 w 1203"/>
                <a:gd name="T45" fmla="*/ 605 h 638"/>
                <a:gd name="T46" fmla="*/ 263 w 1203"/>
                <a:gd name="T47" fmla="*/ 613 h 638"/>
                <a:gd name="T48" fmla="*/ 199 w 1203"/>
                <a:gd name="T49" fmla="*/ 565 h 638"/>
                <a:gd name="T50" fmla="*/ 184 w 1203"/>
                <a:gd name="T51" fmla="*/ 480 h 638"/>
                <a:gd name="T52" fmla="*/ 178 w 1203"/>
                <a:gd name="T53" fmla="*/ 421 h 638"/>
                <a:gd name="T54" fmla="*/ 272 w 1203"/>
                <a:gd name="T55" fmla="*/ 365 h 638"/>
                <a:gd name="T56" fmla="*/ 245 w 1203"/>
                <a:gd name="T57" fmla="*/ 355 h 638"/>
                <a:gd name="T58" fmla="*/ 211 w 1203"/>
                <a:gd name="T59" fmla="*/ 332 h 638"/>
                <a:gd name="T60" fmla="*/ 289 w 1203"/>
                <a:gd name="T61" fmla="*/ 325 h 638"/>
                <a:gd name="T62" fmla="*/ 226 w 1203"/>
                <a:gd name="T63" fmla="*/ 300 h 638"/>
                <a:gd name="T64" fmla="*/ 247 w 1203"/>
                <a:gd name="T65" fmla="*/ 257 h 638"/>
                <a:gd name="T66" fmla="*/ 220 w 1203"/>
                <a:gd name="T67" fmla="*/ 200 h 638"/>
                <a:gd name="T68" fmla="*/ 147 w 1203"/>
                <a:gd name="T69" fmla="*/ 171 h 638"/>
                <a:gd name="T70" fmla="*/ 28 w 1203"/>
                <a:gd name="T71" fmla="*/ 167 h 638"/>
                <a:gd name="T72" fmla="*/ 109 w 1203"/>
                <a:gd name="T73" fmla="*/ 140 h 638"/>
                <a:gd name="T74" fmla="*/ 13 w 1203"/>
                <a:gd name="T75" fmla="*/ 115 h 638"/>
                <a:gd name="T76" fmla="*/ 195 w 1203"/>
                <a:gd name="T77" fmla="*/ 83 h 638"/>
                <a:gd name="T78" fmla="*/ 259 w 1203"/>
                <a:gd name="T79" fmla="*/ 50 h 638"/>
                <a:gd name="T80" fmla="*/ 339 w 1203"/>
                <a:gd name="T81" fmla="*/ 33 h 638"/>
                <a:gd name="T82" fmla="*/ 468 w 1203"/>
                <a:gd name="T83" fmla="*/ 37 h 638"/>
                <a:gd name="T84" fmla="*/ 585 w 1203"/>
                <a:gd name="T85" fmla="*/ 33 h 638"/>
                <a:gd name="T86" fmla="*/ 593 w 1203"/>
                <a:gd name="T87" fmla="*/ 2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3" h="638">
                  <a:moveTo>
                    <a:pt x="593" y="21"/>
                  </a:moveTo>
                  <a:lnTo>
                    <a:pt x="664" y="10"/>
                  </a:lnTo>
                  <a:lnTo>
                    <a:pt x="725" y="10"/>
                  </a:lnTo>
                  <a:lnTo>
                    <a:pt x="752" y="2"/>
                  </a:lnTo>
                  <a:lnTo>
                    <a:pt x="815" y="0"/>
                  </a:lnTo>
                  <a:lnTo>
                    <a:pt x="956" y="4"/>
                  </a:lnTo>
                  <a:lnTo>
                    <a:pt x="1057" y="19"/>
                  </a:lnTo>
                  <a:lnTo>
                    <a:pt x="1021" y="27"/>
                  </a:lnTo>
                  <a:lnTo>
                    <a:pt x="952" y="27"/>
                  </a:lnTo>
                  <a:lnTo>
                    <a:pt x="854" y="29"/>
                  </a:lnTo>
                  <a:lnTo>
                    <a:pt x="862" y="33"/>
                  </a:lnTo>
                  <a:lnTo>
                    <a:pt x="927" y="31"/>
                  </a:lnTo>
                  <a:lnTo>
                    <a:pt x="977" y="39"/>
                  </a:lnTo>
                  <a:lnTo>
                    <a:pt x="1015" y="31"/>
                  </a:lnTo>
                  <a:lnTo>
                    <a:pt x="1027" y="39"/>
                  </a:lnTo>
                  <a:lnTo>
                    <a:pt x="1000" y="52"/>
                  </a:lnTo>
                  <a:lnTo>
                    <a:pt x="1052" y="42"/>
                  </a:lnTo>
                  <a:lnTo>
                    <a:pt x="1142" y="35"/>
                  </a:lnTo>
                  <a:lnTo>
                    <a:pt x="1196" y="39"/>
                  </a:lnTo>
                  <a:lnTo>
                    <a:pt x="1203" y="48"/>
                  </a:lnTo>
                  <a:lnTo>
                    <a:pt x="1123" y="64"/>
                  </a:lnTo>
                  <a:lnTo>
                    <a:pt x="1109" y="69"/>
                  </a:lnTo>
                  <a:lnTo>
                    <a:pt x="1050" y="73"/>
                  </a:lnTo>
                  <a:lnTo>
                    <a:pt x="1092" y="73"/>
                  </a:lnTo>
                  <a:lnTo>
                    <a:pt x="1063" y="90"/>
                  </a:lnTo>
                  <a:lnTo>
                    <a:pt x="1040" y="108"/>
                  </a:lnTo>
                  <a:lnTo>
                    <a:pt x="1030" y="135"/>
                  </a:lnTo>
                  <a:lnTo>
                    <a:pt x="1048" y="152"/>
                  </a:lnTo>
                  <a:lnTo>
                    <a:pt x="1017" y="152"/>
                  </a:lnTo>
                  <a:lnTo>
                    <a:pt x="981" y="160"/>
                  </a:lnTo>
                  <a:lnTo>
                    <a:pt x="1013" y="173"/>
                  </a:lnTo>
                  <a:lnTo>
                    <a:pt x="1009" y="196"/>
                  </a:lnTo>
                  <a:lnTo>
                    <a:pt x="988" y="198"/>
                  </a:lnTo>
                  <a:lnTo>
                    <a:pt x="1005" y="221"/>
                  </a:lnTo>
                  <a:lnTo>
                    <a:pt x="959" y="223"/>
                  </a:lnTo>
                  <a:lnTo>
                    <a:pt x="981" y="234"/>
                  </a:lnTo>
                  <a:lnTo>
                    <a:pt x="971" y="244"/>
                  </a:lnTo>
                  <a:lnTo>
                    <a:pt x="940" y="248"/>
                  </a:lnTo>
                  <a:lnTo>
                    <a:pt x="911" y="248"/>
                  </a:lnTo>
                  <a:lnTo>
                    <a:pt x="931" y="267"/>
                  </a:lnTo>
                  <a:lnTo>
                    <a:pt x="927" y="279"/>
                  </a:lnTo>
                  <a:lnTo>
                    <a:pt x="888" y="267"/>
                  </a:lnTo>
                  <a:lnTo>
                    <a:pt x="877" y="275"/>
                  </a:lnTo>
                  <a:lnTo>
                    <a:pt x="902" y="282"/>
                  </a:lnTo>
                  <a:lnTo>
                    <a:pt x="925" y="298"/>
                  </a:lnTo>
                  <a:lnTo>
                    <a:pt x="925" y="321"/>
                  </a:lnTo>
                  <a:lnTo>
                    <a:pt x="885" y="327"/>
                  </a:lnTo>
                  <a:lnTo>
                    <a:pt x="873" y="315"/>
                  </a:lnTo>
                  <a:lnTo>
                    <a:pt x="852" y="300"/>
                  </a:lnTo>
                  <a:lnTo>
                    <a:pt x="852" y="319"/>
                  </a:lnTo>
                  <a:lnTo>
                    <a:pt x="821" y="334"/>
                  </a:lnTo>
                  <a:lnTo>
                    <a:pt x="879" y="334"/>
                  </a:lnTo>
                  <a:lnTo>
                    <a:pt x="908" y="336"/>
                  </a:lnTo>
                  <a:lnTo>
                    <a:pt x="842" y="361"/>
                  </a:lnTo>
                  <a:lnTo>
                    <a:pt x="775" y="384"/>
                  </a:lnTo>
                  <a:lnTo>
                    <a:pt x="708" y="394"/>
                  </a:lnTo>
                  <a:lnTo>
                    <a:pt x="683" y="394"/>
                  </a:lnTo>
                  <a:lnTo>
                    <a:pt x="656" y="405"/>
                  </a:lnTo>
                  <a:lnTo>
                    <a:pt x="614" y="436"/>
                  </a:lnTo>
                  <a:lnTo>
                    <a:pt x="556" y="457"/>
                  </a:lnTo>
                  <a:lnTo>
                    <a:pt x="541" y="457"/>
                  </a:lnTo>
                  <a:lnTo>
                    <a:pt x="508" y="465"/>
                  </a:lnTo>
                  <a:lnTo>
                    <a:pt x="472" y="473"/>
                  </a:lnTo>
                  <a:lnTo>
                    <a:pt x="445" y="490"/>
                  </a:lnTo>
                  <a:lnTo>
                    <a:pt x="435" y="511"/>
                  </a:lnTo>
                  <a:lnTo>
                    <a:pt x="416" y="532"/>
                  </a:lnTo>
                  <a:lnTo>
                    <a:pt x="368" y="557"/>
                  </a:lnTo>
                  <a:lnTo>
                    <a:pt x="368" y="580"/>
                  </a:lnTo>
                  <a:lnTo>
                    <a:pt x="347" y="605"/>
                  </a:lnTo>
                  <a:lnTo>
                    <a:pt x="322" y="636"/>
                  </a:lnTo>
                  <a:lnTo>
                    <a:pt x="288" y="638"/>
                  </a:lnTo>
                  <a:lnTo>
                    <a:pt x="263" y="613"/>
                  </a:lnTo>
                  <a:lnTo>
                    <a:pt x="217" y="613"/>
                  </a:lnTo>
                  <a:lnTo>
                    <a:pt x="201" y="595"/>
                  </a:lnTo>
                  <a:lnTo>
                    <a:pt x="199" y="565"/>
                  </a:lnTo>
                  <a:lnTo>
                    <a:pt x="176" y="528"/>
                  </a:lnTo>
                  <a:lnTo>
                    <a:pt x="174" y="507"/>
                  </a:lnTo>
                  <a:lnTo>
                    <a:pt x="184" y="480"/>
                  </a:lnTo>
                  <a:lnTo>
                    <a:pt x="167" y="453"/>
                  </a:lnTo>
                  <a:lnTo>
                    <a:pt x="188" y="432"/>
                  </a:lnTo>
                  <a:lnTo>
                    <a:pt x="178" y="421"/>
                  </a:lnTo>
                  <a:lnTo>
                    <a:pt x="218" y="388"/>
                  </a:lnTo>
                  <a:lnTo>
                    <a:pt x="257" y="377"/>
                  </a:lnTo>
                  <a:lnTo>
                    <a:pt x="272" y="365"/>
                  </a:lnTo>
                  <a:lnTo>
                    <a:pt x="289" y="342"/>
                  </a:lnTo>
                  <a:lnTo>
                    <a:pt x="259" y="352"/>
                  </a:lnTo>
                  <a:lnTo>
                    <a:pt x="245" y="355"/>
                  </a:lnTo>
                  <a:lnTo>
                    <a:pt x="222" y="361"/>
                  </a:lnTo>
                  <a:lnTo>
                    <a:pt x="201" y="352"/>
                  </a:lnTo>
                  <a:lnTo>
                    <a:pt x="211" y="332"/>
                  </a:lnTo>
                  <a:lnTo>
                    <a:pt x="230" y="317"/>
                  </a:lnTo>
                  <a:lnTo>
                    <a:pt x="249" y="317"/>
                  </a:lnTo>
                  <a:lnTo>
                    <a:pt x="289" y="325"/>
                  </a:lnTo>
                  <a:lnTo>
                    <a:pt x="263" y="305"/>
                  </a:lnTo>
                  <a:lnTo>
                    <a:pt x="249" y="296"/>
                  </a:lnTo>
                  <a:lnTo>
                    <a:pt x="226" y="300"/>
                  </a:lnTo>
                  <a:lnTo>
                    <a:pt x="213" y="294"/>
                  </a:lnTo>
                  <a:lnTo>
                    <a:pt x="253" y="267"/>
                  </a:lnTo>
                  <a:lnTo>
                    <a:pt x="247" y="257"/>
                  </a:lnTo>
                  <a:lnTo>
                    <a:pt x="243" y="238"/>
                  </a:lnTo>
                  <a:lnTo>
                    <a:pt x="240" y="209"/>
                  </a:lnTo>
                  <a:lnTo>
                    <a:pt x="220" y="200"/>
                  </a:lnTo>
                  <a:lnTo>
                    <a:pt x="230" y="188"/>
                  </a:lnTo>
                  <a:lnTo>
                    <a:pt x="188" y="173"/>
                  </a:lnTo>
                  <a:lnTo>
                    <a:pt x="147" y="171"/>
                  </a:lnTo>
                  <a:lnTo>
                    <a:pt x="94" y="173"/>
                  </a:lnTo>
                  <a:lnTo>
                    <a:pt x="44" y="175"/>
                  </a:lnTo>
                  <a:lnTo>
                    <a:pt x="28" y="167"/>
                  </a:lnTo>
                  <a:lnTo>
                    <a:pt x="9" y="150"/>
                  </a:lnTo>
                  <a:lnTo>
                    <a:pt x="69" y="142"/>
                  </a:lnTo>
                  <a:lnTo>
                    <a:pt x="109" y="140"/>
                  </a:lnTo>
                  <a:lnTo>
                    <a:pt x="32" y="135"/>
                  </a:lnTo>
                  <a:lnTo>
                    <a:pt x="0" y="125"/>
                  </a:lnTo>
                  <a:lnTo>
                    <a:pt x="13" y="115"/>
                  </a:lnTo>
                  <a:lnTo>
                    <a:pt x="98" y="104"/>
                  </a:lnTo>
                  <a:lnTo>
                    <a:pt x="178" y="90"/>
                  </a:lnTo>
                  <a:lnTo>
                    <a:pt x="195" y="83"/>
                  </a:lnTo>
                  <a:lnTo>
                    <a:pt x="153" y="73"/>
                  </a:lnTo>
                  <a:lnTo>
                    <a:pt x="180" y="65"/>
                  </a:lnTo>
                  <a:lnTo>
                    <a:pt x="259" y="50"/>
                  </a:lnTo>
                  <a:lnTo>
                    <a:pt x="288" y="48"/>
                  </a:lnTo>
                  <a:lnTo>
                    <a:pt x="291" y="39"/>
                  </a:lnTo>
                  <a:lnTo>
                    <a:pt x="339" y="33"/>
                  </a:lnTo>
                  <a:lnTo>
                    <a:pt x="397" y="29"/>
                  </a:lnTo>
                  <a:lnTo>
                    <a:pt x="453" y="29"/>
                  </a:lnTo>
                  <a:lnTo>
                    <a:pt x="468" y="37"/>
                  </a:lnTo>
                  <a:lnTo>
                    <a:pt x="526" y="25"/>
                  </a:lnTo>
                  <a:lnTo>
                    <a:pt x="562" y="33"/>
                  </a:lnTo>
                  <a:lnTo>
                    <a:pt x="585" y="33"/>
                  </a:lnTo>
                  <a:lnTo>
                    <a:pt x="618" y="41"/>
                  </a:lnTo>
                  <a:lnTo>
                    <a:pt x="583" y="29"/>
                  </a:lnTo>
                  <a:lnTo>
                    <a:pt x="593" y="2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2" name="Freeform 118"/>
            <p:cNvSpPr>
              <a:spLocks/>
            </p:cNvSpPr>
            <p:nvPr/>
          </p:nvSpPr>
          <p:spPr bwMode="auto">
            <a:xfrm>
              <a:off x="2304" y="2798"/>
              <a:ext cx="143" cy="242"/>
            </a:xfrm>
            <a:custGeom>
              <a:avLst/>
              <a:gdLst>
                <a:gd name="T0" fmla="*/ 52 w 143"/>
                <a:gd name="T1" fmla="*/ 0 h 242"/>
                <a:gd name="T2" fmla="*/ 72 w 143"/>
                <a:gd name="T3" fmla="*/ 13 h 242"/>
                <a:gd name="T4" fmla="*/ 91 w 143"/>
                <a:gd name="T5" fmla="*/ 34 h 242"/>
                <a:gd name="T6" fmla="*/ 91 w 143"/>
                <a:gd name="T7" fmla="*/ 53 h 242"/>
                <a:gd name="T8" fmla="*/ 102 w 143"/>
                <a:gd name="T9" fmla="*/ 53 h 242"/>
                <a:gd name="T10" fmla="*/ 118 w 143"/>
                <a:gd name="T11" fmla="*/ 71 h 242"/>
                <a:gd name="T12" fmla="*/ 129 w 143"/>
                <a:gd name="T13" fmla="*/ 82 h 242"/>
                <a:gd name="T14" fmla="*/ 123 w 143"/>
                <a:gd name="T15" fmla="*/ 113 h 242"/>
                <a:gd name="T16" fmla="*/ 104 w 143"/>
                <a:gd name="T17" fmla="*/ 121 h 242"/>
                <a:gd name="T18" fmla="*/ 106 w 143"/>
                <a:gd name="T19" fmla="*/ 130 h 242"/>
                <a:gd name="T20" fmla="*/ 100 w 143"/>
                <a:gd name="T21" fmla="*/ 147 h 242"/>
                <a:gd name="T22" fmla="*/ 112 w 143"/>
                <a:gd name="T23" fmla="*/ 172 h 242"/>
                <a:gd name="T24" fmla="*/ 121 w 143"/>
                <a:gd name="T25" fmla="*/ 172 h 242"/>
                <a:gd name="T26" fmla="*/ 125 w 143"/>
                <a:gd name="T27" fmla="*/ 192 h 242"/>
                <a:gd name="T28" fmla="*/ 143 w 143"/>
                <a:gd name="T29" fmla="*/ 220 h 242"/>
                <a:gd name="T30" fmla="*/ 137 w 143"/>
                <a:gd name="T31" fmla="*/ 222 h 242"/>
                <a:gd name="T32" fmla="*/ 119 w 143"/>
                <a:gd name="T33" fmla="*/ 219 h 242"/>
                <a:gd name="T34" fmla="*/ 110 w 143"/>
                <a:gd name="T35" fmla="*/ 228 h 242"/>
                <a:gd name="T36" fmla="*/ 96 w 143"/>
                <a:gd name="T37" fmla="*/ 234 h 242"/>
                <a:gd name="T38" fmla="*/ 87 w 143"/>
                <a:gd name="T39" fmla="*/ 236 h 242"/>
                <a:gd name="T40" fmla="*/ 83 w 143"/>
                <a:gd name="T41" fmla="*/ 242 h 242"/>
                <a:gd name="T42" fmla="*/ 68 w 143"/>
                <a:gd name="T43" fmla="*/ 240 h 242"/>
                <a:gd name="T44" fmla="*/ 50 w 143"/>
                <a:gd name="T45" fmla="*/ 224 h 242"/>
                <a:gd name="T46" fmla="*/ 48 w 143"/>
                <a:gd name="T47" fmla="*/ 209 h 242"/>
                <a:gd name="T48" fmla="*/ 41 w 143"/>
                <a:gd name="T49" fmla="*/ 192 h 242"/>
                <a:gd name="T50" fmla="*/ 47 w 143"/>
                <a:gd name="T51" fmla="*/ 163 h 242"/>
                <a:gd name="T52" fmla="*/ 54 w 143"/>
                <a:gd name="T53" fmla="*/ 151 h 242"/>
                <a:gd name="T54" fmla="*/ 48 w 143"/>
                <a:gd name="T55" fmla="*/ 134 h 242"/>
                <a:gd name="T56" fmla="*/ 39 w 143"/>
                <a:gd name="T57" fmla="*/ 130 h 242"/>
                <a:gd name="T58" fmla="*/ 43 w 143"/>
                <a:gd name="T59" fmla="*/ 115 h 242"/>
                <a:gd name="T60" fmla="*/ 35 w 143"/>
                <a:gd name="T61" fmla="*/ 107 h 242"/>
                <a:gd name="T62" fmla="*/ 20 w 143"/>
                <a:gd name="T63" fmla="*/ 109 h 242"/>
                <a:gd name="T64" fmla="*/ 0 w 143"/>
                <a:gd name="T65" fmla="*/ 82 h 242"/>
                <a:gd name="T66" fmla="*/ 8 w 143"/>
                <a:gd name="T67" fmla="*/ 73 h 242"/>
                <a:gd name="T68" fmla="*/ 8 w 143"/>
                <a:gd name="T69" fmla="*/ 57 h 242"/>
                <a:gd name="T70" fmla="*/ 27 w 143"/>
                <a:gd name="T71" fmla="*/ 51 h 242"/>
                <a:gd name="T72" fmla="*/ 35 w 143"/>
                <a:gd name="T73" fmla="*/ 46 h 242"/>
                <a:gd name="T74" fmla="*/ 25 w 143"/>
                <a:gd name="T75" fmla="*/ 32 h 242"/>
                <a:gd name="T76" fmla="*/ 29 w 143"/>
                <a:gd name="T77" fmla="*/ 21 h 242"/>
                <a:gd name="T78" fmla="*/ 52 w 143"/>
                <a:gd name="T79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3" h="242">
                  <a:moveTo>
                    <a:pt x="52" y="0"/>
                  </a:moveTo>
                  <a:lnTo>
                    <a:pt x="72" y="13"/>
                  </a:lnTo>
                  <a:lnTo>
                    <a:pt x="91" y="34"/>
                  </a:lnTo>
                  <a:lnTo>
                    <a:pt x="91" y="53"/>
                  </a:lnTo>
                  <a:lnTo>
                    <a:pt x="102" y="53"/>
                  </a:lnTo>
                  <a:lnTo>
                    <a:pt x="118" y="71"/>
                  </a:lnTo>
                  <a:lnTo>
                    <a:pt x="129" y="82"/>
                  </a:lnTo>
                  <a:lnTo>
                    <a:pt x="123" y="113"/>
                  </a:lnTo>
                  <a:lnTo>
                    <a:pt x="104" y="121"/>
                  </a:lnTo>
                  <a:lnTo>
                    <a:pt x="106" y="130"/>
                  </a:lnTo>
                  <a:lnTo>
                    <a:pt x="100" y="147"/>
                  </a:lnTo>
                  <a:lnTo>
                    <a:pt x="112" y="172"/>
                  </a:lnTo>
                  <a:lnTo>
                    <a:pt x="121" y="172"/>
                  </a:lnTo>
                  <a:lnTo>
                    <a:pt x="125" y="192"/>
                  </a:lnTo>
                  <a:lnTo>
                    <a:pt x="143" y="220"/>
                  </a:lnTo>
                  <a:lnTo>
                    <a:pt x="137" y="222"/>
                  </a:lnTo>
                  <a:lnTo>
                    <a:pt x="119" y="219"/>
                  </a:lnTo>
                  <a:lnTo>
                    <a:pt x="110" y="228"/>
                  </a:lnTo>
                  <a:lnTo>
                    <a:pt x="96" y="234"/>
                  </a:lnTo>
                  <a:lnTo>
                    <a:pt x="87" y="236"/>
                  </a:lnTo>
                  <a:lnTo>
                    <a:pt x="83" y="242"/>
                  </a:lnTo>
                  <a:lnTo>
                    <a:pt x="68" y="240"/>
                  </a:lnTo>
                  <a:lnTo>
                    <a:pt x="50" y="224"/>
                  </a:lnTo>
                  <a:lnTo>
                    <a:pt x="48" y="209"/>
                  </a:lnTo>
                  <a:lnTo>
                    <a:pt x="41" y="192"/>
                  </a:lnTo>
                  <a:lnTo>
                    <a:pt x="47" y="163"/>
                  </a:lnTo>
                  <a:lnTo>
                    <a:pt x="54" y="151"/>
                  </a:lnTo>
                  <a:lnTo>
                    <a:pt x="48" y="134"/>
                  </a:lnTo>
                  <a:lnTo>
                    <a:pt x="39" y="130"/>
                  </a:lnTo>
                  <a:lnTo>
                    <a:pt x="43" y="115"/>
                  </a:lnTo>
                  <a:lnTo>
                    <a:pt x="35" y="107"/>
                  </a:lnTo>
                  <a:lnTo>
                    <a:pt x="20" y="109"/>
                  </a:lnTo>
                  <a:lnTo>
                    <a:pt x="0" y="82"/>
                  </a:lnTo>
                  <a:lnTo>
                    <a:pt x="8" y="73"/>
                  </a:lnTo>
                  <a:lnTo>
                    <a:pt x="8" y="57"/>
                  </a:lnTo>
                  <a:lnTo>
                    <a:pt x="27" y="51"/>
                  </a:lnTo>
                  <a:lnTo>
                    <a:pt x="35" y="46"/>
                  </a:lnTo>
                  <a:lnTo>
                    <a:pt x="25" y="32"/>
                  </a:lnTo>
                  <a:lnTo>
                    <a:pt x="29" y="21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3" name="Freeform 119"/>
            <p:cNvSpPr>
              <a:spLocks/>
            </p:cNvSpPr>
            <p:nvPr/>
          </p:nvSpPr>
          <p:spPr bwMode="auto">
            <a:xfrm>
              <a:off x="4548" y="1503"/>
              <a:ext cx="154" cy="135"/>
            </a:xfrm>
            <a:custGeom>
              <a:avLst/>
              <a:gdLst>
                <a:gd name="T0" fmla="*/ 139 w 154"/>
                <a:gd name="T1" fmla="*/ 22 h 135"/>
                <a:gd name="T2" fmla="*/ 146 w 154"/>
                <a:gd name="T3" fmla="*/ 33 h 135"/>
                <a:gd name="T4" fmla="*/ 154 w 154"/>
                <a:gd name="T5" fmla="*/ 43 h 135"/>
                <a:gd name="T6" fmla="*/ 144 w 154"/>
                <a:gd name="T7" fmla="*/ 56 h 135"/>
                <a:gd name="T8" fmla="*/ 133 w 154"/>
                <a:gd name="T9" fmla="*/ 48 h 135"/>
                <a:gd name="T10" fmla="*/ 114 w 154"/>
                <a:gd name="T11" fmla="*/ 48 h 135"/>
                <a:gd name="T12" fmla="*/ 91 w 154"/>
                <a:gd name="T13" fmla="*/ 43 h 135"/>
                <a:gd name="T14" fmla="*/ 77 w 154"/>
                <a:gd name="T15" fmla="*/ 45 h 135"/>
                <a:gd name="T16" fmla="*/ 71 w 154"/>
                <a:gd name="T17" fmla="*/ 50 h 135"/>
                <a:gd name="T18" fmla="*/ 62 w 154"/>
                <a:gd name="T19" fmla="*/ 43 h 135"/>
                <a:gd name="T20" fmla="*/ 56 w 154"/>
                <a:gd name="T21" fmla="*/ 58 h 135"/>
                <a:gd name="T22" fmla="*/ 70 w 154"/>
                <a:gd name="T23" fmla="*/ 73 h 135"/>
                <a:gd name="T24" fmla="*/ 77 w 154"/>
                <a:gd name="T25" fmla="*/ 83 h 135"/>
                <a:gd name="T26" fmla="*/ 89 w 154"/>
                <a:gd name="T27" fmla="*/ 96 h 135"/>
                <a:gd name="T28" fmla="*/ 100 w 154"/>
                <a:gd name="T29" fmla="*/ 102 h 135"/>
                <a:gd name="T30" fmla="*/ 110 w 154"/>
                <a:gd name="T31" fmla="*/ 118 h 135"/>
                <a:gd name="T32" fmla="*/ 135 w 154"/>
                <a:gd name="T33" fmla="*/ 129 h 135"/>
                <a:gd name="T34" fmla="*/ 133 w 154"/>
                <a:gd name="T35" fmla="*/ 135 h 135"/>
                <a:gd name="T36" fmla="*/ 106 w 154"/>
                <a:gd name="T37" fmla="*/ 123 h 135"/>
                <a:gd name="T38" fmla="*/ 91 w 154"/>
                <a:gd name="T39" fmla="*/ 112 h 135"/>
                <a:gd name="T40" fmla="*/ 66 w 154"/>
                <a:gd name="T41" fmla="*/ 100 h 135"/>
                <a:gd name="T42" fmla="*/ 43 w 154"/>
                <a:gd name="T43" fmla="*/ 77 h 135"/>
                <a:gd name="T44" fmla="*/ 47 w 154"/>
                <a:gd name="T45" fmla="*/ 73 h 135"/>
                <a:gd name="T46" fmla="*/ 35 w 154"/>
                <a:gd name="T47" fmla="*/ 60 h 135"/>
                <a:gd name="T48" fmla="*/ 33 w 154"/>
                <a:gd name="T49" fmla="*/ 48 h 135"/>
                <a:gd name="T50" fmla="*/ 16 w 154"/>
                <a:gd name="T51" fmla="*/ 43 h 135"/>
                <a:gd name="T52" fmla="*/ 8 w 154"/>
                <a:gd name="T53" fmla="*/ 58 h 135"/>
                <a:gd name="T54" fmla="*/ 0 w 154"/>
                <a:gd name="T55" fmla="*/ 47 h 135"/>
                <a:gd name="T56" fmla="*/ 0 w 154"/>
                <a:gd name="T57" fmla="*/ 35 h 135"/>
                <a:gd name="T58" fmla="*/ 2 w 154"/>
                <a:gd name="T59" fmla="*/ 35 h 135"/>
                <a:gd name="T60" fmla="*/ 20 w 154"/>
                <a:gd name="T61" fmla="*/ 35 h 135"/>
                <a:gd name="T62" fmla="*/ 25 w 154"/>
                <a:gd name="T63" fmla="*/ 29 h 135"/>
                <a:gd name="T64" fmla="*/ 35 w 154"/>
                <a:gd name="T65" fmla="*/ 35 h 135"/>
                <a:gd name="T66" fmla="*/ 45 w 154"/>
                <a:gd name="T67" fmla="*/ 35 h 135"/>
                <a:gd name="T68" fmla="*/ 45 w 154"/>
                <a:gd name="T69" fmla="*/ 27 h 135"/>
                <a:gd name="T70" fmla="*/ 54 w 154"/>
                <a:gd name="T71" fmla="*/ 23 h 135"/>
                <a:gd name="T72" fmla="*/ 56 w 154"/>
                <a:gd name="T73" fmla="*/ 10 h 135"/>
                <a:gd name="T74" fmla="*/ 77 w 154"/>
                <a:gd name="T75" fmla="*/ 0 h 135"/>
                <a:gd name="T76" fmla="*/ 87 w 154"/>
                <a:gd name="T77" fmla="*/ 4 h 135"/>
                <a:gd name="T78" fmla="*/ 106 w 154"/>
                <a:gd name="T79" fmla="*/ 20 h 135"/>
                <a:gd name="T80" fmla="*/ 129 w 154"/>
                <a:gd name="T81" fmla="*/ 25 h 135"/>
                <a:gd name="T82" fmla="*/ 139 w 154"/>
                <a:gd name="T83" fmla="*/ 2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4" h="135">
                  <a:moveTo>
                    <a:pt x="139" y="22"/>
                  </a:moveTo>
                  <a:lnTo>
                    <a:pt x="146" y="33"/>
                  </a:lnTo>
                  <a:lnTo>
                    <a:pt x="154" y="43"/>
                  </a:lnTo>
                  <a:lnTo>
                    <a:pt x="144" y="56"/>
                  </a:lnTo>
                  <a:lnTo>
                    <a:pt x="133" y="48"/>
                  </a:lnTo>
                  <a:lnTo>
                    <a:pt x="114" y="48"/>
                  </a:lnTo>
                  <a:lnTo>
                    <a:pt x="91" y="43"/>
                  </a:lnTo>
                  <a:lnTo>
                    <a:pt x="77" y="45"/>
                  </a:lnTo>
                  <a:lnTo>
                    <a:pt x="71" y="50"/>
                  </a:lnTo>
                  <a:lnTo>
                    <a:pt x="62" y="43"/>
                  </a:lnTo>
                  <a:lnTo>
                    <a:pt x="56" y="58"/>
                  </a:lnTo>
                  <a:lnTo>
                    <a:pt x="70" y="73"/>
                  </a:lnTo>
                  <a:lnTo>
                    <a:pt x="77" y="83"/>
                  </a:lnTo>
                  <a:lnTo>
                    <a:pt x="89" y="96"/>
                  </a:lnTo>
                  <a:lnTo>
                    <a:pt x="100" y="102"/>
                  </a:lnTo>
                  <a:lnTo>
                    <a:pt x="110" y="118"/>
                  </a:lnTo>
                  <a:lnTo>
                    <a:pt x="135" y="129"/>
                  </a:lnTo>
                  <a:lnTo>
                    <a:pt x="133" y="135"/>
                  </a:lnTo>
                  <a:lnTo>
                    <a:pt x="106" y="123"/>
                  </a:lnTo>
                  <a:lnTo>
                    <a:pt x="91" y="112"/>
                  </a:lnTo>
                  <a:lnTo>
                    <a:pt x="66" y="100"/>
                  </a:lnTo>
                  <a:lnTo>
                    <a:pt x="43" y="77"/>
                  </a:lnTo>
                  <a:lnTo>
                    <a:pt x="47" y="73"/>
                  </a:lnTo>
                  <a:lnTo>
                    <a:pt x="35" y="60"/>
                  </a:lnTo>
                  <a:lnTo>
                    <a:pt x="33" y="48"/>
                  </a:lnTo>
                  <a:lnTo>
                    <a:pt x="16" y="43"/>
                  </a:lnTo>
                  <a:lnTo>
                    <a:pt x="8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20" y="35"/>
                  </a:lnTo>
                  <a:lnTo>
                    <a:pt x="25" y="29"/>
                  </a:lnTo>
                  <a:lnTo>
                    <a:pt x="35" y="35"/>
                  </a:lnTo>
                  <a:lnTo>
                    <a:pt x="45" y="35"/>
                  </a:lnTo>
                  <a:lnTo>
                    <a:pt x="45" y="27"/>
                  </a:lnTo>
                  <a:lnTo>
                    <a:pt x="54" y="23"/>
                  </a:lnTo>
                  <a:lnTo>
                    <a:pt x="56" y="10"/>
                  </a:lnTo>
                  <a:lnTo>
                    <a:pt x="77" y="0"/>
                  </a:lnTo>
                  <a:lnTo>
                    <a:pt x="87" y="4"/>
                  </a:lnTo>
                  <a:lnTo>
                    <a:pt x="106" y="20"/>
                  </a:lnTo>
                  <a:lnTo>
                    <a:pt x="129" y="25"/>
                  </a:lnTo>
                  <a:lnTo>
                    <a:pt x="139" y="2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4" name="Freeform 120"/>
            <p:cNvSpPr>
              <a:spLocks/>
            </p:cNvSpPr>
            <p:nvPr/>
          </p:nvSpPr>
          <p:spPr bwMode="auto">
            <a:xfrm>
              <a:off x="4616" y="1434"/>
              <a:ext cx="170" cy="94"/>
            </a:xfrm>
            <a:custGeom>
              <a:avLst/>
              <a:gdLst>
                <a:gd name="T0" fmla="*/ 0 w 170"/>
                <a:gd name="T1" fmla="*/ 58 h 94"/>
                <a:gd name="T2" fmla="*/ 7 w 170"/>
                <a:gd name="T3" fmla="*/ 37 h 94"/>
                <a:gd name="T4" fmla="*/ 2 w 170"/>
                <a:gd name="T5" fmla="*/ 29 h 94"/>
                <a:gd name="T6" fmla="*/ 17 w 170"/>
                <a:gd name="T7" fmla="*/ 29 h 94"/>
                <a:gd name="T8" fmla="*/ 19 w 170"/>
                <a:gd name="T9" fmla="*/ 16 h 94"/>
                <a:gd name="T10" fmla="*/ 32 w 170"/>
                <a:gd name="T11" fmla="*/ 25 h 94"/>
                <a:gd name="T12" fmla="*/ 42 w 170"/>
                <a:gd name="T13" fmla="*/ 27 h 94"/>
                <a:gd name="T14" fmla="*/ 65 w 170"/>
                <a:gd name="T15" fmla="*/ 23 h 94"/>
                <a:gd name="T16" fmla="*/ 67 w 170"/>
                <a:gd name="T17" fmla="*/ 18 h 94"/>
                <a:gd name="T18" fmla="*/ 76 w 170"/>
                <a:gd name="T19" fmla="*/ 16 h 94"/>
                <a:gd name="T20" fmla="*/ 90 w 170"/>
                <a:gd name="T21" fmla="*/ 12 h 94"/>
                <a:gd name="T22" fmla="*/ 92 w 170"/>
                <a:gd name="T23" fmla="*/ 14 h 94"/>
                <a:gd name="T24" fmla="*/ 105 w 170"/>
                <a:gd name="T25" fmla="*/ 10 h 94"/>
                <a:gd name="T26" fmla="*/ 111 w 170"/>
                <a:gd name="T27" fmla="*/ 2 h 94"/>
                <a:gd name="T28" fmla="*/ 119 w 170"/>
                <a:gd name="T29" fmla="*/ 0 h 94"/>
                <a:gd name="T30" fmla="*/ 147 w 170"/>
                <a:gd name="T31" fmla="*/ 10 h 94"/>
                <a:gd name="T32" fmla="*/ 153 w 170"/>
                <a:gd name="T33" fmla="*/ 6 h 94"/>
                <a:gd name="T34" fmla="*/ 169 w 170"/>
                <a:gd name="T35" fmla="*/ 16 h 94"/>
                <a:gd name="T36" fmla="*/ 170 w 170"/>
                <a:gd name="T37" fmla="*/ 23 h 94"/>
                <a:gd name="T38" fmla="*/ 155 w 170"/>
                <a:gd name="T39" fmla="*/ 31 h 94"/>
                <a:gd name="T40" fmla="*/ 144 w 170"/>
                <a:gd name="T41" fmla="*/ 54 h 94"/>
                <a:gd name="T42" fmla="*/ 128 w 170"/>
                <a:gd name="T43" fmla="*/ 75 h 94"/>
                <a:gd name="T44" fmla="*/ 107 w 170"/>
                <a:gd name="T45" fmla="*/ 83 h 94"/>
                <a:gd name="T46" fmla="*/ 90 w 170"/>
                <a:gd name="T47" fmla="*/ 81 h 94"/>
                <a:gd name="T48" fmla="*/ 71 w 170"/>
                <a:gd name="T49" fmla="*/ 91 h 94"/>
                <a:gd name="T50" fmla="*/ 61 w 170"/>
                <a:gd name="T51" fmla="*/ 94 h 94"/>
                <a:gd name="T52" fmla="*/ 38 w 170"/>
                <a:gd name="T53" fmla="*/ 89 h 94"/>
                <a:gd name="T54" fmla="*/ 19 w 170"/>
                <a:gd name="T55" fmla="*/ 73 h 94"/>
                <a:gd name="T56" fmla="*/ 9 w 170"/>
                <a:gd name="T57" fmla="*/ 69 h 94"/>
                <a:gd name="T58" fmla="*/ 3 w 170"/>
                <a:gd name="T59" fmla="*/ 58 h 94"/>
                <a:gd name="T60" fmla="*/ 0 w 170"/>
                <a:gd name="T61" fmla="*/ 5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0" h="94">
                  <a:moveTo>
                    <a:pt x="0" y="58"/>
                  </a:moveTo>
                  <a:lnTo>
                    <a:pt x="7" y="37"/>
                  </a:lnTo>
                  <a:lnTo>
                    <a:pt x="2" y="29"/>
                  </a:lnTo>
                  <a:lnTo>
                    <a:pt x="17" y="29"/>
                  </a:lnTo>
                  <a:lnTo>
                    <a:pt x="19" y="16"/>
                  </a:lnTo>
                  <a:lnTo>
                    <a:pt x="32" y="25"/>
                  </a:lnTo>
                  <a:lnTo>
                    <a:pt x="42" y="27"/>
                  </a:lnTo>
                  <a:lnTo>
                    <a:pt x="65" y="23"/>
                  </a:lnTo>
                  <a:lnTo>
                    <a:pt x="67" y="18"/>
                  </a:lnTo>
                  <a:lnTo>
                    <a:pt x="76" y="16"/>
                  </a:lnTo>
                  <a:lnTo>
                    <a:pt x="90" y="12"/>
                  </a:lnTo>
                  <a:lnTo>
                    <a:pt x="92" y="14"/>
                  </a:lnTo>
                  <a:lnTo>
                    <a:pt x="105" y="10"/>
                  </a:lnTo>
                  <a:lnTo>
                    <a:pt x="111" y="2"/>
                  </a:lnTo>
                  <a:lnTo>
                    <a:pt x="119" y="0"/>
                  </a:lnTo>
                  <a:lnTo>
                    <a:pt x="147" y="10"/>
                  </a:lnTo>
                  <a:lnTo>
                    <a:pt x="153" y="6"/>
                  </a:lnTo>
                  <a:lnTo>
                    <a:pt x="169" y="16"/>
                  </a:lnTo>
                  <a:lnTo>
                    <a:pt x="170" y="23"/>
                  </a:lnTo>
                  <a:lnTo>
                    <a:pt x="155" y="31"/>
                  </a:lnTo>
                  <a:lnTo>
                    <a:pt x="144" y="54"/>
                  </a:lnTo>
                  <a:lnTo>
                    <a:pt x="128" y="75"/>
                  </a:lnTo>
                  <a:lnTo>
                    <a:pt x="107" y="83"/>
                  </a:lnTo>
                  <a:lnTo>
                    <a:pt x="90" y="81"/>
                  </a:lnTo>
                  <a:lnTo>
                    <a:pt x="71" y="91"/>
                  </a:lnTo>
                  <a:lnTo>
                    <a:pt x="61" y="94"/>
                  </a:lnTo>
                  <a:lnTo>
                    <a:pt x="38" y="89"/>
                  </a:lnTo>
                  <a:lnTo>
                    <a:pt x="19" y="73"/>
                  </a:lnTo>
                  <a:lnTo>
                    <a:pt x="9" y="69"/>
                  </a:lnTo>
                  <a:lnTo>
                    <a:pt x="3" y="58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5" name="Freeform 121"/>
            <p:cNvSpPr>
              <a:spLocks/>
            </p:cNvSpPr>
            <p:nvPr/>
          </p:nvSpPr>
          <p:spPr bwMode="auto">
            <a:xfrm>
              <a:off x="3936" y="1221"/>
              <a:ext cx="108" cy="112"/>
            </a:xfrm>
            <a:custGeom>
              <a:avLst/>
              <a:gdLst>
                <a:gd name="T0" fmla="*/ 106 w 108"/>
                <a:gd name="T1" fmla="*/ 41 h 112"/>
                <a:gd name="T2" fmla="*/ 108 w 108"/>
                <a:gd name="T3" fmla="*/ 64 h 112"/>
                <a:gd name="T4" fmla="*/ 85 w 108"/>
                <a:gd name="T5" fmla="*/ 92 h 112"/>
                <a:gd name="T6" fmla="*/ 37 w 108"/>
                <a:gd name="T7" fmla="*/ 112 h 112"/>
                <a:gd name="T8" fmla="*/ 0 w 108"/>
                <a:gd name="T9" fmla="*/ 108 h 112"/>
                <a:gd name="T10" fmla="*/ 25 w 108"/>
                <a:gd name="T11" fmla="*/ 73 h 112"/>
                <a:gd name="T12" fmla="*/ 17 w 108"/>
                <a:gd name="T13" fmla="*/ 41 h 112"/>
                <a:gd name="T14" fmla="*/ 54 w 108"/>
                <a:gd name="T15" fmla="*/ 16 h 112"/>
                <a:gd name="T16" fmla="*/ 75 w 108"/>
                <a:gd name="T17" fmla="*/ 0 h 112"/>
                <a:gd name="T18" fmla="*/ 79 w 108"/>
                <a:gd name="T19" fmla="*/ 17 h 112"/>
                <a:gd name="T20" fmla="*/ 71 w 108"/>
                <a:gd name="T21" fmla="*/ 35 h 112"/>
                <a:gd name="T22" fmla="*/ 86 w 108"/>
                <a:gd name="T23" fmla="*/ 35 h 112"/>
                <a:gd name="T24" fmla="*/ 106 w 108"/>
                <a:gd name="T25" fmla="*/ 4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12">
                  <a:moveTo>
                    <a:pt x="106" y="41"/>
                  </a:moveTo>
                  <a:lnTo>
                    <a:pt x="108" y="64"/>
                  </a:lnTo>
                  <a:lnTo>
                    <a:pt x="85" y="92"/>
                  </a:lnTo>
                  <a:lnTo>
                    <a:pt x="37" y="112"/>
                  </a:lnTo>
                  <a:lnTo>
                    <a:pt x="0" y="108"/>
                  </a:lnTo>
                  <a:lnTo>
                    <a:pt x="25" y="73"/>
                  </a:lnTo>
                  <a:lnTo>
                    <a:pt x="17" y="41"/>
                  </a:lnTo>
                  <a:lnTo>
                    <a:pt x="54" y="16"/>
                  </a:lnTo>
                  <a:lnTo>
                    <a:pt x="75" y="0"/>
                  </a:lnTo>
                  <a:lnTo>
                    <a:pt x="79" y="17"/>
                  </a:lnTo>
                  <a:lnTo>
                    <a:pt x="71" y="35"/>
                  </a:lnTo>
                  <a:lnTo>
                    <a:pt x="86" y="35"/>
                  </a:lnTo>
                  <a:lnTo>
                    <a:pt x="106" y="4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6" name="Freeform 122"/>
            <p:cNvSpPr>
              <a:spLocks/>
            </p:cNvSpPr>
            <p:nvPr/>
          </p:nvSpPr>
          <p:spPr bwMode="auto">
            <a:xfrm>
              <a:off x="5397" y="1732"/>
              <a:ext cx="603" cy="497"/>
            </a:xfrm>
            <a:custGeom>
              <a:avLst/>
              <a:gdLst>
                <a:gd name="T0" fmla="*/ 309 w 603"/>
                <a:gd name="T1" fmla="*/ 79 h 497"/>
                <a:gd name="T2" fmla="*/ 343 w 603"/>
                <a:gd name="T3" fmla="*/ 59 h 497"/>
                <a:gd name="T4" fmla="*/ 376 w 603"/>
                <a:gd name="T5" fmla="*/ 58 h 497"/>
                <a:gd name="T6" fmla="*/ 432 w 603"/>
                <a:gd name="T7" fmla="*/ 79 h 497"/>
                <a:gd name="T8" fmla="*/ 491 w 603"/>
                <a:gd name="T9" fmla="*/ 109 h 497"/>
                <a:gd name="T10" fmla="*/ 495 w 603"/>
                <a:gd name="T11" fmla="*/ 180 h 497"/>
                <a:gd name="T12" fmla="*/ 503 w 603"/>
                <a:gd name="T13" fmla="*/ 209 h 497"/>
                <a:gd name="T14" fmla="*/ 509 w 603"/>
                <a:gd name="T15" fmla="*/ 255 h 497"/>
                <a:gd name="T16" fmla="*/ 535 w 603"/>
                <a:gd name="T17" fmla="*/ 282 h 497"/>
                <a:gd name="T18" fmla="*/ 520 w 603"/>
                <a:gd name="T19" fmla="*/ 336 h 497"/>
                <a:gd name="T20" fmla="*/ 551 w 603"/>
                <a:gd name="T21" fmla="*/ 374 h 497"/>
                <a:gd name="T22" fmla="*/ 585 w 603"/>
                <a:gd name="T23" fmla="*/ 419 h 497"/>
                <a:gd name="T24" fmla="*/ 603 w 603"/>
                <a:gd name="T25" fmla="*/ 440 h 497"/>
                <a:gd name="T26" fmla="*/ 557 w 603"/>
                <a:gd name="T27" fmla="*/ 497 h 497"/>
                <a:gd name="T28" fmla="*/ 468 w 603"/>
                <a:gd name="T29" fmla="*/ 480 h 497"/>
                <a:gd name="T30" fmla="*/ 418 w 603"/>
                <a:gd name="T31" fmla="*/ 434 h 497"/>
                <a:gd name="T32" fmla="*/ 382 w 603"/>
                <a:gd name="T33" fmla="*/ 434 h 497"/>
                <a:gd name="T34" fmla="*/ 317 w 603"/>
                <a:gd name="T35" fmla="*/ 438 h 497"/>
                <a:gd name="T36" fmla="*/ 257 w 603"/>
                <a:gd name="T37" fmla="*/ 403 h 497"/>
                <a:gd name="T38" fmla="*/ 207 w 603"/>
                <a:gd name="T39" fmla="*/ 324 h 497"/>
                <a:gd name="T40" fmla="*/ 173 w 603"/>
                <a:gd name="T41" fmla="*/ 319 h 497"/>
                <a:gd name="T42" fmla="*/ 146 w 603"/>
                <a:gd name="T43" fmla="*/ 315 h 497"/>
                <a:gd name="T44" fmla="*/ 134 w 603"/>
                <a:gd name="T45" fmla="*/ 296 h 497"/>
                <a:gd name="T46" fmla="*/ 119 w 603"/>
                <a:gd name="T47" fmla="*/ 246 h 497"/>
                <a:gd name="T48" fmla="*/ 59 w 603"/>
                <a:gd name="T49" fmla="*/ 196 h 497"/>
                <a:gd name="T50" fmla="*/ 75 w 603"/>
                <a:gd name="T51" fmla="*/ 157 h 497"/>
                <a:gd name="T52" fmla="*/ 52 w 603"/>
                <a:gd name="T53" fmla="*/ 127 h 497"/>
                <a:gd name="T54" fmla="*/ 9 w 603"/>
                <a:gd name="T55" fmla="*/ 59 h 497"/>
                <a:gd name="T56" fmla="*/ 0 w 603"/>
                <a:gd name="T57" fmla="*/ 10 h 497"/>
                <a:gd name="T58" fmla="*/ 23 w 603"/>
                <a:gd name="T59" fmla="*/ 13 h 497"/>
                <a:gd name="T60" fmla="*/ 59 w 603"/>
                <a:gd name="T61" fmla="*/ 33 h 497"/>
                <a:gd name="T62" fmla="*/ 98 w 603"/>
                <a:gd name="T63" fmla="*/ 8 h 497"/>
                <a:gd name="T64" fmla="*/ 119 w 603"/>
                <a:gd name="T65" fmla="*/ 15 h 497"/>
                <a:gd name="T66" fmla="*/ 130 w 603"/>
                <a:gd name="T67" fmla="*/ 48 h 497"/>
                <a:gd name="T68" fmla="*/ 150 w 603"/>
                <a:gd name="T69" fmla="*/ 73 h 497"/>
                <a:gd name="T70" fmla="*/ 200 w 603"/>
                <a:gd name="T71" fmla="*/ 96 h 497"/>
                <a:gd name="T72" fmla="*/ 284 w 603"/>
                <a:gd name="T73" fmla="*/ 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" h="497">
                  <a:moveTo>
                    <a:pt x="284" y="84"/>
                  </a:moveTo>
                  <a:lnTo>
                    <a:pt x="309" y="79"/>
                  </a:lnTo>
                  <a:lnTo>
                    <a:pt x="324" y="59"/>
                  </a:lnTo>
                  <a:lnTo>
                    <a:pt x="343" y="59"/>
                  </a:lnTo>
                  <a:lnTo>
                    <a:pt x="355" y="54"/>
                  </a:lnTo>
                  <a:lnTo>
                    <a:pt x="376" y="58"/>
                  </a:lnTo>
                  <a:lnTo>
                    <a:pt x="409" y="75"/>
                  </a:lnTo>
                  <a:lnTo>
                    <a:pt x="432" y="79"/>
                  </a:lnTo>
                  <a:lnTo>
                    <a:pt x="470" y="107"/>
                  </a:lnTo>
                  <a:lnTo>
                    <a:pt x="491" y="109"/>
                  </a:lnTo>
                  <a:lnTo>
                    <a:pt x="499" y="138"/>
                  </a:lnTo>
                  <a:lnTo>
                    <a:pt x="495" y="180"/>
                  </a:lnTo>
                  <a:lnTo>
                    <a:pt x="491" y="205"/>
                  </a:lnTo>
                  <a:lnTo>
                    <a:pt x="503" y="209"/>
                  </a:lnTo>
                  <a:lnTo>
                    <a:pt x="495" y="228"/>
                  </a:lnTo>
                  <a:lnTo>
                    <a:pt x="509" y="255"/>
                  </a:lnTo>
                  <a:lnTo>
                    <a:pt x="514" y="276"/>
                  </a:lnTo>
                  <a:lnTo>
                    <a:pt x="535" y="282"/>
                  </a:lnTo>
                  <a:lnTo>
                    <a:pt x="541" y="305"/>
                  </a:lnTo>
                  <a:lnTo>
                    <a:pt x="520" y="336"/>
                  </a:lnTo>
                  <a:lnTo>
                    <a:pt x="535" y="353"/>
                  </a:lnTo>
                  <a:lnTo>
                    <a:pt x="551" y="374"/>
                  </a:lnTo>
                  <a:lnTo>
                    <a:pt x="580" y="390"/>
                  </a:lnTo>
                  <a:lnTo>
                    <a:pt x="585" y="419"/>
                  </a:lnTo>
                  <a:lnTo>
                    <a:pt x="599" y="424"/>
                  </a:lnTo>
                  <a:lnTo>
                    <a:pt x="603" y="440"/>
                  </a:lnTo>
                  <a:lnTo>
                    <a:pt x="562" y="459"/>
                  </a:lnTo>
                  <a:lnTo>
                    <a:pt x="557" y="497"/>
                  </a:lnTo>
                  <a:lnTo>
                    <a:pt x="501" y="488"/>
                  </a:lnTo>
                  <a:lnTo>
                    <a:pt x="468" y="480"/>
                  </a:lnTo>
                  <a:lnTo>
                    <a:pt x="434" y="474"/>
                  </a:lnTo>
                  <a:lnTo>
                    <a:pt x="418" y="434"/>
                  </a:lnTo>
                  <a:lnTo>
                    <a:pt x="403" y="428"/>
                  </a:lnTo>
                  <a:lnTo>
                    <a:pt x="382" y="434"/>
                  </a:lnTo>
                  <a:lnTo>
                    <a:pt x="353" y="449"/>
                  </a:lnTo>
                  <a:lnTo>
                    <a:pt x="317" y="438"/>
                  </a:lnTo>
                  <a:lnTo>
                    <a:pt x="286" y="413"/>
                  </a:lnTo>
                  <a:lnTo>
                    <a:pt x="257" y="403"/>
                  </a:lnTo>
                  <a:lnTo>
                    <a:pt x="234" y="371"/>
                  </a:lnTo>
                  <a:lnTo>
                    <a:pt x="207" y="324"/>
                  </a:lnTo>
                  <a:lnTo>
                    <a:pt x="194" y="330"/>
                  </a:lnTo>
                  <a:lnTo>
                    <a:pt x="173" y="319"/>
                  </a:lnTo>
                  <a:lnTo>
                    <a:pt x="163" y="332"/>
                  </a:lnTo>
                  <a:lnTo>
                    <a:pt x="146" y="315"/>
                  </a:lnTo>
                  <a:lnTo>
                    <a:pt x="144" y="296"/>
                  </a:lnTo>
                  <a:lnTo>
                    <a:pt x="134" y="296"/>
                  </a:lnTo>
                  <a:lnTo>
                    <a:pt x="136" y="273"/>
                  </a:lnTo>
                  <a:lnTo>
                    <a:pt x="119" y="246"/>
                  </a:lnTo>
                  <a:lnTo>
                    <a:pt x="82" y="227"/>
                  </a:lnTo>
                  <a:lnTo>
                    <a:pt x="59" y="196"/>
                  </a:lnTo>
                  <a:lnTo>
                    <a:pt x="63" y="169"/>
                  </a:lnTo>
                  <a:lnTo>
                    <a:pt x="75" y="157"/>
                  </a:lnTo>
                  <a:lnTo>
                    <a:pt x="71" y="136"/>
                  </a:lnTo>
                  <a:lnTo>
                    <a:pt x="52" y="127"/>
                  </a:lnTo>
                  <a:lnTo>
                    <a:pt x="29" y="86"/>
                  </a:lnTo>
                  <a:lnTo>
                    <a:pt x="9" y="59"/>
                  </a:lnTo>
                  <a:lnTo>
                    <a:pt x="13" y="48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23" y="13"/>
                  </a:lnTo>
                  <a:lnTo>
                    <a:pt x="40" y="29"/>
                  </a:lnTo>
                  <a:lnTo>
                    <a:pt x="59" y="33"/>
                  </a:lnTo>
                  <a:lnTo>
                    <a:pt x="69" y="33"/>
                  </a:lnTo>
                  <a:lnTo>
                    <a:pt x="98" y="8"/>
                  </a:lnTo>
                  <a:lnTo>
                    <a:pt x="109" y="4"/>
                  </a:lnTo>
                  <a:lnTo>
                    <a:pt x="119" y="15"/>
                  </a:lnTo>
                  <a:lnTo>
                    <a:pt x="111" y="31"/>
                  </a:lnTo>
                  <a:lnTo>
                    <a:pt x="130" y="48"/>
                  </a:lnTo>
                  <a:lnTo>
                    <a:pt x="138" y="48"/>
                  </a:lnTo>
                  <a:lnTo>
                    <a:pt x="150" y="73"/>
                  </a:lnTo>
                  <a:lnTo>
                    <a:pt x="178" y="79"/>
                  </a:lnTo>
                  <a:lnTo>
                    <a:pt x="200" y="96"/>
                  </a:lnTo>
                  <a:lnTo>
                    <a:pt x="240" y="102"/>
                  </a:lnTo>
                  <a:lnTo>
                    <a:pt x="284" y="94"/>
                  </a:lnTo>
                  <a:lnTo>
                    <a:pt x="284" y="8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7" name="Freeform 123"/>
            <p:cNvSpPr>
              <a:spLocks/>
            </p:cNvSpPr>
            <p:nvPr/>
          </p:nvSpPr>
          <p:spPr bwMode="auto">
            <a:xfrm>
              <a:off x="3675" y="868"/>
              <a:ext cx="240" cy="92"/>
            </a:xfrm>
            <a:custGeom>
              <a:avLst/>
              <a:gdLst>
                <a:gd name="T0" fmla="*/ 228 w 240"/>
                <a:gd name="T1" fmla="*/ 2 h 92"/>
                <a:gd name="T2" fmla="*/ 219 w 240"/>
                <a:gd name="T3" fmla="*/ 21 h 92"/>
                <a:gd name="T4" fmla="*/ 240 w 240"/>
                <a:gd name="T5" fmla="*/ 42 h 92"/>
                <a:gd name="T6" fmla="*/ 205 w 240"/>
                <a:gd name="T7" fmla="*/ 65 h 92"/>
                <a:gd name="T8" fmla="*/ 134 w 240"/>
                <a:gd name="T9" fmla="*/ 86 h 92"/>
                <a:gd name="T10" fmla="*/ 113 w 240"/>
                <a:gd name="T11" fmla="*/ 92 h 92"/>
                <a:gd name="T12" fmla="*/ 85 w 240"/>
                <a:gd name="T13" fmla="*/ 86 h 92"/>
                <a:gd name="T14" fmla="*/ 23 w 240"/>
                <a:gd name="T15" fmla="*/ 77 h 92"/>
                <a:gd name="T16" fmla="*/ 48 w 240"/>
                <a:gd name="T17" fmla="*/ 63 h 92"/>
                <a:gd name="T18" fmla="*/ 2 w 240"/>
                <a:gd name="T19" fmla="*/ 50 h 92"/>
                <a:gd name="T20" fmla="*/ 44 w 240"/>
                <a:gd name="T21" fmla="*/ 44 h 92"/>
                <a:gd name="T22" fmla="*/ 46 w 240"/>
                <a:gd name="T23" fmla="*/ 34 h 92"/>
                <a:gd name="T24" fmla="*/ 0 w 240"/>
                <a:gd name="T25" fmla="*/ 29 h 92"/>
                <a:gd name="T26" fmla="*/ 21 w 240"/>
                <a:gd name="T27" fmla="*/ 8 h 92"/>
                <a:gd name="T28" fmla="*/ 56 w 240"/>
                <a:gd name="T29" fmla="*/ 4 h 92"/>
                <a:gd name="T30" fmla="*/ 86 w 240"/>
                <a:gd name="T31" fmla="*/ 25 h 92"/>
                <a:gd name="T32" fmla="*/ 125 w 240"/>
                <a:gd name="T33" fmla="*/ 8 h 92"/>
                <a:gd name="T34" fmla="*/ 152 w 240"/>
                <a:gd name="T35" fmla="*/ 17 h 92"/>
                <a:gd name="T36" fmla="*/ 192 w 240"/>
                <a:gd name="T37" fmla="*/ 0 h 92"/>
                <a:gd name="T38" fmla="*/ 228 w 240"/>
                <a:gd name="T3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0" h="92">
                  <a:moveTo>
                    <a:pt x="228" y="2"/>
                  </a:moveTo>
                  <a:lnTo>
                    <a:pt x="219" y="21"/>
                  </a:lnTo>
                  <a:lnTo>
                    <a:pt x="240" y="42"/>
                  </a:lnTo>
                  <a:lnTo>
                    <a:pt x="205" y="65"/>
                  </a:lnTo>
                  <a:lnTo>
                    <a:pt x="134" y="86"/>
                  </a:lnTo>
                  <a:lnTo>
                    <a:pt x="113" y="92"/>
                  </a:lnTo>
                  <a:lnTo>
                    <a:pt x="85" y="86"/>
                  </a:lnTo>
                  <a:lnTo>
                    <a:pt x="23" y="77"/>
                  </a:lnTo>
                  <a:lnTo>
                    <a:pt x="48" y="63"/>
                  </a:lnTo>
                  <a:lnTo>
                    <a:pt x="2" y="50"/>
                  </a:lnTo>
                  <a:lnTo>
                    <a:pt x="44" y="44"/>
                  </a:lnTo>
                  <a:lnTo>
                    <a:pt x="46" y="34"/>
                  </a:lnTo>
                  <a:lnTo>
                    <a:pt x="0" y="29"/>
                  </a:lnTo>
                  <a:lnTo>
                    <a:pt x="21" y="8"/>
                  </a:lnTo>
                  <a:lnTo>
                    <a:pt x="56" y="4"/>
                  </a:lnTo>
                  <a:lnTo>
                    <a:pt x="86" y="25"/>
                  </a:lnTo>
                  <a:lnTo>
                    <a:pt x="125" y="8"/>
                  </a:lnTo>
                  <a:lnTo>
                    <a:pt x="152" y="17"/>
                  </a:lnTo>
                  <a:lnTo>
                    <a:pt x="192" y="0"/>
                  </a:lnTo>
                  <a:lnTo>
                    <a:pt x="228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8" name="Freeform 124"/>
            <p:cNvSpPr>
              <a:spLocks/>
            </p:cNvSpPr>
            <p:nvPr/>
          </p:nvSpPr>
          <p:spPr bwMode="auto">
            <a:xfrm>
              <a:off x="5145" y="1951"/>
              <a:ext cx="41" cy="128"/>
            </a:xfrm>
            <a:custGeom>
              <a:avLst/>
              <a:gdLst>
                <a:gd name="T0" fmla="*/ 39 w 41"/>
                <a:gd name="T1" fmla="*/ 19 h 128"/>
                <a:gd name="T2" fmla="*/ 35 w 41"/>
                <a:gd name="T3" fmla="*/ 31 h 128"/>
                <a:gd name="T4" fmla="*/ 23 w 41"/>
                <a:gd name="T5" fmla="*/ 25 h 128"/>
                <a:gd name="T6" fmla="*/ 20 w 41"/>
                <a:gd name="T7" fmla="*/ 48 h 128"/>
                <a:gd name="T8" fmla="*/ 27 w 41"/>
                <a:gd name="T9" fmla="*/ 52 h 128"/>
                <a:gd name="T10" fmla="*/ 20 w 41"/>
                <a:gd name="T11" fmla="*/ 56 h 128"/>
                <a:gd name="T12" fmla="*/ 20 w 41"/>
                <a:gd name="T13" fmla="*/ 65 h 128"/>
                <a:gd name="T14" fmla="*/ 33 w 41"/>
                <a:gd name="T15" fmla="*/ 61 h 128"/>
                <a:gd name="T16" fmla="*/ 33 w 41"/>
                <a:gd name="T17" fmla="*/ 73 h 128"/>
                <a:gd name="T18" fmla="*/ 23 w 41"/>
                <a:gd name="T19" fmla="*/ 128 h 128"/>
                <a:gd name="T20" fmla="*/ 0 w 41"/>
                <a:gd name="T21" fmla="*/ 69 h 128"/>
                <a:gd name="T22" fmla="*/ 8 w 41"/>
                <a:gd name="T23" fmla="*/ 57 h 128"/>
                <a:gd name="T24" fmla="*/ 6 w 41"/>
                <a:gd name="T25" fmla="*/ 56 h 128"/>
                <a:gd name="T26" fmla="*/ 12 w 41"/>
                <a:gd name="T27" fmla="*/ 40 h 128"/>
                <a:gd name="T28" fmla="*/ 16 w 41"/>
                <a:gd name="T29" fmla="*/ 15 h 128"/>
                <a:gd name="T30" fmla="*/ 20 w 41"/>
                <a:gd name="T31" fmla="*/ 6 h 128"/>
                <a:gd name="T32" fmla="*/ 20 w 41"/>
                <a:gd name="T33" fmla="*/ 6 h 128"/>
                <a:gd name="T34" fmla="*/ 29 w 41"/>
                <a:gd name="T35" fmla="*/ 6 h 128"/>
                <a:gd name="T36" fmla="*/ 33 w 41"/>
                <a:gd name="T37" fmla="*/ 0 h 128"/>
                <a:gd name="T38" fmla="*/ 41 w 41"/>
                <a:gd name="T39" fmla="*/ 0 h 128"/>
                <a:gd name="T40" fmla="*/ 41 w 41"/>
                <a:gd name="T41" fmla="*/ 13 h 128"/>
                <a:gd name="T42" fmla="*/ 39 w 41"/>
                <a:gd name="T43" fmla="*/ 19 h 128"/>
                <a:gd name="T44" fmla="*/ 39 w 41"/>
                <a:gd name="T45" fmla="*/ 1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" h="128">
                  <a:moveTo>
                    <a:pt x="39" y="19"/>
                  </a:moveTo>
                  <a:lnTo>
                    <a:pt x="35" y="31"/>
                  </a:lnTo>
                  <a:lnTo>
                    <a:pt x="23" y="25"/>
                  </a:lnTo>
                  <a:lnTo>
                    <a:pt x="20" y="48"/>
                  </a:lnTo>
                  <a:lnTo>
                    <a:pt x="27" y="52"/>
                  </a:lnTo>
                  <a:lnTo>
                    <a:pt x="20" y="56"/>
                  </a:lnTo>
                  <a:lnTo>
                    <a:pt x="20" y="65"/>
                  </a:lnTo>
                  <a:lnTo>
                    <a:pt x="33" y="61"/>
                  </a:lnTo>
                  <a:lnTo>
                    <a:pt x="33" y="73"/>
                  </a:lnTo>
                  <a:lnTo>
                    <a:pt x="23" y="128"/>
                  </a:lnTo>
                  <a:lnTo>
                    <a:pt x="0" y="69"/>
                  </a:lnTo>
                  <a:lnTo>
                    <a:pt x="8" y="57"/>
                  </a:lnTo>
                  <a:lnTo>
                    <a:pt x="6" y="56"/>
                  </a:lnTo>
                  <a:lnTo>
                    <a:pt x="12" y="40"/>
                  </a:lnTo>
                  <a:lnTo>
                    <a:pt x="16" y="15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9" y="6"/>
                  </a:lnTo>
                  <a:lnTo>
                    <a:pt x="33" y="0"/>
                  </a:lnTo>
                  <a:lnTo>
                    <a:pt x="41" y="0"/>
                  </a:lnTo>
                  <a:lnTo>
                    <a:pt x="41" y="13"/>
                  </a:lnTo>
                  <a:lnTo>
                    <a:pt x="39" y="19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89" name="Freeform 125"/>
            <p:cNvSpPr>
              <a:spLocks noEditPoints="1"/>
            </p:cNvSpPr>
            <p:nvPr/>
          </p:nvSpPr>
          <p:spPr bwMode="auto">
            <a:xfrm>
              <a:off x="4362" y="1484"/>
              <a:ext cx="323" cy="354"/>
            </a:xfrm>
            <a:custGeom>
              <a:avLst/>
              <a:gdLst>
                <a:gd name="T0" fmla="*/ 231 w 323"/>
                <a:gd name="T1" fmla="*/ 325 h 354"/>
                <a:gd name="T2" fmla="*/ 231 w 323"/>
                <a:gd name="T3" fmla="*/ 354 h 354"/>
                <a:gd name="T4" fmla="*/ 194 w 323"/>
                <a:gd name="T5" fmla="*/ 336 h 354"/>
                <a:gd name="T6" fmla="*/ 160 w 323"/>
                <a:gd name="T7" fmla="*/ 302 h 354"/>
                <a:gd name="T8" fmla="*/ 219 w 323"/>
                <a:gd name="T9" fmla="*/ 302 h 354"/>
                <a:gd name="T10" fmla="*/ 66 w 323"/>
                <a:gd name="T11" fmla="*/ 198 h 354"/>
                <a:gd name="T12" fmla="*/ 77 w 323"/>
                <a:gd name="T13" fmla="*/ 265 h 354"/>
                <a:gd name="T14" fmla="*/ 54 w 323"/>
                <a:gd name="T15" fmla="*/ 275 h 354"/>
                <a:gd name="T16" fmla="*/ 42 w 323"/>
                <a:gd name="T17" fmla="*/ 225 h 354"/>
                <a:gd name="T18" fmla="*/ 52 w 323"/>
                <a:gd name="T19" fmla="*/ 208 h 354"/>
                <a:gd name="T20" fmla="*/ 152 w 323"/>
                <a:gd name="T21" fmla="*/ 12 h 354"/>
                <a:gd name="T22" fmla="*/ 186 w 323"/>
                <a:gd name="T23" fmla="*/ 37 h 354"/>
                <a:gd name="T24" fmla="*/ 173 w 323"/>
                <a:gd name="T25" fmla="*/ 46 h 354"/>
                <a:gd name="T26" fmla="*/ 152 w 323"/>
                <a:gd name="T27" fmla="*/ 73 h 354"/>
                <a:gd name="T28" fmla="*/ 158 w 323"/>
                <a:gd name="T29" fmla="*/ 100 h 354"/>
                <a:gd name="T30" fmla="*/ 198 w 323"/>
                <a:gd name="T31" fmla="*/ 144 h 354"/>
                <a:gd name="T32" fmla="*/ 250 w 323"/>
                <a:gd name="T33" fmla="*/ 173 h 354"/>
                <a:gd name="T34" fmla="*/ 250 w 323"/>
                <a:gd name="T35" fmla="*/ 187 h 354"/>
                <a:gd name="T36" fmla="*/ 294 w 323"/>
                <a:gd name="T37" fmla="*/ 210 h 354"/>
                <a:gd name="T38" fmla="*/ 323 w 323"/>
                <a:gd name="T39" fmla="*/ 233 h 354"/>
                <a:gd name="T40" fmla="*/ 302 w 323"/>
                <a:gd name="T41" fmla="*/ 229 h 354"/>
                <a:gd name="T42" fmla="*/ 265 w 323"/>
                <a:gd name="T43" fmla="*/ 246 h 354"/>
                <a:gd name="T44" fmla="*/ 282 w 323"/>
                <a:gd name="T45" fmla="*/ 275 h 354"/>
                <a:gd name="T46" fmla="*/ 257 w 323"/>
                <a:gd name="T47" fmla="*/ 307 h 354"/>
                <a:gd name="T48" fmla="*/ 246 w 323"/>
                <a:gd name="T49" fmla="*/ 298 h 354"/>
                <a:gd name="T50" fmla="*/ 257 w 323"/>
                <a:gd name="T51" fmla="*/ 273 h 354"/>
                <a:gd name="T52" fmla="*/ 236 w 323"/>
                <a:gd name="T53" fmla="*/ 236 h 354"/>
                <a:gd name="T54" fmla="*/ 217 w 323"/>
                <a:gd name="T55" fmla="*/ 217 h 354"/>
                <a:gd name="T56" fmla="*/ 186 w 323"/>
                <a:gd name="T57" fmla="*/ 198 h 354"/>
                <a:gd name="T58" fmla="*/ 146 w 323"/>
                <a:gd name="T59" fmla="*/ 181 h 354"/>
                <a:gd name="T60" fmla="*/ 102 w 323"/>
                <a:gd name="T61" fmla="*/ 140 h 354"/>
                <a:gd name="T62" fmla="*/ 79 w 323"/>
                <a:gd name="T63" fmla="*/ 102 h 354"/>
                <a:gd name="T64" fmla="*/ 44 w 323"/>
                <a:gd name="T65" fmla="*/ 96 h 354"/>
                <a:gd name="T66" fmla="*/ 18 w 323"/>
                <a:gd name="T67" fmla="*/ 114 h 354"/>
                <a:gd name="T68" fmla="*/ 6 w 323"/>
                <a:gd name="T69" fmla="*/ 94 h 354"/>
                <a:gd name="T70" fmla="*/ 10 w 323"/>
                <a:gd name="T71" fmla="*/ 60 h 354"/>
                <a:gd name="T72" fmla="*/ 4 w 323"/>
                <a:gd name="T73" fmla="*/ 37 h 354"/>
                <a:gd name="T74" fmla="*/ 27 w 323"/>
                <a:gd name="T75" fmla="*/ 42 h 354"/>
                <a:gd name="T76" fmla="*/ 48 w 323"/>
                <a:gd name="T77" fmla="*/ 37 h 354"/>
                <a:gd name="T78" fmla="*/ 66 w 323"/>
                <a:gd name="T79" fmla="*/ 21 h 354"/>
                <a:gd name="T80" fmla="*/ 98 w 323"/>
                <a:gd name="T81" fmla="*/ 21 h 354"/>
                <a:gd name="T82" fmla="*/ 115 w 323"/>
                <a:gd name="T83" fmla="*/ 12 h 354"/>
                <a:gd name="T84" fmla="*/ 146 w 323"/>
                <a:gd name="T85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3" h="354">
                  <a:moveTo>
                    <a:pt x="240" y="298"/>
                  </a:moveTo>
                  <a:lnTo>
                    <a:pt x="231" y="325"/>
                  </a:lnTo>
                  <a:lnTo>
                    <a:pt x="236" y="336"/>
                  </a:lnTo>
                  <a:lnTo>
                    <a:pt x="231" y="354"/>
                  </a:lnTo>
                  <a:lnTo>
                    <a:pt x="208" y="340"/>
                  </a:lnTo>
                  <a:lnTo>
                    <a:pt x="194" y="336"/>
                  </a:lnTo>
                  <a:lnTo>
                    <a:pt x="156" y="319"/>
                  </a:lnTo>
                  <a:lnTo>
                    <a:pt x="160" y="302"/>
                  </a:lnTo>
                  <a:lnTo>
                    <a:pt x="192" y="306"/>
                  </a:lnTo>
                  <a:lnTo>
                    <a:pt x="219" y="302"/>
                  </a:lnTo>
                  <a:lnTo>
                    <a:pt x="240" y="298"/>
                  </a:lnTo>
                  <a:close/>
                  <a:moveTo>
                    <a:pt x="66" y="198"/>
                  </a:moveTo>
                  <a:lnTo>
                    <a:pt x="83" y="221"/>
                  </a:lnTo>
                  <a:lnTo>
                    <a:pt x="77" y="265"/>
                  </a:lnTo>
                  <a:lnTo>
                    <a:pt x="66" y="263"/>
                  </a:lnTo>
                  <a:lnTo>
                    <a:pt x="54" y="275"/>
                  </a:lnTo>
                  <a:lnTo>
                    <a:pt x="42" y="267"/>
                  </a:lnTo>
                  <a:lnTo>
                    <a:pt x="42" y="225"/>
                  </a:lnTo>
                  <a:lnTo>
                    <a:pt x="37" y="206"/>
                  </a:lnTo>
                  <a:lnTo>
                    <a:pt x="52" y="208"/>
                  </a:lnTo>
                  <a:lnTo>
                    <a:pt x="66" y="198"/>
                  </a:lnTo>
                  <a:close/>
                  <a:moveTo>
                    <a:pt x="152" y="12"/>
                  </a:moveTo>
                  <a:lnTo>
                    <a:pt x="190" y="19"/>
                  </a:lnTo>
                  <a:lnTo>
                    <a:pt x="186" y="37"/>
                  </a:lnTo>
                  <a:lnTo>
                    <a:pt x="194" y="50"/>
                  </a:lnTo>
                  <a:lnTo>
                    <a:pt x="173" y="46"/>
                  </a:lnTo>
                  <a:lnTo>
                    <a:pt x="150" y="58"/>
                  </a:lnTo>
                  <a:lnTo>
                    <a:pt x="152" y="73"/>
                  </a:lnTo>
                  <a:lnTo>
                    <a:pt x="148" y="83"/>
                  </a:lnTo>
                  <a:lnTo>
                    <a:pt x="158" y="100"/>
                  </a:lnTo>
                  <a:lnTo>
                    <a:pt x="183" y="117"/>
                  </a:lnTo>
                  <a:lnTo>
                    <a:pt x="198" y="144"/>
                  </a:lnTo>
                  <a:lnTo>
                    <a:pt x="229" y="173"/>
                  </a:lnTo>
                  <a:lnTo>
                    <a:pt x="250" y="173"/>
                  </a:lnTo>
                  <a:lnTo>
                    <a:pt x="257" y="179"/>
                  </a:lnTo>
                  <a:lnTo>
                    <a:pt x="250" y="187"/>
                  </a:lnTo>
                  <a:lnTo>
                    <a:pt x="275" y="198"/>
                  </a:lnTo>
                  <a:lnTo>
                    <a:pt x="294" y="210"/>
                  </a:lnTo>
                  <a:lnTo>
                    <a:pt x="319" y="227"/>
                  </a:lnTo>
                  <a:lnTo>
                    <a:pt x="323" y="233"/>
                  </a:lnTo>
                  <a:lnTo>
                    <a:pt x="317" y="244"/>
                  </a:lnTo>
                  <a:lnTo>
                    <a:pt x="302" y="229"/>
                  </a:lnTo>
                  <a:lnTo>
                    <a:pt x="277" y="223"/>
                  </a:lnTo>
                  <a:lnTo>
                    <a:pt x="265" y="246"/>
                  </a:lnTo>
                  <a:lnTo>
                    <a:pt x="286" y="258"/>
                  </a:lnTo>
                  <a:lnTo>
                    <a:pt x="282" y="275"/>
                  </a:lnTo>
                  <a:lnTo>
                    <a:pt x="271" y="277"/>
                  </a:lnTo>
                  <a:lnTo>
                    <a:pt x="257" y="307"/>
                  </a:lnTo>
                  <a:lnTo>
                    <a:pt x="246" y="309"/>
                  </a:lnTo>
                  <a:lnTo>
                    <a:pt x="246" y="298"/>
                  </a:lnTo>
                  <a:lnTo>
                    <a:pt x="252" y="281"/>
                  </a:lnTo>
                  <a:lnTo>
                    <a:pt x="257" y="273"/>
                  </a:lnTo>
                  <a:lnTo>
                    <a:pt x="246" y="254"/>
                  </a:lnTo>
                  <a:lnTo>
                    <a:pt x="236" y="236"/>
                  </a:lnTo>
                  <a:lnTo>
                    <a:pt x="225" y="233"/>
                  </a:lnTo>
                  <a:lnTo>
                    <a:pt x="217" y="217"/>
                  </a:lnTo>
                  <a:lnTo>
                    <a:pt x="200" y="211"/>
                  </a:lnTo>
                  <a:lnTo>
                    <a:pt x="186" y="198"/>
                  </a:lnTo>
                  <a:lnTo>
                    <a:pt x="167" y="196"/>
                  </a:lnTo>
                  <a:lnTo>
                    <a:pt x="146" y="181"/>
                  </a:lnTo>
                  <a:lnTo>
                    <a:pt x="119" y="160"/>
                  </a:lnTo>
                  <a:lnTo>
                    <a:pt x="102" y="140"/>
                  </a:lnTo>
                  <a:lnTo>
                    <a:pt x="92" y="106"/>
                  </a:lnTo>
                  <a:lnTo>
                    <a:pt x="79" y="102"/>
                  </a:lnTo>
                  <a:lnTo>
                    <a:pt x="58" y="90"/>
                  </a:lnTo>
                  <a:lnTo>
                    <a:pt x="44" y="96"/>
                  </a:lnTo>
                  <a:lnTo>
                    <a:pt x="29" y="112"/>
                  </a:lnTo>
                  <a:lnTo>
                    <a:pt x="18" y="114"/>
                  </a:lnTo>
                  <a:lnTo>
                    <a:pt x="21" y="100"/>
                  </a:lnTo>
                  <a:lnTo>
                    <a:pt x="6" y="94"/>
                  </a:lnTo>
                  <a:lnTo>
                    <a:pt x="0" y="69"/>
                  </a:lnTo>
                  <a:lnTo>
                    <a:pt x="10" y="60"/>
                  </a:lnTo>
                  <a:lnTo>
                    <a:pt x="2" y="46"/>
                  </a:lnTo>
                  <a:lnTo>
                    <a:pt x="4" y="37"/>
                  </a:lnTo>
                  <a:lnTo>
                    <a:pt x="16" y="44"/>
                  </a:lnTo>
                  <a:lnTo>
                    <a:pt x="27" y="42"/>
                  </a:lnTo>
                  <a:lnTo>
                    <a:pt x="42" y="31"/>
                  </a:lnTo>
                  <a:lnTo>
                    <a:pt x="48" y="37"/>
                  </a:lnTo>
                  <a:lnTo>
                    <a:pt x="60" y="35"/>
                  </a:lnTo>
                  <a:lnTo>
                    <a:pt x="66" y="21"/>
                  </a:lnTo>
                  <a:lnTo>
                    <a:pt x="87" y="25"/>
                  </a:lnTo>
                  <a:lnTo>
                    <a:pt x="98" y="21"/>
                  </a:lnTo>
                  <a:lnTo>
                    <a:pt x="100" y="6"/>
                  </a:lnTo>
                  <a:lnTo>
                    <a:pt x="115" y="12"/>
                  </a:lnTo>
                  <a:lnTo>
                    <a:pt x="119" y="6"/>
                  </a:lnTo>
                  <a:lnTo>
                    <a:pt x="146" y="0"/>
                  </a:lnTo>
                  <a:lnTo>
                    <a:pt x="152" y="1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0" name="Freeform 126"/>
            <p:cNvSpPr>
              <a:spLocks/>
            </p:cNvSpPr>
            <p:nvPr/>
          </p:nvSpPr>
          <p:spPr bwMode="auto">
            <a:xfrm>
              <a:off x="1832" y="2452"/>
              <a:ext cx="62" cy="29"/>
            </a:xfrm>
            <a:custGeom>
              <a:avLst/>
              <a:gdLst>
                <a:gd name="T0" fmla="*/ 23 w 62"/>
                <a:gd name="T1" fmla="*/ 2 h 29"/>
                <a:gd name="T2" fmla="*/ 42 w 62"/>
                <a:gd name="T3" fmla="*/ 6 h 29"/>
                <a:gd name="T4" fmla="*/ 58 w 62"/>
                <a:gd name="T5" fmla="*/ 13 h 29"/>
                <a:gd name="T6" fmla="*/ 62 w 62"/>
                <a:gd name="T7" fmla="*/ 23 h 29"/>
                <a:gd name="T8" fmla="*/ 41 w 62"/>
                <a:gd name="T9" fmla="*/ 23 h 29"/>
                <a:gd name="T10" fmla="*/ 31 w 62"/>
                <a:gd name="T11" fmla="*/ 29 h 29"/>
                <a:gd name="T12" fmla="*/ 16 w 62"/>
                <a:gd name="T13" fmla="*/ 23 h 29"/>
                <a:gd name="T14" fmla="*/ 0 w 62"/>
                <a:gd name="T15" fmla="*/ 12 h 29"/>
                <a:gd name="T16" fmla="*/ 4 w 62"/>
                <a:gd name="T17" fmla="*/ 4 h 29"/>
                <a:gd name="T18" fmla="*/ 18 w 62"/>
                <a:gd name="T19" fmla="*/ 0 h 29"/>
                <a:gd name="T20" fmla="*/ 23 w 62"/>
                <a:gd name="T2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29">
                  <a:moveTo>
                    <a:pt x="23" y="2"/>
                  </a:moveTo>
                  <a:lnTo>
                    <a:pt x="42" y="6"/>
                  </a:lnTo>
                  <a:lnTo>
                    <a:pt x="58" y="13"/>
                  </a:lnTo>
                  <a:lnTo>
                    <a:pt x="62" y="23"/>
                  </a:lnTo>
                  <a:lnTo>
                    <a:pt x="41" y="23"/>
                  </a:lnTo>
                  <a:lnTo>
                    <a:pt x="31" y="29"/>
                  </a:lnTo>
                  <a:lnTo>
                    <a:pt x="16" y="23"/>
                  </a:lnTo>
                  <a:lnTo>
                    <a:pt x="0" y="12"/>
                  </a:lnTo>
                  <a:lnTo>
                    <a:pt x="4" y="4"/>
                  </a:lnTo>
                  <a:lnTo>
                    <a:pt x="18" y="0"/>
                  </a:lnTo>
                  <a:lnTo>
                    <a:pt x="23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1" name="Freeform 127"/>
            <p:cNvSpPr>
              <a:spLocks noEditPoints="1"/>
            </p:cNvSpPr>
            <p:nvPr/>
          </p:nvSpPr>
          <p:spPr bwMode="auto">
            <a:xfrm>
              <a:off x="7854" y="1536"/>
              <a:ext cx="286" cy="492"/>
            </a:xfrm>
            <a:custGeom>
              <a:avLst/>
              <a:gdLst>
                <a:gd name="T0" fmla="*/ 146 w 286"/>
                <a:gd name="T1" fmla="*/ 396 h 492"/>
                <a:gd name="T2" fmla="*/ 123 w 286"/>
                <a:gd name="T3" fmla="*/ 407 h 492"/>
                <a:gd name="T4" fmla="*/ 111 w 286"/>
                <a:gd name="T5" fmla="*/ 434 h 492"/>
                <a:gd name="T6" fmla="*/ 82 w 286"/>
                <a:gd name="T7" fmla="*/ 409 h 492"/>
                <a:gd name="T8" fmla="*/ 107 w 286"/>
                <a:gd name="T9" fmla="*/ 392 h 492"/>
                <a:gd name="T10" fmla="*/ 138 w 286"/>
                <a:gd name="T11" fmla="*/ 384 h 492"/>
                <a:gd name="T12" fmla="*/ 274 w 286"/>
                <a:gd name="T13" fmla="*/ 311 h 492"/>
                <a:gd name="T14" fmla="*/ 282 w 286"/>
                <a:gd name="T15" fmla="*/ 351 h 492"/>
                <a:gd name="T16" fmla="*/ 205 w 286"/>
                <a:gd name="T17" fmla="*/ 369 h 492"/>
                <a:gd name="T18" fmla="*/ 155 w 286"/>
                <a:gd name="T19" fmla="*/ 396 h 492"/>
                <a:gd name="T20" fmla="*/ 98 w 286"/>
                <a:gd name="T21" fmla="*/ 376 h 492"/>
                <a:gd name="T22" fmla="*/ 38 w 286"/>
                <a:gd name="T23" fmla="*/ 394 h 492"/>
                <a:gd name="T24" fmla="*/ 79 w 286"/>
                <a:gd name="T25" fmla="*/ 476 h 492"/>
                <a:gd name="T26" fmla="*/ 46 w 286"/>
                <a:gd name="T27" fmla="*/ 478 h 492"/>
                <a:gd name="T28" fmla="*/ 21 w 286"/>
                <a:gd name="T29" fmla="*/ 438 h 492"/>
                <a:gd name="T30" fmla="*/ 23 w 286"/>
                <a:gd name="T31" fmla="*/ 403 h 492"/>
                <a:gd name="T32" fmla="*/ 52 w 286"/>
                <a:gd name="T33" fmla="*/ 365 h 492"/>
                <a:gd name="T34" fmla="*/ 115 w 286"/>
                <a:gd name="T35" fmla="*/ 330 h 492"/>
                <a:gd name="T36" fmla="*/ 150 w 286"/>
                <a:gd name="T37" fmla="*/ 279 h 492"/>
                <a:gd name="T38" fmla="*/ 201 w 286"/>
                <a:gd name="T39" fmla="*/ 259 h 492"/>
                <a:gd name="T40" fmla="*/ 207 w 286"/>
                <a:gd name="T41" fmla="*/ 206 h 492"/>
                <a:gd name="T42" fmla="*/ 182 w 286"/>
                <a:gd name="T43" fmla="*/ 146 h 492"/>
                <a:gd name="T44" fmla="*/ 249 w 286"/>
                <a:gd name="T45" fmla="*/ 186 h 492"/>
                <a:gd name="T46" fmla="*/ 255 w 286"/>
                <a:gd name="T47" fmla="*/ 248 h 492"/>
                <a:gd name="T48" fmla="*/ 221 w 286"/>
                <a:gd name="T49" fmla="*/ 46 h 492"/>
                <a:gd name="T50" fmla="*/ 255 w 286"/>
                <a:gd name="T51" fmla="*/ 38 h 492"/>
                <a:gd name="T52" fmla="*/ 249 w 286"/>
                <a:gd name="T53" fmla="*/ 86 h 492"/>
                <a:gd name="T54" fmla="*/ 190 w 286"/>
                <a:gd name="T55" fmla="*/ 96 h 492"/>
                <a:gd name="T56" fmla="*/ 165 w 286"/>
                <a:gd name="T57" fmla="*/ 133 h 492"/>
                <a:gd name="T58" fmla="*/ 140 w 286"/>
                <a:gd name="T59" fmla="*/ 73 h 492"/>
                <a:gd name="T60" fmla="*/ 148 w 286"/>
                <a:gd name="T61" fmla="*/ 25 h 492"/>
                <a:gd name="T62" fmla="*/ 192 w 286"/>
                <a:gd name="T63" fmla="*/ 3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6" h="492">
                  <a:moveTo>
                    <a:pt x="138" y="384"/>
                  </a:moveTo>
                  <a:lnTo>
                    <a:pt x="146" y="396"/>
                  </a:lnTo>
                  <a:lnTo>
                    <a:pt x="138" y="417"/>
                  </a:lnTo>
                  <a:lnTo>
                    <a:pt x="123" y="407"/>
                  </a:lnTo>
                  <a:lnTo>
                    <a:pt x="111" y="415"/>
                  </a:lnTo>
                  <a:lnTo>
                    <a:pt x="111" y="434"/>
                  </a:lnTo>
                  <a:lnTo>
                    <a:pt x="88" y="424"/>
                  </a:lnTo>
                  <a:lnTo>
                    <a:pt x="82" y="409"/>
                  </a:lnTo>
                  <a:lnTo>
                    <a:pt x="90" y="388"/>
                  </a:lnTo>
                  <a:lnTo>
                    <a:pt x="107" y="392"/>
                  </a:lnTo>
                  <a:lnTo>
                    <a:pt x="113" y="378"/>
                  </a:lnTo>
                  <a:lnTo>
                    <a:pt x="138" y="384"/>
                  </a:lnTo>
                  <a:close/>
                  <a:moveTo>
                    <a:pt x="273" y="282"/>
                  </a:moveTo>
                  <a:lnTo>
                    <a:pt x="274" y="311"/>
                  </a:lnTo>
                  <a:lnTo>
                    <a:pt x="286" y="327"/>
                  </a:lnTo>
                  <a:lnTo>
                    <a:pt x="282" y="351"/>
                  </a:lnTo>
                  <a:lnTo>
                    <a:pt x="253" y="367"/>
                  </a:lnTo>
                  <a:lnTo>
                    <a:pt x="205" y="369"/>
                  </a:lnTo>
                  <a:lnTo>
                    <a:pt x="180" y="409"/>
                  </a:lnTo>
                  <a:lnTo>
                    <a:pt x="155" y="396"/>
                  </a:lnTo>
                  <a:lnTo>
                    <a:pt x="144" y="369"/>
                  </a:lnTo>
                  <a:lnTo>
                    <a:pt x="98" y="376"/>
                  </a:lnTo>
                  <a:lnTo>
                    <a:pt x="71" y="394"/>
                  </a:lnTo>
                  <a:lnTo>
                    <a:pt x="38" y="394"/>
                  </a:lnTo>
                  <a:lnTo>
                    <a:pt x="77" y="419"/>
                  </a:lnTo>
                  <a:lnTo>
                    <a:pt x="79" y="476"/>
                  </a:lnTo>
                  <a:lnTo>
                    <a:pt x="65" y="492"/>
                  </a:lnTo>
                  <a:lnTo>
                    <a:pt x="46" y="478"/>
                  </a:lnTo>
                  <a:lnTo>
                    <a:pt x="42" y="447"/>
                  </a:lnTo>
                  <a:lnTo>
                    <a:pt x="21" y="438"/>
                  </a:lnTo>
                  <a:lnTo>
                    <a:pt x="0" y="415"/>
                  </a:lnTo>
                  <a:lnTo>
                    <a:pt x="23" y="403"/>
                  </a:lnTo>
                  <a:lnTo>
                    <a:pt x="31" y="382"/>
                  </a:lnTo>
                  <a:lnTo>
                    <a:pt x="52" y="365"/>
                  </a:lnTo>
                  <a:lnTo>
                    <a:pt x="63" y="342"/>
                  </a:lnTo>
                  <a:lnTo>
                    <a:pt x="115" y="330"/>
                  </a:lnTo>
                  <a:lnTo>
                    <a:pt x="148" y="338"/>
                  </a:lnTo>
                  <a:lnTo>
                    <a:pt x="150" y="279"/>
                  </a:lnTo>
                  <a:lnTo>
                    <a:pt x="177" y="294"/>
                  </a:lnTo>
                  <a:lnTo>
                    <a:pt x="201" y="259"/>
                  </a:lnTo>
                  <a:lnTo>
                    <a:pt x="211" y="246"/>
                  </a:lnTo>
                  <a:lnTo>
                    <a:pt x="207" y="206"/>
                  </a:lnTo>
                  <a:lnTo>
                    <a:pt x="182" y="167"/>
                  </a:lnTo>
                  <a:lnTo>
                    <a:pt x="182" y="146"/>
                  </a:lnTo>
                  <a:lnTo>
                    <a:pt x="207" y="140"/>
                  </a:lnTo>
                  <a:lnTo>
                    <a:pt x="249" y="186"/>
                  </a:lnTo>
                  <a:lnTo>
                    <a:pt x="263" y="213"/>
                  </a:lnTo>
                  <a:lnTo>
                    <a:pt x="255" y="248"/>
                  </a:lnTo>
                  <a:lnTo>
                    <a:pt x="273" y="282"/>
                  </a:lnTo>
                  <a:close/>
                  <a:moveTo>
                    <a:pt x="221" y="46"/>
                  </a:moveTo>
                  <a:lnTo>
                    <a:pt x="244" y="52"/>
                  </a:lnTo>
                  <a:lnTo>
                    <a:pt x="255" y="38"/>
                  </a:lnTo>
                  <a:lnTo>
                    <a:pt x="284" y="77"/>
                  </a:lnTo>
                  <a:lnTo>
                    <a:pt x="249" y="86"/>
                  </a:lnTo>
                  <a:lnTo>
                    <a:pt x="246" y="119"/>
                  </a:lnTo>
                  <a:lnTo>
                    <a:pt x="190" y="96"/>
                  </a:lnTo>
                  <a:lnTo>
                    <a:pt x="196" y="133"/>
                  </a:lnTo>
                  <a:lnTo>
                    <a:pt x="165" y="133"/>
                  </a:lnTo>
                  <a:lnTo>
                    <a:pt x="142" y="100"/>
                  </a:lnTo>
                  <a:lnTo>
                    <a:pt x="140" y="73"/>
                  </a:lnTo>
                  <a:lnTo>
                    <a:pt x="169" y="73"/>
                  </a:lnTo>
                  <a:lnTo>
                    <a:pt x="148" y="25"/>
                  </a:lnTo>
                  <a:lnTo>
                    <a:pt x="138" y="0"/>
                  </a:lnTo>
                  <a:lnTo>
                    <a:pt x="192" y="35"/>
                  </a:lnTo>
                  <a:lnTo>
                    <a:pt x="221" y="4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2" name="Freeform 128"/>
            <p:cNvSpPr>
              <a:spLocks/>
            </p:cNvSpPr>
            <p:nvPr/>
          </p:nvSpPr>
          <p:spPr bwMode="auto">
            <a:xfrm>
              <a:off x="7702" y="1768"/>
              <a:ext cx="123" cy="144"/>
            </a:xfrm>
            <a:custGeom>
              <a:avLst/>
              <a:gdLst>
                <a:gd name="T0" fmla="*/ 46 w 123"/>
                <a:gd name="T1" fmla="*/ 0 h 144"/>
                <a:gd name="T2" fmla="*/ 89 w 123"/>
                <a:gd name="T3" fmla="*/ 41 h 144"/>
                <a:gd name="T4" fmla="*/ 106 w 123"/>
                <a:gd name="T5" fmla="*/ 64 h 144"/>
                <a:gd name="T6" fmla="*/ 123 w 123"/>
                <a:gd name="T7" fmla="*/ 102 h 144"/>
                <a:gd name="T8" fmla="*/ 119 w 123"/>
                <a:gd name="T9" fmla="*/ 121 h 144"/>
                <a:gd name="T10" fmla="*/ 96 w 123"/>
                <a:gd name="T11" fmla="*/ 127 h 144"/>
                <a:gd name="T12" fmla="*/ 79 w 123"/>
                <a:gd name="T13" fmla="*/ 143 h 144"/>
                <a:gd name="T14" fmla="*/ 56 w 123"/>
                <a:gd name="T15" fmla="*/ 144 h 144"/>
                <a:gd name="T16" fmla="*/ 44 w 123"/>
                <a:gd name="T17" fmla="*/ 125 h 144"/>
                <a:gd name="T18" fmla="*/ 41 w 123"/>
                <a:gd name="T19" fmla="*/ 100 h 144"/>
                <a:gd name="T20" fmla="*/ 12 w 123"/>
                <a:gd name="T21" fmla="*/ 66 h 144"/>
                <a:gd name="T22" fmla="*/ 31 w 123"/>
                <a:gd name="T23" fmla="*/ 60 h 144"/>
                <a:gd name="T24" fmla="*/ 0 w 123"/>
                <a:gd name="T25" fmla="*/ 31 h 144"/>
                <a:gd name="T26" fmla="*/ 0 w 123"/>
                <a:gd name="T27" fmla="*/ 27 h 144"/>
                <a:gd name="T28" fmla="*/ 14 w 123"/>
                <a:gd name="T29" fmla="*/ 29 h 144"/>
                <a:gd name="T30" fmla="*/ 18 w 123"/>
                <a:gd name="T31" fmla="*/ 14 h 144"/>
                <a:gd name="T32" fmla="*/ 37 w 123"/>
                <a:gd name="T33" fmla="*/ 12 h 144"/>
                <a:gd name="T34" fmla="*/ 46 w 123"/>
                <a:gd name="T35" fmla="*/ 10 h 144"/>
                <a:gd name="T36" fmla="*/ 46 w 123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" h="144">
                  <a:moveTo>
                    <a:pt x="46" y="0"/>
                  </a:moveTo>
                  <a:lnTo>
                    <a:pt x="89" y="41"/>
                  </a:lnTo>
                  <a:lnTo>
                    <a:pt x="106" y="64"/>
                  </a:lnTo>
                  <a:lnTo>
                    <a:pt x="123" y="102"/>
                  </a:lnTo>
                  <a:lnTo>
                    <a:pt x="119" y="121"/>
                  </a:lnTo>
                  <a:lnTo>
                    <a:pt x="96" y="127"/>
                  </a:lnTo>
                  <a:lnTo>
                    <a:pt x="79" y="143"/>
                  </a:lnTo>
                  <a:lnTo>
                    <a:pt x="56" y="144"/>
                  </a:lnTo>
                  <a:lnTo>
                    <a:pt x="44" y="125"/>
                  </a:lnTo>
                  <a:lnTo>
                    <a:pt x="41" y="100"/>
                  </a:lnTo>
                  <a:lnTo>
                    <a:pt x="12" y="66"/>
                  </a:lnTo>
                  <a:lnTo>
                    <a:pt x="31" y="60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14" y="29"/>
                  </a:lnTo>
                  <a:lnTo>
                    <a:pt x="18" y="14"/>
                  </a:lnTo>
                  <a:lnTo>
                    <a:pt x="37" y="12"/>
                  </a:lnTo>
                  <a:lnTo>
                    <a:pt x="46" y="1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3" name="Freeform 129"/>
            <p:cNvSpPr>
              <a:spLocks/>
            </p:cNvSpPr>
            <p:nvPr/>
          </p:nvSpPr>
          <p:spPr bwMode="auto">
            <a:xfrm>
              <a:off x="4725" y="1613"/>
              <a:ext cx="46" cy="48"/>
            </a:xfrm>
            <a:custGeom>
              <a:avLst/>
              <a:gdLst>
                <a:gd name="T0" fmla="*/ 19 w 46"/>
                <a:gd name="T1" fmla="*/ 40 h 48"/>
                <a:gd name="T2" fmla="*/ 19 w 46"/>
                <a:gd name="T3" fmla="*/ 48 h 48"/>
                <a:gd name="T4" fmla="*/ 15 w 46"/>
                <a:gd name="T5" fmla="*/ 46 h 48"/>
                <a:gd name="T6" fmla="*/ 12 w 46"/>
                <a:gd name="T7" fmla="*/ 34 h 48"/>
                <a:gd name="T8" fmla="*/ 6 w 46"/>
                <a:gd name="T9" fmla="*/ 31 h 48"/>
                <a:gd name="T10" fmla="*/ 0 w 46"/>
                <a:gd name="T11" fmla="*/ 23 h 48"/>
                <a:gd name="T12" fmla="*/ 4 w 46"/>
                <a:gd name="T13" fmla="*/ 15 h 48"/>
                <a:gd name="T14" fmla="*/ 12 w 46"/>
                <a:gd name="T15" fmla="*/ 11 h 48"/>
                <a:gd name="T16" fmla="*/ 13 w 46"/>
                <a:gd name="T17" fmla="*/ 2 h 48"/>
                <a:gd name="T18" fmla="*/ 19 w 46"/>
                <a:gd name="T19" fmla="*/ 0 h 48"/>
                <a:gd name="T20" fmla="*/ 23 w 46"/>
                <a:gd name="T21" fmla="*/ 4 h 48"/>
                <a:gd name="T22" fmla="*/ 29 w 46"/>
                <a:gd name="T23" fmla="*/ 6 h 48"/>
                <a:gd name="T24" fmla="*/ 33 w 46"/>
                <a:gd name="T25" fmla="*/ 11 h 48"/>
                <a:gd name="T26" fmla="*/ 37 w 46"/>
                <a:gd name="T27" fmla="*/ 13 h 48"/>
                <a:gd name="T28" fmla="*/ 42 w 46"/>
                <a:gd name="T29" fmla="*/ 19 h 48"/>
                <a:gd name="T30" fmla="*/ 46 w 46"/>
                <a:gd name="T31" fmla="*/ 19 h 48"/>
                <a:gd name="T32" fmla="*/ 44 w 46"/>
                <a:gd name="T33" fmla="*/ 27 h 48"/>
                <a:gd name="T34" fmla="*/ 40 w 46"/>
                <a:gd name="T35" fmla="*/ 31 h 48"/>
                <a:gd name="T36" fmla="*/ 40 w 46"/>
                <a:gd name="T37" fmla="*/ 34 h 48"/>
                <a:gd name="T38" fmla="*/ 35 w 46"/>
                <a:gd name="T39" fmla="*/ 34 h 48"/>
                <a:gd name="T40" fmla="*/ 19 w 46"/>
                <a:gd name="T41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48">
                  <a:moveTo>
                    <a:pt x="19" y="40"/>
                  </a:moveTo>
                  <a:lnTo>
                    <a:pt x="19" y="48"/>
                  </a:lnTo>
                  <a:lnTo>
                    <a:pt x="15" y="46"/>
                  </a:lnTo>
                  <a:lnTo>
                    <a:pt x="12" y="34"/>
                  </a:lnTo>
                  <a:lnTo>
                    <a:pt x="6" y="31"/>
                  </a:lnTo>
                  <a:lnTo>
                    <a:pt x="0" y="23"/>
                  </a:lnTo>
                  <a:lnTo>
                    <a:pt x="4" y="15"/>
                  </a:lnTo>
                  <a:lnTo>
                    <a:pt x="12" y="11"/>
                  </a:lnTo>
                  <a:lnTo>
                    <a:pt x="13" y="2"/>
                  </a:lnTo>
                  <a:lnTo>
                    <a:pt x="19" y="0"/>
                  </a:lnTo>
                  <a:lnTo>
                    <a:pt x="23" y="4"/>
                  </a:lnTo>
                  <a:lnTo>
                    <a:pt x="29" y="6"/>
                  </a:lnTo>
                  <a:lnTo>
                    <a:pt x="33" y="11"/>
                  </a:lnTo>
                  <a:lnTo>
                    <a:pt x="37" y="13"/>
                  </a:lnTo>
                  <a:lnTo>
                    <a:pt x="42" y="19"/>
                  </a:lnTo>
                  <a:lnTo>
                    <a:pt x="46" y="19"/>
                  </a:lnTo>
                  <a:lnTo>
                    <a:pt x="44" y="27"/>
                  </a:lnTo>
                  <a:lnTo>
                    <a:pt x="40" y="31"/>
                  </a:lnTo>
                  <a:lnTo>
                    <a:pt x="40" y="34"/>
                  </a:lnTo>
                  <a:lnTo>
                    <a:pt x="35" y="34"/>
                  </a:lnTo>
                  <a:lnTo>
                    <a:pt x="19" y="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4" name="Freeform 130"/>
            <p:cNvSpPr>
              <a:spLocks/>
            </p:cNvSpPr>
            <p:nvPr/>
          </p:nvSpPr>
          <p:spPr bwMode="auto">
            <a:xfrm>
              <a:off x="5506" y="2060"/>
              <a:ext cx="56" cy="52"/>
            </a:xfrm>
            <a:custGeom>
              <a:avLst/>
              <a:gdLst>
                <a:gd name="T0" fmla="*/ 37 w 56"/>
                <a:gd name="T1" fmla="*/ 2 h 52"/>
                <a:gd name="T2" fmla="*/ 44 w 56"/>
                <a:gd name="T3" fmla="*/ 18 h 52"/>
                <a:gd name="T4" fmla="*/ 43 w 56"/>
                <a:gd name="T5" fmla="*/ 25 h 52"/>
                <a:gd name="T6" fmla="*/ 56 w 56"/>
                <a:gd name="T7" fmla="*/ 52 h 52"/>
                <a:gd name="T8" fmla="*/ 35 w 56"/>
                <a:gd name="T9" fmla="*/ 52 h 52"/>
                <a:gd name="T10" fmla="*/ 25 w 56"/>
                <a:gd name="T11" fmla="*/ 37 h 52"/>
                <a:gd name="T12" fmla="*/ 0 w 56"/>
                <a:gd name="T13" fmla="*/ 33 h 52"/>
                <a:gd name="T14" fmla="*/ 18 w 56"/>
                <a:gd name="T15" fmla="*/ 0 h 52"/>
                <a:gd name="T16" fmla="*/ 37 w 56"/>
                <a:gd name="T17" fmla="*/ 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37" y="2"/>
                  </a:moveTo>
                  <a:lnTo>
                    <a:pt x="44" y="18"/>
                  </a:lnTo>
                  <a:lnTo>
                    <a:pt x="43" y="25"/>
                  </a:lnTo>
                  <a:lnTo>
                    <a:pt x="56" y="52"/>
                  </a:lnTo>
                  <a:lnTo>
                    <a:pt x="35" y="52"/>
                  </a:lnTo>
                  <a:lnTo>
                    <a:pt x="25" y="37"/>
                  </a:lnTo>
                  <a:lnTo>
                    <a:pt x="0" y="33"/>
                  </a:lnTo>
                  <a:lnTo>
                    <a:pt x="18" y="0"/>
                  </a:lnTo>
                  <a:lnTo>
                    <a:pt x="37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5" name="Freeform 131"/>
            <p:cNvSpPr>
              <a:spLocks/>
            </p:cNvSpPr>
            <p:nvPr/>
          </p:nvSpPr>
          <p:spPr bwMode="auto">
            <a:xfrm>
              <a:off x="5165" y="1905"/>
              <a:ext cx="40" cy="52"/>
            </a:xfrm>
            <a:custGeom>
              <a:avLst/>
              <a:gdLst>
                <a:gd name="T0" fmla="*/ 21 w 40"/>
                <a:gd name="T1" fmla="*/ 46 h 52"/>
                <a:gd name="T2" fmla="*/ 13 w 40"/>
                <a:gd name="T3" fmla="*/ 46 h 52"/>
                <a:gd name="T4" fmla="*/ 9 w 40"/>
                <a:gd name="T5" fmla="*/ 52 h 52"/>
                <a:gd name="T6" fmla="*/ 0 w 40"/>
                <a:gd name="T7" fmla="*/ 52 h 52"/>
                <a:gd name="T8" fmla="*/ 9 w 40"/>
                <a:gd name="T9" fmla="*/ 25 h 52"/>
                <a:gd name="T10" fmla="*/ 21 w 40"/>
                <a:gd name="T11" fmla="*/ 0 h 52"/>
                <a:gd name="T12" fmla="*/ 21 w 40"/>
                <a:gd name="T13" fmla="*/ 0 h 52"/>
                <a:gd name="T14" fmla="*/ 34 w 40"/>
                <a:gd name="T15" fmla="*/ 2 h 52"/>
                <a:gd name="T16" fmla="*/ 40 w 40"/>
                <a:gd name="T17" fmla="*/ 13 h 52"/>
                <a:gd name="T18" fmla="*/ 25 w 40"/>
                <a:gd name="T19" fmla="*/ 27 h 52"/>
                <a:gd name="T20" fmla="*/ 21 w 40"/>
                <a:gd name="T21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52">
                  <a:moveTo>
                    <a:pt x="21" y="46"/>
                  </a:moveTo>
                  <a:lnTo>
                    <a:pt x="13" y="46"/>
                  </a:lnTo>
                  <a:lnTo>
                    <a:pt x="9" y="52"/>
                  </a:lnTo>
                  <a:lnTo>
                    <a:pt x="0" y="52"/>
                  </a:lnTo>
                  <a:lnTo>
                    <a:pt x="9" y="25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34" y="2"/>
                  </a:lnTo>
                  <a:lnTo>
                    <a:pt x="40" y="13"/>
                  </a:lnTo>
                  <a:lnTo>
                    <a:pt x="25" y="27"/>
                  </a:lnTo>
                  <a:lnTo>
                    <a:pt x="21" y="4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6" name="Freeform 132"/>
            <p:cNvSpPr>
              <a:spLocks/>
            </p:cNvSpPr>
            <p:nvPr/>
          </p:nvSpPr>
          <p:spPr bwMode="auto">
            <a:xfrm>
              <a:off x="4428" y="1955"/>
              <a:ext cx="462" cy="462"/>
            </a:xfrm>
            <a:custGeom>
              <a:avLst/>
              <a:gdLst>
                <a:gd name="T0" fmla="*/ 163 w 462"/>
                <a:gd name="T1" fmla="*/ 349 h 462"/>
                <a:gd name="T2" fmla="*/ 142 w 462"/>
                <a:gd name="T3" fmla="*/ 363 h 462"/>
                <a:gd name="T4" fmla="*/ 124 w 462"/>
                <a:gd name="T5" fmla="*/ 343 h 462"/>
                <a:gd name="T6" fmla="*/ 78 w 462"/>
                <a:gd name="T7" fmla="*/ 330 h 462"/>
                <a:gd name="T8" fmla="*/ 65 w 462"/>
                <a:gd name="T9" fmla="*/ 309 h 462"/>
                <a:gd name="T10" fmla="*/ 42 w 462"/>
                <a:gd name="T11" fmla="*/ 292 h 462"/>
                <a:gd name="T12" fmla="*/ 28 w 462"/>
                <a:gd name="T13" fmla="*/ 299 h 462"/>
                <a:gd name="T14" fmla="*/ 19 w 462"/>
                <a:gd name="T15" fmla="*/ 280 h 462"/>
                <a:gd name="T16" fmla="*/ 17 w 462"/>
                <a:gd name="T17" fmla="*/ 265 h 462"/>
                <a:gd name="T18" fmla="*/ 0 w 462"/>
                <a:gd name="T19" fmla="*/ 240 h 462"/>
                <a:gd name="T20" fmla="*/ 11 w 462"/>
                <a:gd name="T21" fmla="*/ 226 h 462"/>
                <a:gd name="T22" fmla="*/ 9 w 462"/>
                <a:gd name="T23" fmla="*/ 205 h 462"/>
                <a:gd name="T24" fmla="*/ 13 w 462"/>
                <a:gd name="T25" fmla="*/ 186 h 462"/>
                <a:gd name="T26" fmla="*/ 11 w 462"/>
                <a:gd name="T27" fmla="*/ 171 h 462"/>
                <a:gd name="T28" fmla="*/ 15 w 462"/>
                <a:gd name="T29" fmla="*/ 142 h 462"/>
                <a:gd name="T30" fmla="*/ 15 w 462"/>
                <a:gd name="T31" fmla="*/ 126 h 462"/>
                <a:gd name="T32" fmla="*/ 5 w 462"/>
                <a:gd name="T33" fmla="*/ 96 h 462"/>
                <a:gd name="T34" fmla="*/ 19 w 462"/>
                <a:gd name="T35" fmla="*/ 88 h 462"/>
                <a:gd name="T36" fmla="*/ 23 w 462"/>
                <a:gd name="T37" fmla="*/ 75 h 462"/>
                <a:gd name="T38" fmla="*/ 19 w 462"/>
                <a:gd name="T39" fmla="*/ 61 h 462"/>
                <a:gd name="T40" fmla="*/ 38 w 462"/>
                <a:gd name="T41" fmla="*/ 48 h 462"/>
                <a:gd name="T42" fmla="*/ 48 w 462"/>
                <a:gd name="T43" fmla="*/ 36 h 462"/>
                <a:gd name="T44" fmla="*/ 61 w 462"/>
                <a:gd name="T45" fmla="*/ 27 h 462"/>
                <a:gd name="T46" fmla="*/ 63 w 462"/>
                <a:gd name="T47" fmla="*/ 0 h 462"/>
                <a:gd name="T48" fmla="*/ 95 w 462"/>
                <a:gd name="T49" fmla="*/ 11 h 462"/>
                <a:gd name="T50" fmla="*/ 109 w 462"/>
                <a:gd name="T51" fmla="*/ 9 h 462"/>
                <a:gd name="T52" fmla="*/ 132 w 462"/>
                <a:gd name="T53" fmla="*/ 15 h 462"/>
                <a:gd name="T54" fmla="*/ 170 w 462"/>
                <a:gd name="T55" fmla="*/ 30 h 462"/>
                <a:gd name="T56" fmla="*/ 184 w 462"/>
                <a:gd name="T57" fmla="*/ 61 h 462"/>
                <a:gd name="T58" fmla="*/ 211 w 462"/>
                <a:gd name="T59" fmla="*/ 67 h 462"/>
                <a:gd name="T60" fmla="*/ 251 w 462"/>
                <a:gd name="T61" fmla="*/ 80 h 462"/>
                <a:gd name="T62" fmla="*/ 282 w 462"/>
                <a:gd name="T63" fmla="*/ 98 h 462"/>
                <a:gd name="T64" fmla="*/ 295 w 462"/>
                <a:gd name="T65" fmla="*/ 90 h 462"/>
                <a:gd name="T66" fmla="*/ 309 w 462"/>
                <a:gd name="T67" fmla="*/ 73 h 462"/>
                <a:gd name="T68" fmla="*/ 301 w 462"/>
                <a:gd name="T69" fmla="*/ 48 h 462"/>
                <a:gd name="T70" fmla="*/ 310 w 462"/>
                <a:gd name="T71" fmla="*/ 30 h 462"/>
                <a:gd name="T72" fmla="*/ 330 w 462"/>
                <a:gd name="T73" fmla="*/ 15 h 462"/>
                <a:gd name="T74" fmla="*/ 351 w 462"/>
                <a:gd name="T75" fmla="*/ 11 h 462"/>
                <a:gd name="T76" fmla="*/ 389 w 462"/>
                <a:gd name="T77" fmla="*/ 17 h 462"/>
                <a:gd name="T78" fmla="*/ 399 w 462"/>
                <a:gd name="T79" fmla="*/ 32 h 462"/>
                <a:gd name="T80" fmla="*/ 410 w 462"/>
                <a:gd name="T81" fmla="*/ 32 h 462"/>
                <a:gd name="T82" fmla="*/ 420 w 462"/>
                <a:gd name="T83" fmla="*/ 38 h 462"/>
                <a:gd name="T84" fmla="*/ 449 w 462"/>
                <a:gd name="T85" fmla="*/ 42 h 462"/>
                <a:gd name="T86" fmla="*/ 454 w 462"/>
                <a:gd name="T87" fmla="*/ 53 h 462"/>
                <a:gd name="T88" fmla="*/ 445 w 462"/>
                <a:gd name="T89" fmla="*/ 71 h 462"/>
                <a:gd name="T90" fmla="*/ 451 w 462"/>
                <a:gd name="T91" fmla="*/ 84 h 462"/>
                <a:gd name="T92" fmla="*/ 445 w 462"/>
                <a:gd name="T93" fmla="*/ 105 h 462"/>
                <a:gd name="T94" fmla="*/ 454 w 462"/>
                <a:gd name="T95" fmla="*/ 132 h 462"/>
                <a:gd name="T96" fmla="*/ 458 w 462"/>
                <a:gd name="T97" fmla="*/ 253 h 462"/>
                <a:gd name="T98" fmla="*/ 460 w 462"/>
                <a:gd name="T99" fmla="*/ 380 h 462"/>
                <a:gd name="T100" fmla="*/ 462 w 462"/>
                <a:gd name="T101" fmla="*/ 447 h 462"/>
                <a:gd name="T102" fmla="*/ 428 w 462"/>
                <a:gd name="T103" fmla="*/ 447 h 462"/>
                <a:gd name="T104" fmla="*/ 428 w 462"/>
                <a:gd name="T105" fmla="*/ 462 h 462"/>
                <a:gd name="T106" fmla="*/ 309 w 462"/>
                <a:gd name="T107" fmla="*/ 397 h 462"/>
                <a:gd name="T108" fmla="*/ 191 w 462"/>
                <a:gd name="T109" fmla="*/ 332 h 462"/>
                <a:gd name="T110" fmla="*/ 163 w 462"/>
                <a:gd name="T111" fmla="*/ 34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62">
                  <a:moveTo>
                    <a:pt x="163" y="349"/>
                  </a:moveTo>
                  <a:lnTo>
                    <a:pt x="142" y="363"/>
                  </a:lnTo>
                  <a:lnTo>
                    <a:pt x="124" y="343"/>
                  </a:lnTo>
                  <a:lnTo>
                    <a:pt x="78" y="330"/>
                  </a:lnTo>
                  <a:lnTo>
                    <a:pt x="65" y="309"/>
                  </a:lnTo>
                  <a:lnTo>
                    <a:pt x="42" y="292"/>
                  </a:lnTo>
                  <a:lnTo>
                    <a:pt x="28" y="299"/>
                  </a:lnTo>
                  <a:lnTo>
                    <a:pt x="19" y="280"/>
                  </a:lnTo>
                  <a:lnTo>
                    <a:pt x="17" y="265"/>
                  </a:lnTo>
                  <a:lnTo>
                    <a:pt x="0" y="240"/>
                  </a:lnTo>
                  <a:lnTo>
                    <a:pt x="11" y="226"/>
                  </a:lnTo>
                  <a:lnTo>
                    <a:pt x="9" y="205"/>
                  </a:lnTo>
                  <a:lnTo>
                    <a:pt x="13" y="186"/>
                  </a:lnTo>
                  <a:lnTo>
                    <a:pt x="11" y="171"/>
                  </a:lnTo>
                  <a:lnTo>
                    <a:pt x="15" y="142"/>
                  </a:lnTo>
                  <a:lnTo>
                    <a:pt x="15" y="126"/>
                  </a:lnTo>
                  <a:lnTo>
                    <a:pt x="5" y="96"/>
                  </a:lnTo>
                  <a:lnTo>
                    <a:pt x="19" y="88"/>
                  </a:lnTo>
                  <a:lnTo>
                    <a:pt x="23" y="75"/>
                  </a:lnTo>
                  <a:lnTo>
                    <a:pt x="19" y="61"/>
                  </a:lnTo>
                  <a:lnTo>
                    <a:pt x="38" y="48"/>
                  </a:lnTo>
                  <a:lnTo>
                    <a:pt x="48" y="36"/>
                  </a:lnTo>
                  <a:lnTo>
                    <a:pt x="61" y="27"/>
                  </a:lnTo>
                  <a:lnTo>
                    <a:pt x="63" y="0"/>
                  </a:lnTo>
                  <a:lnTo>
                    <a:pt x="95" y="11"/>
                  </a:lnTo>
                  <a:lnTo>
                    <a:pt x="109" y="9"/>
                  </a:lnTo>
                  <a:lnTo>
                    <a:pt x="132" y="15"/>
                  </a:lnTo>
                  <a:lnTo>
                    <a:pt x="170" y="30"/>
                  </a:lnTo>
                  <a:lnTo>
                    <a:pt x="184" y="61"/>
                  </a:lnTo>
                  <a:lnTo>
                    <a:pt x="211" y="67"/>
                  </a:lnTo>
                  <a:lnTo>
                    <a:pt x="251" y="80"/>
                  </a:lnTo>
                  <a:lnTo>
                    <a:pt x="282" y="98"/>
                  </a:lnTo>
                  <a:lnTo>
                    <a:pt x="295" y="90"/>
                  </a:lnTo>
                  <a:lnTo>
                    <a:pt x="309" y="73"/>
                  </a:lnTo>
                  <a:lnTo>
                    <a:pt x="301" y="48"/>
                  </a:lnTo>
                  <a:lnTo>
                    <a:pt x="310" y="30"/>
                  </a:lnTo>
                  <a:lnTo>
                    <a:pt x="330" y="15"/>
                  </a:lnTo>
                  <a:lnTo>
                    <a:pt x="351" y="11"/>
                  </a:lnTo>
                  <a:lnTo>
                    <a:pt x="389" y="17"/>
                  </a:lnTo>
                  <a:lnTo>
                    <a:pt x="399" y="32"/>
                  </a:lnTo>
                  <a:lnTo>
                    <a:pt x="410" y="32"/>
                  </a:lnTo>
                  <a:lnTo>
                    <a:pt x="420" y="38"/>
                  </a:lnTo>
                  <a:lnTo>
                    <a:pt x="449" y="42"/>
                  </a:lnTo>
                  <a:lnTo>
                    <a:pt x="454" y="53"/>
                  </a:lnTo>
                  <a:lnTo>
                    <a:pt x="445" y="71"/>
                  </a:lnTo>
                  <a:lnTo>
                    <a:pt x="451" y="84"/>
                  </a:lnTo>
                  <a:lnTo>
                    <a:pt x="445" y="105"/>
                  </a:lnTo>
                  <a:lnTo>
                    <a:pt x="454" y="132"/>
                  </a:lnTo>
                  <a:lnTo>
                    <a:pt x="458" y="253"/>
                  </a:lnTo>
                  <a:lnTo>
                    <a:pt x="460" y="380"/>
                  </a:lnTo>
                  <a:lnTo>
                    <a:pt x="462" y="447"/>
                  </a:lnTo>
                  <a:lnTo>
                    <a:pt x="428" y="447"/>
                  </a:lnTo>
                  <a:lnTo>
                    <a:pt x="428" y="462"/>
                  </a:lnTo>
                  <a:lnTo>
                    <a:pt x="309" y="397"/>
                  </a:lnTo>
                  <a:lnTo>
                    <a:pt x="191" y="332"/>
                  </a:lnTo>
                  <a:lnTo>
                    <a:pt x="163" y="34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7" name="Freeform 133"/>
            <p:cNvSpPr>
              <a:spLocks/>
            </p:cNvSpPr>
            <p:nvPr/>
          </p:nvSpPr>
          <p:spPr bwMode="auto">
            <a:xfrm>
              <a:off x="6535" y="2750"/>
              <a:ext cx="64" cy="130"/>
            </a:xfrm>
            <a:custGeom>
              <a:avLst/>
              <a:gdLst>
                <a:gd name="T0" fmla="*/ 64 w 64"/>
                <a:gd name="T1" fmla="*/ 76 h 130"/>
                <a:gd name="T2" fmla="*/ 60 w 64"/>
                <a:gd name="T3" fmla="*/ 113 h 130"/>
                <a:gd name="T4" fmla="*/ 48 w 64"/>
                <a:gd name="T5" fmla="*/ 122 h 130"/>
                <a:gd name="T6" fmla="*/ 21 w 64"/>
                <a:gd name="T7" fmla="*/ 130 h 130"/>
                <a:gd name="T8" fmla="*/ 8 w 64"/>
                <a:gd name="T9" fmla="*/ 103 h 130"/>
                <a:gd name="T10" fmla="*/ 0 w 64"/>
                <a:gd name="T11" fmla="*/ 53 h 130"/>
                <a:gd name="T12" fmla="*/ 12 w 64"/>
                <a:gd name="T13" fmla="*/ 0 h 130"/>
                <a:gd name="T14" fmla="*/ 33 w 64"/>
                <a:gd name="T15" fmla="*/ 17 h 130"/>
                <a:gd name="T16" fmla="*/ 48 w 64"/>
                <a:gd name="T17" fmla="*/ 42 h 130"/>
                <a:gd name="T18" fmla="*/ 64 w 64"/>
                <a:gd name="T19" fmla="*/ 7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30">
                  <a:moveTo>
                    <a:pt x="64" y="76"/>
                  </a:moveTo>
                  <a:lnTo>
                    <a:pt x="60" y="113"/>
                  </a:lnTo>
                  <a:lnTo>
                    <a:pt x="48" y="122"/>
                  </a:lnTo>
                  <a:lnTo>
                    <a:pt x="21" y="130"/>
                  </a:lnTo>
                  <a:lnTo>
                    <a:pt x="8" y="103"/>
                  </a:lnTo>
                  <a:lnTo>
                    <a:pt x="0" y="53"/>
                  </a:lnTo>
                  <a:lnTo>
                    <a:pt x="12" y="0"/>
                  </a:lnTo>
                  <a:lnTo>
                    <a:pt x="33" y="17"/>
                  </a:lnTo>
                  <a:lnTo>
                    <a:pt x="48" y="42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8" name="Freeform 134"/>
            <p:cNvSpPr>
              <a:spLocks/>
            </p:cNvSpPr>
            <p:nvPr/>
          </p:nvSpPr>
          <p:spPr bwMode="auto">
            <a:xfrm>
              <a:off x="4938" y="4057"/>
              <a:ext cx="69" cy="69"/>
            </a:xfrm>
            <a:custGeom>
              <a:avLst/>
              <a:gdLst>
                <a:gd name="T0" fmla="*/ 60 w 69"/>
                <a:gd name="T1" fmla="*/ 12 h 69"/>
                <a:gd name="T2" fmla="*/ 69 w 69"/>
                <a:gd name="T3" fmla="*/ 21 h 69"/>
                <a:gd name="T4" fmla="*/ 60 w 69"/>
                <a:gd name="T5" fmla="*/ 39 h 69"/>
                <a:gd name="T6" fmla="*/ 54 w 69"/>
                <a:gd name="T7" fmla="*/ 50 h 69"/>
                <a:gd name="T8" fmla="*/ 37 w 69"/>
                <a:gd name="T9" fmla="*/ 54 h 69"/>
                <a:gd name="T10" fmla="*/ 31 w 69"/>
                <a:gd name="T11" fmla="*/ 65 h 69"/>
                <a:gd name="T12" fmla="*/ 21 w 69"/>
                <a:gd name="T13" fmla="*/ 69 h 69"/>
                <a:gd name="T14" fmla="*/ 0 w 69"/>
                <a:gd name="T15" fmla="*/ 42 h 69"/>
                <a:gd name="T16" fmla="*/ 17 w 69"/>
                <a:gd name="T17" fmla="*/ 21 h 69"/>
                <a:gd name="T18" fmla="*/ 33 w 69"/>
                <a:gd name="T19" fmla="*/ 8 h 69"/>
                <a:gd name="T20" fmla="*/ 46 w 69"/>
                <a:gd name="T21" fmla="*/ 0 h 69"/>
                <a:gd name="T22" fmla="*/ 60 w 69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0" y="12"/>
                  </a:moveTo>
                  <a:lnTo>
                    <a:pt x="69" y="21"/>
                  </a:lnTo>
                  <a:lnTo>
                    <a:pt x="60" y="39"/>
                  </a:lnTo>
                  <a:lnTo>
                    <a:pt x="54" y="50"/>
                  </a:lnTo>
                  <a:lnTo>
                    <a:pt x="37" y="54"/>
                  </a:lnTo>
                  <a:lnTo>
                    <a:pt x="31" y="65"/>
                  </a:lnTo>
                  <a:lnTo>
                    <a:pt x="21" y="69"/>
                  </a:lnTo>
                  <a:lnTo>
                    <a:pt x="0" y="42"/>
                  </a:lnTo>
                  <a:lnTo>
                    <a:pt x="17" y="21"/>
                  </a:lnTo>
                  <a:lnTo>
                    <a:pt x="33" y="8"/>
                  </a:lnTo>
                  <a:lnTo>
                    <a:pt x="46" y="0"/>
                  </a:lnTo>
                  <a:lnTo>
                    <a:pt x="60" y="1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99" name="Freeform 135"/>
            <p:cNvSpPr>
              <a:spLocks/>
            </p:cNvSpPr>
            <p:nvPr/>
          </p:nvSpPr>
          <p:spPr bwMode="auto">
            <a:xfrm>
              <a:off x="4727" y="1181"/>
              <a:ext cx="140" cy="79"/>
            </a:xfrm>
            <a:custGeom>
              <a:avLst/>
              <a:gdLst>
                <a:gd name="T0" fmla="*/ 46 w 140"/>
                <a:gd name="T1" fmla="*/ 65 h 79"/>
                <a:gd name="T2" fmla="*/ 44 w 140"/>
                <a:gd name="T3" fmla="*/ 57 h 79"/>
                <a:gd name="T4" fmla="*/ 46 w 140"/>
                <a:gd name="T5" fmla="*/ 50 h 79"/>
                <a:gd name="T6" fmla="*/ 35 w 140"/>
                <a:gd name="T7" fmla="*/ 44 h 79"/>
                <a:gd name="T8" fmla="*/ 8 w 140"/>
                <a:gd name="T9" fmla="*/ 38 h 79"/>
                <a:gd name="T10" fmla="*/ 0 w 140"/>
                <a:gd name="T11" fmla="*/ 11 h 79"/>
                <a:gd name="T12" fmla="*/ 27 w 140"/>
                <a:gd name="T13" fmla="*/ 2 h 79"/>
                <a:gd name="T14" fmla="*/ 69 w 140"/>
                <a:gd name="T15" fmla="*/ 4 h 79"/>
                <a:gd name="T16" fmla="*/ 94 w 140"/>
                <a:gd name="T17" fmla="*/ 0 h 79"/>
                <a:gd name="T18" fmla="*/ 98 w 140"/>
                <a:gd name="T19" fmla="*/ 8 h 79"/>
                <a:gd name="T20" fmla="*/ 111 w 140"/>
                <a:gd name="T21" fmla="*/ 9 h 79"/>
                <a:gd name="T22" fmla="*/ 136 w 140"/>
                <a:gd name="T23" fmla="*/ 25 h 79"/>
                <a:gd name="T24" fmla="*/ 140 w 140"/>
                <a:gd name="T25" fmla="*/ 38 h 79"/>
                <a:gd name="T26" fmla="*/ 121 w 140"/>
                <a:gd name="T27" fmla="*/ 50 h 79"/>
                <a:gd name="T28" fmla="*/ 117 w 140"/>
                <a:gd name="T29" fmla="*/ 67 h 79"/>
                <a:gd name="T30" fmla="*/ 90 w 140"/>
                <a:gd name="T31" fmla="*/ 79 h 79"/>
                <a:gd name="T32" fmla="*/ 65 w 140"/>
                <a:gd name="T33" fmla="*/ 79 h 79"/>
                <a:gd name="T34" fmla="*/ 59 w 140"/>
                <a:gd name="T35" fmla="*/ 69 h 79"/>
                <a:gd name="T36" fmla="*/ 46 w 140"/>
                <a:gd name="T37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9">
                  <a:moveTo>
                    <a:pt x="46" y="65"/>
                  </a:moveTo>
                  <a:lnTo>
                    <a:pt x="44" y="57"/>
                  </a:lnTo>
                  <a:lnTo>
                    <a:pt x="46" y="50"/>
                  </a:lnTo>
                  <a:lnTo>
                    <a:pt x="35" y="44"/>
                  </a:lnTo>
                  <a:lnTo>
                    <a:pt x="8" y="38"/>
                  </a:lnTo>
                  <a:lnTo>
                    <a:pt x="0" y="11"/>
                  </a:lnTo>
                  <a:lnTo>
                    <a:pt x="27" y="2"/>
                  </a:lnTo>
                  <a:lnTo>
                    <a:pt x="69" y="4"/>
                  </a:lnTo>
                  <a:lnTo>
                    <a:pt x="94" y="0"/>
                  </a:lnTo>
                  <a:lnTo>
                    <a:pt x="98" y="8"/>
                  </a:lnTo>
                  <a:lnTo>
                    <a:pt x="111" y="9"/>
                  </a:lnTo>
                  <a:lnTo>
                    <a:pt x="136" y="25"/>
                  </a:lnTo>
                  <a:lnTo>
                    <a:pt x="140" y="38"/>
                  </a:lnTo>
                  <a:lnTo>
                    <a:pt x="121" y="50"/>
                  </a:lnTo>
                  <a:lnTo>
                    <a:pt x="117" y="67"/>
                  </a:lnTo>
                  <a:lnTo>
                    <a:pt x="90" y="79"/>
                  </a:lnTo>
                  <a:lnTo>
                    <a:pt x="65" y="79"/>
                  </a:lnTo>
                  <a:lnTo>
                    <a:pt x="59" y="69"/>
                  </a:lnTo>
                  <a:lnTo>
                    <a:pt x="46" y="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0" name="Freeform 136"/>
            <p:cNvSpPr>
              <a:spLocks/>
            </p:cNvSpPr>
            <p:nvPr/>
          </p:nvSpPr>
          <p:spPr bwMode="auto">
            <a:xfrm>
              <a:off x="4337" y="1384"/>
              <a:ext cx="16" cy="22"/>
            </a:xfrm>
            <a:custGeom>
              <a:avLst/>
              <a:gdLst>
                <a:gd name="T0" fmla="*/ 10 w 16"/>
                <a:gd name="T1" fmla="*/ 0 h 22"/>
                <a:gd name="T2" fmla="*/ 16 w 16"/>
                <a:gd name="T3" fmla="*/ 8 h 22"/>
                <a:gd name="T4" fmla="*/ 14 w 16"/>
                <a:gd name="T5" fmla="*/ 22 h 22"/>
                <a:gd name="T6" fmla="*/ 6 w 16"/>
                <a:gd name="T7" fmla="*/ 22 h 22"/>
                <a:gd name="T8" fmla="*/ 0 w 16"/>
                <a:gd name="T9" fmla="*/ 20 h 22"/>
                <a:gd name="T10" fmla="*/ 4 w 16"/>
                <a:gd name="T11" fmla="*/ 0 h 22"/>
                <a:gd name="T12" fmla="*/ 10 w 16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2">
                  <a:moveTo>
                    <a:pt x="10" y="0"/>
                  </a:moveTo>
                  <a:lnTo>
                    <a:pt x="16" y="8"/>
                  </a:lnTo>
                  <a:lnTo>
                    <a:pt x="14" y="22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1" name="Freeform 137"/>
            <p:cNvSpPr>
              <a:spLocks/>
            </p:cNvSpPr>
            <p:nvPr/>
          </p:nvSpPr>
          <p:spPr bwMode="auto">
            <a:xfrm>
              <a:off x="4727" y="1131"/>
              <a:ext cx="177" cy="75"/>
            </a:xfrm>
            <a:custGeom>
              <a:avLst/>
              <a:gdLst>
                <a:gd name="T0" fmla="*/ 0 w 177"/>
                <a:gd name="T1" fmla="*/ 61 h 75"/>
                <a:gd name="T2" fmla="*/ 0 w 177"/>
                <a:gd name="T3" fmla="*/ 36 h 75"/>
                <a:gd name="T4" fmla="*/ 10 w 177"/>
                <a:gd name="T5" fmla="*/ 17 h 75"/>
                <a:gd name="T6" fmla="*/ 33 w 177"/>
                <a:gd name="T7" fmla="*/ 6 h 75"/>
                <a:gd name="T8" fmla="*/ 54 w 177"/>
                <a:gd name="T9" fmla="*/ 31 h 75"/>
                <a:gd name="T10" fmla="*/ 73 w 177"/>
                <a:gd name="T11" fmla="*/ 29 h 75"/>
                <a:gd name="T12" fmla="*/ 77 w 177"/>
                <a:gd name="T13" fmla="*/ 6 h 75"/>
                <a:gd name="T14" fmla="*/ 96 w 177"/>
                <a:gd name="T15" fmla="*/ 0 h 75"/>
                <a:gd name="T16" fmla="*/ 107 w 177"/>
                <a:gd name="T17" fmla="*/ 4 h 75"/>
                <a:gd name="T18" fmla="*/ 130 w 177"/>
                <a:gd name="T19" fmla="*/ 15 h 75"/>
                <a:gd name="T20" fmla="*/ 150 w 177"/>
                <a:gd name="T21" fmla="*/ 15 h 75"/>
                <a:gd name="T22" fmla="*/ 163 w 177"/>
                <a:gd name="T23" fmla="*/ 23 h 75"/>
                <a:gd name="T24" fmla="*/ 167 w 177"/>
                <a:gd name="T25" fmla="*/ 38 h 75"/>
                <a:gd name="T26" fmla="*/ 177 w 177"/>
                <a:gd name="T27" fmla="*/ 58 h 75"/>
                <a:gd name="T28" fmla="*/ 152 w 177"/>
                <a:gd name="T29" fmla="*/ 69 h 75"/>
                <a:gd name="T30" fmla="*/ 136 w 177"/>
                <a:gd name="T31" fmla="*/ 75 h 75"/>
                <a:gd name="T32" fmla="*/ 111 w 177"/>
                <a:gd name="T33" fmla="*/ 59 h 75"/>
                <a:gd name="T34" fmla="*/ 98 w 177"/>
                <a:gd name="T35" fmla="*/ 58 h 75"/>
                <a:gd name="T36" fmla="*/ 94 w 177"/>
                <a:gd name="T37" fmla="*/ 50 h 75"/>
                <a:gd name="T38" fmla="*/ 69 w 177"/>
                <a:gd name="T39" fmla="*/ 54 h 75"/>
                <a:gd name="T40" fmla="*/ 27 w 177"/>
                <a:gd name="T41" fmla="*/ 52 h 75"/>
                <a:gd name="T42" fmla="*/ 0 w 177"/>
                <a:gd name="T43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7" h="75">
                  <a:moveTo>
                    <a:pt x="0" y="61"/>
                  </a:moveTo>
                  <a:lnTo>
                    <a:pt x="0" y="36"/>
                  </a:lnTo>
                  <a:lnTo>
                    <a:pt x="10" y="17"/>
                  </a:lnTo>
                  <a:lnTo>
                    <a:pt x="33" y="6"/>
                  </a:lnTo>
                  <a:lnTo>
                    <a:pt x="54" y="31"/>
                  </a:lnTo>
                  <a:lnTo>
                    <a:pt x="73" y="29"/>
                  </a:lnTo>
                  <a:lnTo>
                    <a:pt x="77" y="6"/>
                  </a:lnTo>
                  <a:lnTo>
                    <a:pt x="96" y="0"/>
                  </a:lnTo>
                  <a:lnTo>
                    <a:pt x="107" y="4"/>
                  </a:lnTo>
                  <a:lnTo>
                    <a:pt x="130" y="15"/>
                  </a:lnTo>
                  <a:lnTo>
                    <a:pt x="150" y="15"/>
                  </a:lnTo>
                  <a:lnTo>
                    <a:pt x="163" y="23"/>
                  </a:lnTo>
                  <a:lnTo>
                    <a:pt x="167" y="38"/>
                  </a:lnTo>
                  <a:lnTo>
                    <a:pt x="177" y="58"/>
                  </a:lnTo>
                  <a:lnTo>
                    <a:pt x="152" y="69"/>
                  </a:lnTo>
                  <a:lnTo>
                    <a:pt x="136" y="75"/>
                  </a:lnTo>
                  <a:lnTo>
                    <a:pt x="111" y="59"/>
                  </a:lnTo>
                  <a:lnTo>
                    <a:pt x="98" y="58"/>
                  </a:lnTo>
                  <a:lnTo>
                    <a:pt x="94" y="50"/>
                  </a:lnTo>
                  <a:lnTo>
                    <a:pt x="69" y="54"/>
                  </a:lnTo>
                  <a:lnTo>
                    <a:pt x="27" y="52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2" name="Freeform 138"/>
            <p:cNvSpPr>
              <a:spLocks/>
            </p:cNvSpPr>
            <p:nvPr/>
          </p:nvSpPr>
          <p:spPr bwMode="auto">
            <a:xfrm>
              <a:off x="4888" y="1438"/>
              <a:ext cx="96" cy="100"/>
            </a:xfrm>
            <a:custGeom>
              <a:avLst/>
              <a:gdLst>
                <a:gd name="T0" fmla="*/ 0 w 96"/>
                <a:gd name="T1" fmla="*/ 10 h 100"/>
                <a:gd name="T2" fmla="*/ 8 w 96"/>
                <a:gd name="T3" fmla="*/ 4 h 100"/>
                <a:gd name="T4" fmla="*/ 25 w 96"/>
                <a:gd name="T5" fmla="*/ 0 h 100"/>
                <a:gd name="T6" fmla="*/ 44 w 96"/>
                <a:gd name="T7" fmla="*/ 12 h 100"/>
                <a:gd name="T8" fmla="*/ 56 w 96"/>
                <a:gd name="T9" fmla="*/ 12 h 100"/>
                <a:gd name="T10" fmla="*/ 67 w 96"/>
                <a:gd name="T11" fmla="*/ 21 h 100"/>
                <a:gd name="T12" fmla="*/ 67 w 96"/>
                <a:gd name="T13" fmla="*/ 33 h 100"/>
                <a:gd name="T14" fmla="*/ 77 w 96"/>
                <a:gd name="T15" fmla="*/ 39 h 100"/>
                <a:gd name="T16" fmla="*/ 83 w 96"/>
                <a:gd name="T17" fmla="*/ 52 h 100"/>
                <a:gd name="T18" fmla="*/ 92 w 96"/>
                <a:gd name="T19" fmla="*/ 60 h 100"/>
                <a:gd name="T20" fmla="*/ 92 w 96"/>
                <a:gd name="T21" fmla="*/ 65 h 100"/>
                <a:gd name="T22" fmla="*/ 96 w 96"/>
                <a:gd name="T23" fmla="*/ 69 h 100"/>
                <a:gd name="T24" fmla="*/ 90 w 96"/>
                <a:gd name="T25" fmla="*/ 71 h 100"/>
                <a:gd name="T26" fmla="*/ 75 w 96"/>
                <a:gd name="T27" fmla="*/ 69 h 100"/>
                <a:gd name="T28" fmla="*/ 71 w 96"/>
                <a:gd name="T29" fmla="*/ 65 h 100"/>
                <a:gd name="T30" fmla="*/ 65 w 96"/>
                <a:gd name="T31" fmla="*/ 67 h 100"/>
                <a:gd name="T32" fmla="*/ 67 w 96"/>
                <a:gd name="T33" fmla="*/ 73 h 100"/>
                <a:gd name="T34" fmla="*/ 62 w 96"/>
                <a:gd name="T35" fmla="*/ 85 h 100"/>
                <a:gd name="T36" fmla="*/ 58 w 96"/>
                <a:gd name="T37" fmla="*/ 96 h 100"/>
                <a:gd name="T38" fmla="*/ 52 w 96"/>
                <a:gd name="T39" fmla="*/ 100 h 100"/>
                <a:gd name="T40" fmla="*/ 46 w 96"/>
                <a:gd name="T41" fmla="*/ 85 h 100"/>
                <a:gd name="T42" fmla="*/ 46 w 96"/>
                <a:gd name="T43" fmla="*/ 71 h 100"/>
                <a:gd name="T44" fmla="*/ 44 w 96"/>
                <a:gd name="T45" fmla="*/ 56 h 100"/>
                <a:gd name="T46" fmla="*/ 27 w 96"/>
                <a:gd name="T47" fmla="*/ 37 h 100"/>
                <a:gd name="T48" fmla="*/ 17 w 96"/>
                <a:gd name="T49" fmla="*/ 21 h 100"/>
                <a:gd name="T50" fmla="*/ 10 w 96"/>
                <a:gd name="T51" fmla="*/ 12 h 100"/>
                <a:gd name="T52" fmla="*/ 0 w 96"/>
                <a:gd name="T53" fmla="*/ 1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6" h="100">
                  <a:moveTo>
                    <a:pt x="0" y="10"/>
                  </a:moveTo>
                  <a:lnTo>
                    <a:pt x="8" y="4"/>
                  </a:lnTo>
                  <a:lnTo>
                    <a:pt x="25" y="0"/>
                  </a:lnTo>
                  <a:lnTo>
                    <a:pt x="44" y="12"/>
                  </a:lnTo>
                  <a:lnTo>
                    <a:pt x="56" y="12"/>
                  </a:lnTo>
                  <a:lnTo>
                    <a:pt x="67" y="21"/>
                  </a:lnTo>
                  <a:lnTo>
                    <a:pt x="67" y="33"/>
                  </a:lnTo>
                  <a:lnTo>
                    <a:pt x="77" y="39"/>
                  </a:lnTo>
                  <a:lnTo>
                    <a:pt x="83" y="52"/>
                  </a:lnTo>
                  <a:lnTo>
                    <a:pt x="92" y="60"/>
                  </a:lnTo>
                  <a:lnTo>
                    <a:pt x="92" y="65"/>
                  </a:lnTo>
                  <a:lnTo>
                    <a:pt x="96" y="69"/>
                  </a:lnTo>
                  <a:lnTo>
                    <a:pt x="90" y="71"/>
                  </a:lnTo>
                  <a:lnTo>
                    <a:pt x="75" y="69"/>
                  </a:lnTo>
                  <a:lnTo>
                    <a:pt x="71" y="65"/>
                  </a:lnTo>
                  <a:lnTo>
                    <a:pt x="65" y="67"/>
                  </a:lnTo>
                  <a:lnTo>
                    <a:pt x="67" y="73"/>
                  </a:lnTo>
                  <a:lnTo>
                    <a:pt x="62" y="85"/>
                  </a:lnTo>
                  <a:lnTo>
                    <a:pt x="58" y="96"/>
                  </a:lnTo>
                  <a:lnTo>
                    <a:pt x="52" y="100"/>
                  </a:lnTo>
                  <a:lnTo>
                    <a:pt x="46" y="85"/>
                  </a:lnTo>
                  <a:lnTo>
                    <a:pt x="46" y="71"/>
                  </a:lnTo>
                  <a:lnTo>
                    <a:pt x="44" y="56"/>
                  </a:lnTo>
                  <a:lnTo>
                    <a:pt x="27" y="37"/>
                  </a:lnTo>
                  <a:lnTo>
                    <a:pt x="17" y="21"/>
                  </a:lnTo>
                  <a:lnTo>
                    <a:pt x="10" y="12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3" name="Freeform 139"/>
            <p:cNvSpPr>
              <a:spLocks/>
            </p:cNvSpPr>
            <p:nvPr/>
          </p:nvSpPr>
          <p:spPr bwMode="auto">
            <a:xfrm>
              <a:off x="5426" y="3493"/>
              <a:ext cx="224" cy="461"/>
            </a:xfrm>
            <a:custGeom>
              <a:avLst/>
              <a:gdLst>
                <a:gd name="T0" fmla="*/ 201 w 224"/>
                <a:gd name="T1" fmla="*/ 15 h 461"/>
                <a:gd name="T2" fmla="*/ 209 w 224"/>
                <a:gd name="T3" fmla="*/ 28 h 461"/>
                <a:gd name="T4" fmla="*/ 215 w 224"/>
                <a:gd name="T5" fmla="*/ 52 h 461"/>
                <a:gd name="T6" fmla="*/ 219 w 224"/>
                <a:gd name="T7" fmla="*/ 92 h 461"/>
                <a:gd name="T8" fmla="*/ 224 w 224"/>
                <a:gd name="T9" fmla="*/ 109 h 461"/>
                <a:gd name="T10" fmla="*/ 220 w 224"/>
                <a:gd name="T11" fmla="*/ 125 h 461"/>
                <a:gd name="T12" fmla="*/ 215 w 224"/>
                <a:gd name="T13" fmla="*/ 134 h 461"/>
                <a:gd name="T14" fmla="*/ 207 w 224"/>
                <a:gd name="T15" fmla="*/ 115 h 461"/>
                <a:gd name="T16" fmla="*/ 201 w 224"/>
                <a:gd name="T17" fmla="*/ 125 h 461"/>
                <a:gd name="T18" fmla="*/ 205 w 224"/>
                <a:gd name="T19" fmla="*/ 149 h 461"/>
                <a:gd name="T20" fmla="*/ 201 w 224"/>
                <a:gd name="T21" fmla="*/ 165 h 461"/>
                <a:gd name="T22" fmla="*/ 194 w 224"/>
                <a:gd name="T23" fmla="*/ 173 h 461"/>
                <a:gd name="T24" fmla="*/ 190 w 224"/>
                <a:gd name="T25" fmla="*/ 201 h 461"/>
                <a:gd name="T26" fmla="*/ 176 w 224"/>
                <a:gd name="T27" fmla="*/ 242 h 461"/>
                <a:gd name="T28" fmla="*/ 159 w 224"/>
                <a:gd name="T29" fmla="*/ 288 h 461"/>
                <a:gd name="T30" fmla="*/ 136 w 224"/>
                <a:gd name="T31" fmla="*/ 353 h 461"/>
                <a:gd name="T32" fmla="*/ 123 w 224"/>
                <a:gd name="T33" fmla="*/ 399 h 461"/>
                <a:gd name="T34" fmla="*/ 107 w 224"/>
                <a:gd name="T35" fmla="*/ 439 h 461"/>
                <a:gd name="T36" fmla="*/ 82 w 224"/>
                <a:gd name="T37" fmla="*/ 447 h 461"/>
                <a:gd name="T38" fmla="*/ 55 w 224"/>
                <a:gd name="T39" fmla="*/ 461 h 461"/>
                <a:gd name="T40" fmla="*/ 40 w 224"/>
                <a:gd name="T41" fmla="*/ 453 h 461"/>
                <a:gd name="T42" fmla="*/ 17 w 224"/>
                <a:gd name="T43" fmla="*/ 441 h 461"/>
                <a:gd name="T44" fmla="*/ 9 w 224"/>
                <a:gd name="T45" fmla="*/ 422 h 461"/>
                <a:gd name="T46" fmla="*/ 9 w 224"/>
                <a:gd name="T47" fmla="*/ 393 h 461"/>
                <a:gd name="T48" fmla="*/ 2 w 224"/>
                <a:gd name="T49" fmla="*/ 365 h 461"/>
                <a:gd name="T50" fmla="*/ 0 w 224"/>
                <a:gd name="T51" fmla="*/ 341 h 461"/>
                <a:gd name="T52" fmla="*/ 5 w 224"/>
                <a:gd name="T53" fmla="*/ 317 h 461"/>
                <a:gd name="T54" fmla="*/ 19 w 224"/>
                <a:gd name="T55" fmla="*/ 311 h 461"/>
                <a:gd name="T56" fmla="*/ 21 w 224"/>
                <a:gd name="T57" fmla="*/ 299 h 461"/>
                <a:gd name="T58" fmla="*/ 36 w 224"/>
                <a:gd name="T59" fmla="*/ 272 h 461"/>
                <a:gd name="T60" fmla="*/ 40 w 224"/>
                <a:gd name="T61" fmla="*/ 251 h 461"/>
                <a:gd name="T62" fmla="*/ 34 w 224"/>
                <a:gd name="T63" fmla="*/ 236 h 461"/>
                <a:gd name="T64" fmla="*/ 28 w 224"/>
                <a:gd name="T65" fmla="*/ 215 h 461"/>
                <a:gd name="T66" fmla="*/ 28 w 224"/>
                <a:gd name="T67" fmla="*/ 182 h 461"/>
                <a:gd name="T68" fmla="*/ 40 w 224"/>
                <a:gd name="T69" fmla="*/ 163 h 461"/>
                <a:gd name="T70" fmla="*/ 44 w 224"/>
                <a:gd name="T71" fmla="*/ 142 h 461"/>
                <a:gd name="T72" fmla="*/ 59 w 224"/>
                <a:gd name="T73" fmla="*/ 140 h 461"/>
                <a:gd name="T74" fmla="*/ 76 w 224"/>
                <a:gd name="T75" fmla="*/ 134 h 461"/>
                <a:gd name="T76" fmla="*/ 88 w 224"/>
                <a:gd name="T77" fmla="*/ 128 h 461"/>
                <a:gd name="T78" fmla="*/ 100 w 224"/>
                <a:gd name="T79" fmla="*/ 126 h 461"/>
                <a:gd name="T80" fmla="*/ 119 w 224"/>
                <a:gd name="T81" fmla="*/ 107 h 461"/>
                <a:gd name="T82" fmla="*/ 144 w 224"/>
                <a:gd name="T83" fmla="*/ 86 h 461"/>
                <a:gd name="T84" fmla="*/ 153 w 224"/>
                <a:gd name="T85" fmla="*/ 69 h 461"/>
                <a:gd name="T86" fmla="*/ 149 w 224"/>
                <a:gd name="T87" fmla="*/ 55 h 461"/>
                <a:gd name="T88" fmla="*/ 163 w 224"/>
                <a:gd name="T89" fmla="*/ 59 h 461"/>
                <a:gd name="T90" fmla="*/ 180 w 224"/>
                <a:gd name="T91" fmla="*/ 36 h 461"/>
                <a:gd name="T92" fmla="*/ 180 w 224"/>
                <a:gd name="T93" fmla="*/ 15 h 461"/>
                <a:gd name="T94" fmla="*/ 192 w 224"/>
                <a:gd name="T95" fmla="*/ 0 h 461"/>
                <a:gd name="T96" fmla="*/ 201 w 224"/>
                <a:gd name="T97" fmla="*/ 1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461">
                  <a:moveTo>
                    <a:pt x="201" y="15"/>
                  </a:moveTo>
                  <a:lnTo>
                    <a:pt x="209" y="28"/>
                  </a:lnTo>
                  <a:lnTo>
                    <a:pt x="215" y="52"/>
                  </a:lnTo>
                  <a:lnTo>
                    <a:pt x="219" y="92"/>
                  </a:lnTo>
                  <a:lnTo>
                    <a:pt x="224" y="109"/>
                  </a:lnTo>
                  <a:lnTo>
                    <a:pt x="220" y="125"/>
                  </a:lnTo>
                  <a:lnTo>
                    <a:pt x="215" y="134"/>
                  </a:lnTo>
                  <a:lnTo>
                    <a:pt x="207" y="115"/>
                  </a:lnTo>
                  <a:lnTo>
                    <a:pt x="201" y="125"/>
                  </a:lnTo>
                  <a:lnTo>
                    <a:pt x="205" y="149"/>
                  </a:lnTo>
                  <a:lnTo>
                    <a:pt x="201" y="165"/>
                  </a:lnTo>
                  <a:lnTo>
                    <a:pt x="194" y="173"/>
                  </a:lnTo>
                  <a:lnTo>
                    <a:pt x="190" y="201"/>
                  </a:lnTo>
                  <a:lnTo>
                    <a:pt x="176" y="242"/>
                  </a:lnTo>
                  <a:lnTo>
                    <a:pt x="159" y="288"/>
                  </a:lnTo>
                  <a:lnTo>
                    <a:pt x="136" y="353"/>
                  </a:lnTo>
                  <a:lnTo>
                    <a:pt x="123" y="399"/>
                  </a:lnTo>
                  <a:lnTo>
                    <a:pt x="107" y="439"/>
                  </a:lnTo>
                  <a:lnTo>
                    <a:pt x="82" y="447"/>
                  </a:lnTo>
                  <a:lnTo>
                    <a:pt x="55" y="461"/>
                  </a:lnTo>
                  <a:lnTo>
                    <a:pt x="40" y="453"/>
                  </a:lnTo>
                  <a:lnTo>
                    <a:pt x="17" y="441"/>
                  </a:lnTo>
                  <a:lnTo>
                    <a:pt x="9" y="422"/>
                  </a:lnTo>
                  <a:lnTo>
                    <a:pt x="9" y="393"/>
                  </a:lnTo>
                  <a:lnTo>
                    <a:pt x="2" y="365"/>
                  </a:lnTo>
                  <a:lnTo>
                    <a:pt x="0" y="341"/>
                  </a:lnTo>
                  <a:lnTo>
                    <a:pt x="5" y="317"/>
                  </a:lnTo>
                  <a:lnTo>
                    <a:pt x="19" y="311"/>
                  </a:lnTo>
                  <a:lnTo>
                    <a:pt x="21" y="299"/>
                  </a:lnTo>
                  <a:lnTo>
                    <a:pt x="36" y="272"/>
                  </a:lnTo>
                  <a:lnTo>
                    <a:pt x="40" y="251"/>
                  </a:lnTo>
                  <a:lnTo>
                    <a:pt x="34" y="236"/>
                  </a:lnTo>
                  <a:lnTo>
                    <a:pt x="28" y="215"/>
                  </a:lnTo>
                  <a:lnTo>
                    <a:pt x="28" y="182"/>
                  </a:lnTo>
                  <a:lnTo>
                    <a:pt x="40" y="163"/>
                  </a:lnTo>
                  <a:lnTo>
                    <a:pt x="44" y="142"/>
                  </a:lnTo>
                  <a:lnTo>
                    <a:pt x="59" y="140"/>
                  </a:lnTo>
                  <a:lnTo>
                    <a:pt x="76" y="134"/>
                  </a:lnTo>
                  <a:lnTo>
                    <a:pt x="88" y="128"/>
                  </a:lnTo>
                  <a:lnTo>
                    <a:pt x="100" y="126"/>
                  </a:lnTo>
                  <a:lnTo>
                    <a:pt x="119" y="107"/>
                  </a:lnTo>
                  <a:lnTo>
                    <a:pt x="144" y="86"/>
                  </a:lnTo>
                  <a:lnTo>
                    <a:pt x="153" y="69"/>
                  </a:lnTo>
                  <a:lnTo>
                    <a:pt x="149" y="55"/>
                  </a:lnTo>
                  <a:lnTo>
                    <a:pt x="163" y="59"/>
                  </a:lnTo>
                  <a:lnTo>
                    <a:pt x="180" y="36"/>
                  </a:lnTo>
                  <a:lnTo>
                    <a:pt x="180" y="15"/>
                  </a:lnTo>
                  <a:lnTo>
                    <a:pt x="192" y="0"/>
                  </a:lnTo>
                  <a:lnTo>
                    <a:pt x="201" y="15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4" name="Freeform 140"/>
            <p:cNvSpPr>
              <a:spLocks/>
            </p:cNvSpPr>
            <p:nvPr/>
          </p:nvSpPr>
          <p:spPr bwMode="auto">
            <a:xfrm>
              <a:off x="811" y="1970"/>
              <a:ext cx="785" cy="618"/>
            </a:xfrm>
            <a:custGeom>
              <a:avLst/>
              <a:gdLst>
                <a:gd name="T0" fmla="*/ 482 w 785"/>
                <a:gd name="T1" fmla="*/ 286 h 618"/>
                <a:gd name="T2" fmla="*/ 468 w 785"/>
                <a:gd name="T3" fmla="*/ 369 h 618"/>
                <a:gd name="T4" fmla="*/ 491 w 785"/>
                <a:gd name="T5" fmla="*/ 436 h 618"/>
                <a:gd name="T6" fmla="*/ 534 w 785"/>
                <a:gd name="T7" fmla="*/ 482 h 618"/>
                <a:gd name="T8" fmla="*/ 593 w 785"/>
                <a:gd name="T9" fmla="*/ 482 h 618"/>
                <a:gd name="T10" fmla="*/ 658 w 785"/>
                <a:gd name="T11" fmla="*/ 457 h 618"/>
                <a:gd name="T12" fmla="*/ 682 w 785"/>
                <a:gd name="T13" fmla="*/ 398 h 618"/>
                <a:gd name="T14" fmla="*/ 760 w 785"/>
                <a:gd name="T15" fmla="*/ 382 h 618"/>
                <a:gd name="T16" fmla="*/ 781 w 785"/>
                <a:gd name="T17" fmla="*/ 403 h 618"/>
                <a:gd name="T18" fmla="*/ 756 w 785"/>
                <a:gd name="T19" fmla="*/ 451 h 618"/>
                <a:gd name="T20" fmla="*/ 733 w 785"/>
                <a:gd name="T21" fmla="*/ 482 h 618"/>
                <a:gd name="T22" fmla="*/ 708 w 785"/>
                <a:gd name="T23" fmla="*/ 505 h 618"/>
                <a:gd name="T24" fmla="*/ 699 w 785"/>
                <a:gd name="T25" fmla="*/ 507 h 618"/>
                <a:gd name="T26" fmla="*/ 641 w 785"/>
                <a:gd name="T27" fmla="*/ 526 h 618"/>
                <a:gd name="T28" fmla="*/ 647 w 785"/>
                <a:gd name="T29" fmla="*/ 545 h 618"/>
                <a:gd name="T30" fmla="*/ 651 w 785"/>
                <a:gd name="T31" fmla="*/ 566 h 618"/>
                <a:gd name="T32" fmla="*/ 599 w 785"/>
                <a:gd name="T33" fmla="*/ 601 h 618"/>
                <a:gd name="T34" fmla="*/ 562 w 785"/>
                <a:gd name="T35" fmla="*/ 582 h 618"/>
                <a:gd name="T36" fmla="*/ 509 w 785"/>
                <a:gd name="T37" fmla="*/ 565 h 618"/>
                <a:gd name="T38" fmla="*/ 449 w 785"/>
                <a:gd name="T39" fmla="*/ 572 h 618"/>
                <a:gd name="T40" fmla="*/ 380 w 785"/>
                <a:gd name="T41" fmla="*/ 545 h 618"/>
                <a:gd name="T42" fmla="*/ 321 w 785"/>
                <a:gd name="T43" fmla="*/ 503 h 618"/>
                <a:gd name="T44" fmla="*/ 265 w 785"/>
                <a:gd name="T45" fmla="*/ 474 h 618"/>
                <a:gd name="T46" fmla="*/ 223 w 785"/>
                <a:gd name="T47" fmla="*/ 417 h 618"/>
                <a:gd name="T48" fmla="*/ 240 w 785"/>
                <a:gd name="T49" fmla="*/ 396 h 618"/>
                <a:gd name="T50" fmla="*/ 234 w 785"/>
                <a:gd name="T51" fmla="*/ 355 h 618"/>
                <a:gd name="T52" fmla="*/ 184 w 785"/>
                <a:gd name="T53" fmla="*/ 278 h 618"/>
                <a:gd name="T54" fmla="*/ 150 w 785"/>
                <a:gd name="T55" fmla="*/ 234 h 618"/>
                <a:gd name="T56" fmla="*/ 134 w 785"/>
                <a:gd name="T57" fmla="*/ 188 h 618"/>
                <a:gd name="T58" fmla="*/ 108 w 785"/>
                <a:gd name="T59" fmla="*/ 144 h 618"/>
                <a:gd name="T60" fmla="*/ 94 w 785"/>
                <a:gd name="T61" fmla="*/ 92 h 618"/>
                <a:gd name="T62" fmla="*/ 81 w 785"/>
                <a:gd name="T63" fmla="*/ 38 h 618"/>
                <a:gd name="T64" fmla="*/ 48 w 785"/>
                <a:gd name="T65" fmla="*/ 44 h 618"/>
                <a:gd name="T66" fmla="*/ 46 w 785"/>
                <a:gd name="T67" fmla="*/ 100 h 618"/>
                <a:gd name="T68" fmla="*/ 67 w 785"/>
                <a:gd name="T69" fmla="*/ 134 h 618"/>
                <a:gd name="T70" fmla="*/ 71 w 785"/>
                <a:gd name="T71" fmla="*/ 167 h 618"/>
                <a:gd name="T72" fmla="*/ 94 w 785"/>
                <a:gd name="T73" fmla="*/ 205 h 618"/>
                <a:gd name="T74" fmla="*/ 106 w 785"/>
                <a:gd name="T75" fmla="*/ 269 h 618"/>
                <a:gd name="T76" fmla="*/ 125 w 785"/>
                <a:gd name="T77" fmla="*/ 303 h 618"/>
                <a:gd name="T78" fmla="*/ 117 w 785"/>
                <a:gd name="T79" fmla="*/ 336 h 618"/>
                <a:gd name="T80" fmla="*/ 92 w 785"/>
                <a:gd name="T81" fmla="*/ 296 h 618"/>
                <a:gd name="T82" fmla="*/ 69 w 785"/>
                <a:gd name="T83" fmla="*/ 246 h 618"/>
                <a:gd name="T84" fmla="*/ 42 w 785"/>
                <a:gd name="T85" fmla="*/ 202 h 618"/>
                <a:gd name="T86" fmla="*/ 15 w 785"/>
                <a:gd name="T87" fmla="*/ 190 h 618"/>
                <a:gd name="T88" fmla="*/ 19 w 785"/>
                <a:gd name="T89" fmla="*/ 169 h 618"/>
                <a:gd name="T90" fmla="*/ 25 w 785"/>
                <a:gd name="T91" fmla="*/ 117 h 618"/>
                <a:gd name="T92" fmla="*/ 4 w 785"/>
                <a:gd name="T93" fmla="*/ 63 h 618"/>
                <a:gd name="T94" fmla="*/ 35 w 785"/>
                <a:gd name="T95" fmla="*/ 4 h 618"/>
                <a:gd name="T96" fmla="*/ 104 w 785"/>
                <a:gd name="T97" fmla="*/ 23 h 618"/>
                <a:gd name="T98" fmla="*/ 240 w 785"/>
                <a:gd name="T99" fmla="*/ 46 h 618"/>
                <a:gd name="T100" fmla="*/ 301 w 785"/>
                <a:gd name="T101" fmla="*/ 44 h 618"/>
                <a:gd name="T102" fmla="*/ 328 w 785"/>
                <a:gd name="T103" fmla="*/ 88 h 618"/>
                <a:gd name="T104" fmla="*/ 363 w 785"/>
                <a:gd name="T105" fmla="*/ 127 h 618"/>
                <a:gd name="T106" fmla="*/ 430 w 785"/>
                <a:gd name="T107" fmla="*/ 113 h 618"/>
                <a:gd name="T108" fmla="*/ 455 w 785"/>
                <a:gd name="T109" fmla="*/ 177 h 618"/>
                <a:gd name="T110" fmla="*/ 480 w 785"/>
                <a:gd name="T111" fmla="*/ 22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85" h="618">
                  <a:moveTo>
                    <a:pt x="511" y="232"/>
                  </a:moveTo>
                  <a:lnTo>
                    <a:pt x="491" y="263"/>
                  </a:lnTo>
                  <a:lnTo>
                    <a:pt x="482" y="286"/>
                  </a:lnTo>
                  <a:lnTo>
                    <a:pt x="472" y="332"/>
                  </a:lnTo>
                  <a:lnTo>
                    <a:pt x="467" y="350"/>
                  </a:lnTo>
                  <a:lnTo>
                    <a:pt x="468" y="369"/>
                  </a:lnTo>
                  <a:lnTo>
                    <a:pt x="474" y="384"/>
                  </a:lnTo>
                  <a:lnTo>
                    <a:pt x="476" y="411"/>
                  </a:lnTo>
                  <a:lnTo>
                    <a:pt x="491" y="436"/>
                  </a:lnTo>
                  <a:lnTo>
                    <a:pt x="495" y="455"/>
                  </a:lnTo>
                  <a:lnTo>
                    <a:pt x="503" y="472"/>
                  </a:lnTo>
                  <a:lnTo>
                    <a:pt x="534" y="482"/>
                  </a:lnTo>
                  <a:lnTo>
                    <a:pt x="543" y="495"/>
                  </a:lnTo>
                  <a:lnTo>
                    <a:pt x="570" y="486"/>
                  </a:lnTo>
                  <a:lnTo>
                    <a:pt x="593" y="482"/>
                  </a:lnTo>
                  <a:lnTo>
                    <a:pt x="616" y="476"/>
                  </a:lnTo>
                  <a:lnTo>
                    <a:pt x="637" y="470"/>
                  </a:lnTo>
                  <a:lnTo>
                    <a:pt x="658" y="457"/>
                  </a:lnTo>
                  <a:lnTo>
                    <a:pt x="668" y="438"/>
                  </a:lnTo>
                  <a:lnTo>
                    <a:pt x="674" y="409"/>
                  </a:lnTo>
                  <a:lnTo>
                    <a:pt x="682" y="398"/>
                  </a:lnTo>
                  <a:lnTo>
                    <a:pt x="703" y="390"/>
                  </a:lnTo>
                  <a:lnTo>
                    <a:pt x="735" y="382"/>
                  </a:lnTo>
                  <a:lnTo>
                    <a:pt x="760" y="382"/>
                  </a:lnTo>
                  <a:lnTo>
                    <a:pt x="779" y="380"/>
                  </a:lnTo>
                  <a:lnTo>
                    <a:pt x="785" y="388"/>
                  </a:lnTo>
                  <a:lnTo>
                    <a:pt x="781" y="403"/>
                  </a:lnTo>
                  <a:lnTo>
                    <a:pt x="762" y="424"/>
                  </a:lnTo>
                  <a:lnTo>
                    <a:pt x="753" y="444"/>
                  </a:lnTo>
                  <a:lnTo>
                    <a:pt x="756" y="451"/>
                  </a:lnTo>
                  <a:lnTo>
                    <a:pt x="751" y="465"/>
                  </a:lnTo>
                  <a:lnTo>
                    <a:pt x="739" y="492"/>
                  </a:lnTo>
                  <a:lnTo>
                    <a:pt x="733" y="482"/>
                  </a:lnTo>
                  <a:lnTo>
                    <a:pt x="728" y="484"/>
                  </a:lnTo>
                  <a:lnTo>
                    <a:pt x="722" y="484"/>
                  </a:lnTo>
                  <a:lnTo>
                    <a:pt x="708" y="505"/>
                  </a:lnTo>
                  <a:lnTo>
                    <a:pt x="703" y="501"/>
                  </a:lnTo>
                  <a:lnTo>
                    <a:pt x="699" y="501"/>
                  </a:lnTo>
                  <a:lnTo>
                    <a:pt x="699" y="507"/>
                  </a:lnTo>
                  <a:lnTo>
                    <a:pt x="672" y="507"/>
                  </a:lnTo>
                  <a:lnTo>
                    <a:pt x="643" y="507"/>
                  </a:lnTo>
                  <a:lnTo>
                    <a:pt x="641" y="526"/>
                  </a:lnTo>
                  <a:lnTo>
                    <a:pt x="628" y="526"/>
                  </a:lnTo>
                  <a:lnTo>
                    <a:pt x="637" y="538"/>
                  </a:lnTo>
                  <a:lnTo>
                    <a:pt x="647" y="545"/>
                  </a:lnTo>
                  <a:lnTo>
                    <a:pt x="649" y="553"/>
                  </a:lnTo>
                  <a:lnTo>
                    <a:pt x="653" y="555"/>
                  </a:lnTo>
                  <a:lnTo>
                    <a:pt x="651" y="566"/>
                  </a:lnTo>
                  <a:lnTo>
                    <a:pt x="612" y="566"/>
                  </a:lnTo>
                  <a:lnTo>
                    <a:pt x="595" y="593"/>
                  </a:lnTo>
                  <a:lnTo>
                    <a:pt x="599" y="601"/>
                  </a:lnTo>
                  <a:lnTo>
                    <a:pt x="595" y="609"/>
                  </a:lnTo>
                  <a:lnTo>
                    <a:pt x="593" y="618"/>
                  </a:lnTo>
                  <a:lnTo>
                    <a:pt x="562" y="582"/>
                  </a:lnTo>
                  <a:lnTo>
                    <a:pt x="549" y="570"/>
                  </a:lnTo>
                  <a:lnTo>
                    <a:pt x="526" y="563"/>
                  </a:lnTo>
                  <a:lnTo>
                    <a:pt x="509" y="565"/>
                  </a:lnTo>
                  <a:lnTo>
                    <a:pt x="484" y="576"/>
                  </a:lnTo>
                  <a:lnTo>
                    <a:pt x="468" y="580"/>
                  </a:lnTo>
                  <a:lnTo>
                    <a:pt x="449" y="572"/>
                  </a:lnTo>
                  <a:lnTo>
                    <a:pt x="426" y="565"/>
                  </a:lnTo>
                  <a:lnTo>
                    <a:pt x="401" y="549"/>
                  </a:lnTo>
                  <a:lnTo>
                    <a:pt x="380" y="545"/>
                  </a:lnTo>
                  <a:lnTo>
                    <a:pt x="349" y="528"/>
                  </a:lnTo>
                  <a:lnTo>
                    <a:pt x="326" y="513"/>
                  </a:lnTo>
                  <a:lnTo>
                    <a:pt x="321" y="503"/>
                  </a:lnTo>
                  <a:lnTo>
                    <a:pt x="303" y="501"/>
                  </a:lnTo>
                  <a:lnTo>
                    <a:pt x="276" y="490"/>
                  </a:lnTo>
                  <a:lnTo>
                    <a:pt x="265" y="474"/>
                  </a:lnTo>
                  <a:lnTo>
                    <a:pt x="238" y="455"/>
                  </a:lnTo>
                  <a:lnTo>
                    <a:pt x="227" y="434"/>
                  </a:lnTo>
                  <a:lnTo>
                    <a:pt x="223" y="417"/>
                  </a:lnTo>
                  <a:lnTo>
                    <a:pt x="232" y="415"/>
                  </a:lnTo>
                  <a:lnTo>
                    <a:pt x="232" y="405"/>
                  </a:lnTo>
                  <a:lnTo>
                    <a:pt x="240" y="396"/>
                  </a:lnTo>
                  <a:lnTo>
                    <a:pt x="242" y="384"/>
                  </a:lnTo>
                  <a:lnTo>
                    <a:pt x="234" y="369"/>
                  </a:lnTo>
                  <a:lnTo>
                    <a:pt x="234" y="355"/>
                  </a:lnTo>
                  <a:lnTo>
                    <a:pt x="228" y="338"/>
                  </a:lnTo>
                  <a:lnTo>
                    <a:pt x="209" y="303"/>
                  </a:lnTo>
                  <a:lnTo>
                    <a:pt x="184" y="278"/>
                  </a:lnTo>
                  <a:lnTo>
                    <a:pt x="175" y="257"/>
                  </a:lnTo>
                  <a:lnTo>
                    <a:pt x="154" y="242"/>
                  </a:lnTo>
                  <a:lnTo>
                    <a:pt x="150" y="234"/>
                  </a:lnTo>
                  <a:lnTo>
                    <a:pt x="159" y="213"/>
                  </a:lnTo>
                  <a:lnTo>
                    <a:pt x="148" y="205"/>
                  </a:lnTo>
                  <a:lnTo>
                    <a:pt x="134" y="188"/>
                  </a:lnTo>
                  <a:lnTo>
                    <a:pt x="134" y="165"/>
                  </a:lnTo>
                  <a:lnTo>
                    <a:pt x="119" y="161"/>
                  </a:lnTo>
                  <a:lnTo>
                    <a:pt x="108" y="144"/>
                  </a:lnTo>
                  <a:lnTo>
                    <a:pt x="100" y="127"/>
                  </a:lnTo>
                  <a:lnTo>
                    <a:pt x="102" y="117"/>
                  </a:lnTo>
                  <a:lnTo>
                    <a:pt x="94" y="92"/>
                  </a:lnTo>
                  <a:lnTo>
                    <a:pt x="92" y="65"/>
                  </a:lnTo>
                  <a:lnTo>
                    <a:pt x="98" y="52"/>
                  </a:lnTo>
                  <a:lnTo>
                    <a:pt x="81" y="38"/>
                  </a:lnTo>
                  <a:lnTo>
                    <a:pt x="71" y="40"/>
                  </a:lnTo>
                  <a:lnTo>
                    <a:pt x="58" y="31"/>
                  </a:lnTo>
                  <a:lnTo>
                    <a:pt x="48" y="44"/>
                  </a:lnTo>
                  <a:lnTo>
                    <a:pt x="48" y="61"/>
                  </a:lnTo>
                  <a:lnTo>
                    <a:pt x="42" y="86"/>
                  </a:lnTo>
                  <a:lnTo>
                    <a:pt x="46" y="100"/>
                  </a:lnTo>
                  <a:lnTo>
                    <a:pt x="61" y="125"/>
                  </a:lnTo>
                  <a:lnTo>
                    <a:pt x="63" y="133"/>
                  </a:lnTo>
                  <a:lnTo>
                    <a:pt x="67" y="134"/>
                  </a:lnTo>
                  <a:lnTo>
                    <a:pt x="67" y="146"/>
                  </a:lnTo>
                  <a:lnTo>
                    <a:pt x="73" y="146"/>
                  </a:lnTo>
                  <a:lnTo>
                    <a:pt x="71" y="167"/>
                  </a:lnTo>
                  <a:lnTo>
                    <a:pt x="79" y="177"/>
                  </a:lnTo>
                  <a:lnTo>
                    <a:pt x="81" y="188"/>
                  </a:lnTo>
                  <a:lnTo>
                    <a:pt x="94" y="205"/>
                  </a:lnTo>
                  <a:lnTo>
                    <a:pt x="96" y="238"/>
                  </a:lnTo>
                  <a:lnTo>
                    <a:pt x="100" y="252"/>
                  </a:lnTo>
                  <a:lnTo>
                    <a:pt x="106" y="269"/>
                  </a:lnTo>
                  <a:lnTo>
                    <a:pt x="104" y="286"/>
                  </a:lnTo>
                  <a:lnTo>
                    <a:pt x="117" y="288"/>
                  </a:lnTo>
                  <a:lnTo>
                    <a:pt x="125" y="303"/>
                  </a:lnTo>
                  <a:lnTo>
                    <a:pt x="133" y="319"/>
                  </a:lnTo>
                  <a:lnTo>
                    <a:pt x="131" y="325"/>
                  </a:lnTo>
                  <a:lnTo>
                    <a:pt x="117" y="336"/>
                  </a:lnTo>
                  <a:lnTo>
                    <a:pt x="111" y="336"/>
                  </a:lnTo>
                  <a:lnTo>
                    <a:pt x="108" y="315"/>
                  </a:lnTo>
                  <a:lnTo>
                    <a:pt x="92" y="296"/>
                  </a:lnTo>
                  <a:lnTo>
                    <a:pt x="75" y="280"/>
                  </a:lnTo>
                  <a:lnTo>
                    <a:pt x="61" y="271"/>
                  </a:lnTo>
                  <a:lnTo>
                    <a:pt x="69" y="246"/>
                  </a:lnTo>
                  <a:lnTo>
                    <a:pt x="69" y="229"/>
                  </a:lnTo>
                  <a:lnTo>
                    <a:pt x="58" y="217"/>
                  </a:lnTo>
                  <a:lnTo>
                    <a:pt x="42" y="202"/>
                  </a:lnTo>
                  <a:lnTo>
                    <a:pt x="37" y="207"/>
                  </a:lnTo>
                  <a:lnTo>
                    <a:pt x="31" y="198"/>
                  </a:lnTo>
                  <a:lnTo>
                    <a:pt x="15" y="190"/>
                  </a:lnTo>
                  <a:lnTo>
                    <a:pt x="4" y="169"/>
                  </a:lnTo>
                  <a:lnTo>
                    <a:pt x="8" y="167"/>
                  </a:lnTo>
                  <a:lnTo>
                    <a:pt x="19" y="169"/>
                  </a:lnTo>
                  <a:lnTo>
                    <a:pt x="33" y="156"/>
                  </a:lnTo>
                  <a:lnTo>
                    <a:pt x="38" y="140"/>
                  </a:lnTo>
                  <a:lnTo>
                    <a:pt x="25" y="117"/>
                  </a:lnTo>
                  <a:lnTo>
                    <a:pt x="10" y="108"/>
                  </a:lnTo>
                  <a:lnTo>
                    <a:pt x="8" y="86"/>
                  </a:lnTo>
                  <a:lnTo>
                    <a:pt x="4" y="63"/>
                  </a:lnTo>
                  <a:lnTo>
                    <a:pt x="0" y="37"/>
                  </a:lnTo>
                  <a:lnTo>
                    <a:pt x="0" y="6"/>
                  </a:lnTo>
                  <a:lnTo>
                    <a:pt x="35" y="4"/>
                  </a:lnTo>
                  <a:lnTo>
                    <a:pt x="71" y="0"/>
                  </a:lnTo>
                  <a:lnTo>
                    <a:pt x="67" y="6"/>
                  </a:lnTo>
                  <a:lnTo>
                    <a:pt x="104" y="23"/>
                  </a:lnTo>
                  <a:lnTo>
                    <a:pt x="161" y="46"/>
                  </a:lnTo>
                  <a:lnTo>
                    <a:pt x="217" y="46"/>
                  </a:lnTo>
                  <a:lnTo>
                    <a:pt x="240" y="46"/>
                  </a:lnTo>
                  <a:lnTo>
                    <a:pt x="246" y="33"/>
                  </a:lnTo>
                  <a:lnTo>
                    <a:pt x="296" y="33"/>
                  </a:lnTo>
                  <a:lnTo>
                    <a:pt x="301" y="44"/>
                  </a:lnTo>
                  <a:lnTo>
                    <a:pt x="313" y="56"/>
                  </a:lnTo>
                  <a:lnTo>
                    <a:pt x="324" y="71"/>
                  </a:lnTo>
                  <a:lnTo>
                    <a:pt x="328" y="88"/>
                  </a:lnTo>
                  <a:lnTo>
                    <a:pt x="330" y="108"/>
                  </a:lnTo>
                  <a:lnTo>
                    <a:pt x="342" y="117"/>
                  </a:lnTo>
                  <a:lnTo>
                    <a:pt x="363" y="127"/>
                  </a:lnTo>
                  <a:lnTo>
                    <a:pt x="390" y="100"/>
                  </a:lnTo>
                  <a:lnTo>
                    <a:pt x="413" y="100"/>
                  </a:lnTo>
                  <a:lnTo>
                    <a:pt x="430" y="113"/>
                  </a:lnTo>
                  <a:lnTo>
                    <a:pt x="438" y="136"/>
                  </a:lnTo>
                  <a:lnTo>
                    <a:pt x="442" y="156"/>
                  </a:lnTo>
                  <a:lnTo>
                    <a:pt x="455" y="177"/>
                  </a:lnTo>
                  <a:lnTo>
                    <a:pt x="455" y="200"/>
                  </a:lnTo>
                  <a:lnTo>
                    <a:pt x="459" y="215"/>
                  </a:lnTo>
                  <a:lnTo>
                    <a:pt x="480" y="227"/>
                  </a:lnTo>
                  <a:lnTo>
                    <a:pt x="499" y="234"/>
                  </a:lnTo>
                  <a:lnTo>
                    <a:pt x="511" y="232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05" name="Freeform 141"/>
            <p:cNvSpPr>
              <a:spLocks/>
            </p:cNvSpPr>
            <p:nvPr/>
          </p:nvSpPr>
          <p:spPr bwMode="auto">
            <a:xfrm>
              <a:off x="4737" y="1644"/>
              <a:ext cx="69" cy="50"/>
            </a:xfrm>
            <a:custGeom>
              <a:avLst/>
              <a:gdLst>
                <a:gd name="T0" fmla="*/ 3 w 69"/>
                <a:gd name="T1" fmla="*/ 15 h 50"/>
                <a:gd name="T2" fmla="*/ 7 w 69"/>
                <a:gd name="T3" fmla="*/ 17 h 50"/>
                <a:gd name="T4" fmla="*/ 7 w 69"/>
                <a:gd name="T5" fmla="*/ 9 h 50"/>
                <a:gd name="T6" fmla="*/ 23 w 69"/>
                <a:gd name="T7" fmla="*/ 3 h 50"/>
                <a:gd name="T8" fmla="*/ 28 w 69"/>
                <a:gd name="T9" fmla="*/ 3 h 50"/>
                <a:gd name="T10" fmla="*/ 38 w 69"/>
                <a:gd name="T11" fmla="*/ 2 h 50"/>
                <a:gd name="T12" fmla="*/ 51 w 69"/>
                <a:gd name="T13" fmla="*/ 0 h 50"/>
                <a:gd name="T14" fmla="*/ 65 w 69"/>
                <a:gd name="T15" fmla="*/ 11 h 50"/>
                <a:gd name="T16" fmla="*/ 69 w 69"/>
                <a:gd name="T17" fmla="*/ 32 h 50"/>
                <a:gd name="T18" fmla="*/ 63 w 69"/>
                <a:gd name="T19" fmla="*/ 34 h 50"/>
                <a:gd name="T20" fmla="*/ 59 w 69"/>
                <a:gd name="T21" fmla="*/ 40 h 50"/>
                <a:gd name="T22" fmla="*/ 44 w 69"/>
                <a:gd name="T23" fmla="*/ 40 h 50"/>
                <a:gd name="T24" fmla="*/ 34 w 69"/>
                <a:gd name="T25" fmla="*/ 48 h 50"/>
                <a:gd name="T26" fmla="*/ 17 w 69"/>
                <a:gd name="T27" fmla="*/ 50 h 50"/>
                <a:gd name="T28" fmla="*/ 5 w 69"/>
                <a:gd name="T29" fmla="*/ 42 h 50"/>
                <a:gd name="T30" fmla="*/ 0 w 69"/>
                <a:gd name="T31" fmla="*/ 27 h 50"/>
                <a:gd name="T32" fmla="*/ 3 w 69"/>
                <a:gd name="T33" fmla="*/ 1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50">
                  <a:moveTo>
                    <a:pt x="3" y="15"/>
                  </a:moveTo>
                  <a:lnTo>
                    <a:pt x="7" y="17"/>
                  </a:lnTo>
                  <a:lnTo>
                    <a:pt x="7" y="9"/>
                  </a:lnTo>
                  <a:lnTo>
                    <a:pt x="23" y="3"/>
                  </a:lnTo>
                  <a:lnTo>
                    <a:pt x="28" y="3"/>
                  </a:lnTo>
                  <a:lnTo>
                    <a:pt x="38" y="2"/>
                  </a:lnTo>
                  <a:lnTo>
                    <a:pt x="51" y="0"/>
                  </a:lnTo>
                  <a:lnTo>
                    <a:pt x="65" y="11"/>
                  </a:lnTo>
                  <a:lnTo>
                    <a:pt x="69" y="32"/>
                  </a:lnTo>
                  <a:lnTo>
                    <a:pt x="63" y="34"/>
                  </a:lnTo>
                  <a:lnTo>
                    <a:pt x="59" y="40"/>
                  </a:lnTo>
                  <a:lnTo>
                    <a:pt x="44" y="40"/>
                  </a:lnTo>
                  <a:lnTo>
                    <a:pt x="34" y="48"/>
                  </a:lnTo>
                  <a:lnTo>
                    <a:pt x="17" y="50"/>
                  </a:lnTo>
                  <a:lnTo>
                    <a:pt x="5" y="42"/>
                  </a:lnTo>
                  <a:lnTo>
                    <a:pt x="0" y="27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6" name="Freeform 142"/>
            <p:cNvSpPr>
              <a:spLocks/>
            </p:cNvSpPr>
            <p:nvPr/>
          </p:nvSpPr>
          <p:spPr bwMode="auto">
            <a:xfrm>
              <a:off x="4681" y="1603"/>
              <a:ext cx="50" cy="56"/>
            </a:xfrm>
            <a:custGeom>
              <a:avLst/>
              <a:gdLst>
                <a:gd name="T0" fmla="*/ 36 w 50"/>
                <a:gd name="T1" fmla="*/ 35 h 56"/>
                <a:gd name="T2" fmla="*/ 34 w 50"/>
                <a:gd name="T3" fmla="*/ 29 h 56"/>
                <a:gd name="T4" fmla="*/ 23 w 50"/>
                <a:gd name="T5" fmla="*/ 44 h 56"/>
                <a:gd name="T6" fmla="*/ 25 w 50"/>
                <a:gd name="T7" fmla="*/ 56 h 56"/>
                <a:gd name="T8" fmla="*/ 19 w 50"/>
                <a:gd name="T9" fmla="*/ 54 h 56"/>
                <a:gd name="T10" fmla="*/ 11 w 50"/>
                <a:gd name="T11" fmla="*/ 43 h 56"/>
                <a:gd name="T12" fmla="*/ 0 w 50"/>
                <a:gd name="T13" fmla="*/ 35 h 56"/>
                <a:gd name="T14" fmla="*/ 2 w 50"/>
                <a:gd name="T15" fmla="*/ 29 h 56"/>
                <a:gd name="T16" fmla="*/ 6 w 50"/>
                <a:gd name="T17" fmla="*/ 12 h 56"/>
                <a:gd name="T18" fmla="*/ 13 w 50"/>
                <a:gd name="T19" fmla="*/ 4 h 56"/>
                <a:gd name="T20" fmla="*/ 19 w 50"/>
                <a:gd name="T21" fmla="*/ 0 h 56"/>
                <a:gd name="T22" fmla="*/ 27 w 50"/>
                <a:gd name="T23" fmla="*/ 6 h 56"/>
                <a:gd name="T24" fmla="*/ 31 w 50"/>
                <a:gd name="T25" fmla="*/ 12 h 56"/>
                <a:gd name="T26" fmla="*/ 40 w 50"/>
                <a:gd name="T27" fmla="*/ 14 h 56"/>
                <a:gd name="T28" fmla="*/ 50 w 50"/>
                <a:gd name="T29" fmla="*/ 21 h 56"/>
                <a:gd name="T30" fmla="*/ 48 w 50"/>
                <a:gd name="T31" fmla="*/ 25 h 56"/>
                <a:gd name="T32" fmla="*/ 44 w 50"/>
                <a:gd name="T33" fmla="*/ 33 h 56"/>
                <a:gd name="T34" fmla="*/ 36 w 50"/>
                <a:gd name="T35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6">
                  <a:moveTo>
                    <a:pt x="36" y="35"/>
                  </a:moveTo>
                  <a:lnTo>
                    <a:pt x="34" y="29"/>
                  </a:lnTo>
                  <a:lnTo>
                    <a:pt x="23" y="44"/>
                  </a:lnTo>
                  <a:lnTo>
                    <a:pt x="25" y="56"/>
                  </a:lnTo>
                  <a:lnTo>
                    <a:pt x="19" y="54"/>
                  </a:lnTo>
                  <a:lnTo>
                    <a:pt x="11" y="43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6" y="12"/>
                  </a:lnTo>
                  <a:lnTo>
                    <a:pt x="13" y="4"/>
                  </a:lnTo>
                  <a:lnTo>
                    <a:pt x="19" y="0"/>
                  </a:lnTo>
                  <a:lnTo>
                    <a:pt x="27" y="6"/>
                  </a:lnTo>
                  <a:lnTo>
                    <a:pt x="31" y="12"/>
                  </a:lnTo>
                  <a:lnTo>
                    <a:pt x="40" y="14"/>
                  </a:lnTo>
                  <a:lnTo>
                    <a:pt x="50" y="21"/>
                  </a:lnTo>
                  <a:lnTo>
                    <a:pt x="48" y="25"/>
                  </a:lnTo>
                  <a:lnTo>
                    <a:pt x="44" y="33"/>
                  </a:lnTo>
                  <a:lnTo>
                    <a:pt x="36" y="3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7" name="Freeform 143"/>
            <p:cNvSpPr>
              <a:spLocks/>
            </p:cNvSpPr>
            <p:nvPr/>
          </p:nvSpPr>
          <p:spPr bwMode="auto">
            <a:xfrm>
              <a:off x="6489" y="1321"/>
              <a:ext cx="885" cy="348"/>
            </a:xfrm>
            <a:custGeom>
              <a:avLst/>
              <a:gdLst>
                <a:gd name="T0" fmla="*/ 25 w 885"/>
                <a:gd name="T1" fmla="*/ 85 h 348"/>
                <a:gd name="T2" fmla="*/ 94 w 885"/>
                <a:gd name="T3" fmla="*/ 40 h 348"/>
                <a:gd name="T4" fmla="*/ 150 w 885"/>
                <a:gd name="T5" fmla="*/ 52 h 348"/>
                <a:gd name="T6" fmla="*/ 200 w 885"/>
                <a:gd name="T7" fmla="*/ 67 h 348"/>
                <a:gd name="T8" fmla="*/ 257 w 885"/>
                <a:gd name="T9" fmla="*/ 54 h 348"/>
                <a:gd name="T10" fmla="*/ 246 w 885"/>
                <a:gd name="T11" fmla="*/ 0 h 348"/>
                <a:gd name="T12" fmla="*/ 307 w 885"/>
                <a:gd name="T13" fmla="*/ 17 h 348"/>
                <a:gd name="T14" fmla="*/ 359 w 885"/>
                <a:gd name="T15" fmla="*/ 50 h 348"/>
                <a:gd name="T16" fmla="*/ 424 w 885"/>
                <a:gd name="T17" fmla="*/ 58 h 348"/>
                <a:gd name="T18" fmla="*/ 484 w 885"/>
                <a:gd name="T19" fmla="*/ 58 h 348"/>
                <a:gd name="T20" fmla="*/ 543 w 885"/>
                <a:gd name="T21" fmla="*/ 90 h 348"/>
                <a:gd name="T22" fmla="*/ 603 w 885"/>
                <a:gd name="T23" fmla="*/ 96 h 348"/>
                <a:gd name="T24" fmla="*/ 655 w 885"/>
                <a:gd name="T25" fmla="*/ 83 h 348"/>
                <a:gd name="T26" fmla="*/ 697 w 885"/>
                <a:gd name="T27" fmla="*/ 61 h 348"/>
                <a:gd name="T28" fmla="*/ 747 w 885"/>
                <a:gd name="T29" fmla="*/ 71 h 348"/>
                <a:gd name="T30" fmla="*/ 747 w 885"/>
                <a:gd name="T31" fmla="*/ 129 h 348"/>
                <a:gd name="T32" fmla="*/ 774 w 885"/>
                <a:gd name="T33" fmla="*/ 138 h 348"/>
                <a:gd name="T34" fmla="*/ 816 w 885"/>
                <a:gd name="T35" fmla="*/ 131 h 348"/>
                <a:gd name="T36" fmla="*/ 881 w 885"/>
                <a:gd name="T37" fmla="*/ 165 h 348"/>
                <a:gd name="T38" fmla="*/ 862 w 885"/>
                <a:gd name="T39" fmla="*/ 173 h 348"/>
                <a:gd name="T40" fmla="*/ 812 w 885"/>
                <a:gd name="T41" fmla="*/ 186 h 348"/>
                <a:gd name="T42" fmla="*/ 768 w 885"/>
                <a:gd name="T43" fmla="*/ 221 h 348"/>
                <a:gd name="T44" fmla="*/ 720 w 885"/>
                <a:gd name="T45" fmla="*/ 232 h 348"/>
                <a:gd name="T46" fmla="*/ 699 w 885"/>
                <a:gd name="T47" fmla="*/ 252 h 348"/>
                <a:gd name="T48" fmla="*/ 724 w 885"/>
                <a:gd name="T49" fmla="*/ 275 h 348"/>
                <a:gd name="T50" fmla="*/ 699 w 885"/>
                <a:gd name="T51" fmla="*/ 305 h 348"/>
                <a:gd name="T52" fmla="*/ 632 w 885"/>
                <a:gd name="T53" fmla="*/ 317 h 348"/>
                <a:gd name="T54" fmla="*/ 568 w 885"/>
                <a:gd name="T55" fmla="*/ 348 h 348"/>
                <a:gd name="T56" fmla="*/ 518 w 885"/>
                <a:gd name="T57" fmla="*/ 336 h 348"/>
                <a:gd name="T58" fmla="*/ 442 w 885"/>
                <a:gd name="T59" fmla="*/ 311 h 348"/>
                <a:gd name="T60" fmla="*/ 348 w 885"/>
                <a:gd name="T61" fmla="*/ 309 h 348"/>
                <a:gd name="T62" fmla="*/ 294 w 885"/>
                <a:gd name="T63" fmla="*/ 290 h 348"/>
                <a:gd name="T64" fmla="*/ 252 w 885"/>
                <a:gd name="T65" fmla="*/ 255 h 348"/>
                <a:gd name="T66" fmla="*/ 171 w 885"/>
                <a:gd name="T67" fmla="*/ 229 h 348"/>
                <a:gd name="T68" fmla="*/ 123 w 885"/>
                <a:gd name="T69" fmla="*/ 209 h 348"/>
                <a:gd name="T70" fmla="*/ 88 w 885"/>
                <a:gd name="T71" fmla="*/ 144 h 348"/>
                <a:gd name="T72" fmla="*/ 15 w 885"/>
                <a:gd name="T73" fmla="*/ 11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85" h="348">
                  <a:moveTo>
                    <a:pt x="0" y="90"/>
                  </a:moveTo>
                  <a:lnTo>
                    <a:pt x="25" y="85"/>
                  </a:lnTo>
                  <a:lnTo>
                    <a:pt x="62" y="56"/>
                  </a:lnTo>
                  <a:lnTo>
                    <a:pt x="94" y="40"/>
                  </a:lnTo>
                  <a:lnTo>
                    <a:pt x="121" y="50"/>
                  </a:lnTo>
                  <a:lnTo>
                    <a:pt x="150" y="52"/>
                  </a:lnTo>
                  <a:lnTo>
                    <a:pt x="175" y="67"/>
                  </a:lnTo>
                  <a:lnTo>
                    <a:pt x="200" y="67"/>
                  </a:lnTo>
                  <a:lnTo>
                    <a:pt x="242" y="77"/>
                  </a:lnTo>
                  <a:lnTo>
                    <a:pt x="257" y="54"/>
                  </a:lnTo>
                  <a:lnTo>
                    <a:pt x="236" y="35"/>
                  </a:lnTo>
                  <a:lnTo>
                    <a:pt x="246" y="0"/>
                  </a:lnTo>
                  <a:lnTo>
                    <a:pt x="282" y="13"/>
                  </a:lnTo>
                  <a:lnTo>
                    <a:pt x="307" y="17"/>
                  </a:lnTo>
                  <a:lnTo>
                    <a:pt x="342" y="25"/>
                  </a:lnTo>
                  <a:lnTo>
                    <a:pt x="359" y="50"/>
                  </a:lnTo>
                  <a:lnTo>
                    <a:pt x="403" y="63"/>
                  </a:lnTo>
                  <a:lnTo>
                    <a:pt x="424" y="58"/>
                  </a:lnTo>
                  <a:lnTo>
                    <a:pt x="455" y="54"/>
                  </a:lnTo>
                  <a:lnTo>
                    <a:pt x="484" y="58"/>
                  </a:lnTo>
                  <a:lnTo>
                    <a:pt x="518" y="73"/>
                  </a:lnTo>
                  <a:lnTo>
                    <a:pt x="543" y="90"/>
                  </a:lnTo>
                  <a:lnTo>
                    <a:pt x="566" y="90"/>
                  </a:lnTo>
                  <a:lnTo>
                    <a:pt x="603" y="96"/>
                  </a:lnTo>
                  <a:lnTo>
                    <a:pt x="622" y="88"/>
                  </a:lnTo>
                  <a:lnTo>
                    <a:pt x="655" y="83"/>
                  </a:lnTo>
                  <a:lnTo>
                    <a:pt x="680" y="60"/>
                  </a:lnTo>
                  <a:lnTo>
                    <a:pt x="697" y="61"/>
                  </a:lnTo>
                  <a:lnTo>
                    <a:pt x="716" y="73"/>
                  </a:lnTo>
                  <a:lnTo>
                    <a:pt x="747" y="71"/>
                  </a:lnTo>
                  <a:lnTo>
                    <a:pt x="749" y="96"/>
                  </a:lnTo>
                  <a:lnTo>
                    <a:pt x="747" y="129"/>
                  </a:lnTo>
                  <a:lnTo>
                    <a:pt x="762" y="142"/>
                  </a:lnTo>
                  <a:lnTo>
                    <a:pt x="774" y="138"/>
                  </a:lnTo>
                  <a:lnTo>
                    <a:pt x="803" y="144"/>
                  </a:lnTo>
                  <a:lnTo>
                    <a:pt x="816" y="131"/>
                  </a:lnTo>
                  <a:lnTo>
                    <a:pt x="845" y="142"/>
                  </a:lnTo>
                  <a:lnTo>
                    <a:pt x="881" y="165"/>
                  </a:lnTo>
                  <a:lnTo>
                    <a:pt x="885" y="177"/>
                  </a:lnTo>
                  <a:lnTo>
                    <a:pt x="862" y="173"/>
                  </a:lnTo>
                  <a:lnTo>
                    <a:pt x="826" y="177"/>
                  </a:lnTo>
                  <a:lnTo>
                    <a:pt x="812" y="186"/>
                  </a:lnTo>
                  <a:lnTo>
                    <a:pt x="803" y="209"/>
                  </a:lnTo>
                  <a:lnTo>
                    <a:pt x="768" y="221"/>
                  </a:lnTo>
                  <a:lnTo>
                    <a:pt x="751" y="240"/>
                  </a:lnTo>
                  <a:lnTo>
                    <a:pt x="720" y="232"/>
                  </a:lnTo>
                  <a:lnTo>
                    <a:pt x="703" y="230"/>
                  </a:lnTo>
                  <a:lnTo>
                    <a:pt x="699" y="252"/>
                  </a:lnTo>
                  <a:lnTo>
                    <a:pt x="714" y="265"/>
                  </a:lnTo>
                  <a:lnTo>
                    <a:pt x="724" y="275"/>
                  </a:lnTo>
                  <a:lnTo>
                    <a:pt x="710" y="286"/>
                  </a:lnTo>
                  <a:lnTo>
                    <a:pt x="699" y="305"/>
                  </a:lnTo>
                  <a:lnTo>
                    <a:pt x="672" y="317"/>
                  </a:lnTo>
                  <a:lnTo>
                    <a:pt x="632" y="317"/>
                  </a:lnTo>
                  <a:lnTo>
                    <a:pt x="593" y="328"/>
                  </a:lnTo>
                  <a:lnTo>
                    <a:pt x="568" y="348"/>
                  </a:lnTo>
                  <a:lnTo>
                    <a:pt x="553" y="336"/>
                  </a:lnTo>
                  <a:lnTo>
                    <a:pt x="518" y="336"/>
                  </a:lnTo>
                  <a:lnTo>
                    <a:pt x="470" y="317"/>
                  </a:lnTo>
                  <a:lnTo>
                    <a:pt x="442" y="311"/>
                  </a:lnTo>
                  <a:lnTo>
                    <a:pt x="407" y="317"/>
                  </a:lnTo>
                  <a:lnTo>
                    <a:pt x="348" y="309"/>
                  </a:lnTo>
                  <a:lnTo>
                    <a:pt x="317" y="309"/>
                  </a:lnTo>
                  <a:lnTo>
                    <a:pt x="294" y="290"/>
                  </a:lnTo>
                  <a:lnTo>
                    <a:pt x="269" y="259"/>
                  </a:lnTo>
                  <a:lnTo>
                    <a:pt x="252" y="255"/>
                  </a:lnTo>
                  <a:lnTo>
                    <a:pt x="209" y="234"/>
                  </a:lnTo>
                  <a:lnTo>
                    <a:pt x="171" y="229"/>
                  </a:lnTo>
                  <a:lnTo>
                    <a:pt x="138" y="223"/>
                  </a:lnTo>
                  <a:lnTo>
                    <a:pt x="123" y="209"/>
                  </a:lnTo>
                  <a:lnTo>
                    <a:pt x="117" y="171"/>
                  </a:lnTo>
                  <a:lnTo>
                    <a:pt x="88" y="144"/>
                  </a:lnTo>
                  <a:lnTo>
                    <a:pt x="44" y="131"/>
                  </a:lnTo>
                  <a:lnTo>
                    <a:pt x="15" y="113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8" name="Freeform 144"/>
            <p:cNvSpPr>
              <a:spLocks/>
            </p:cNvSpPr>
            <p:nvPr/>
          </p:nvSpPr>
          <p:spPr bwMode="auto">
            <a:xfrm>
              <a:off x="8994" y="3767"/>
              <a:ext cx="73" cy="79"/>
            </a:xfrm>
            <a:custGeom>
              <a:avLst/>
              <a:gdLst>
                <a:gd name="T0" fmla="*/ 42 w 73"/>
                <a:gd name="T1" fmla="*/ 33 h 79"/>
                <a:gd name="T2" fmla="*/ 62 w 73"/>
                <a:gd name="T3" fmla="*/ 54 h 79"/>
                <a:gd name="T4" fmla="*/ 73 w 73"/>
                <a:gd name="T5" fmla="*/ 69 h 79"/>
                <a:gd name="T6" fmla="*/ 60 w 73"/>
                <a:gd name="T7" fmla="*/ 79 h 79"/>
                <a:gd name="T8" fmla="*/ 46 w 73"/>
                <a:gd name="T9" fmla="*/ 69 h 79"/>
                <a:gd name="T10" fmla="*/ 29 w 73"/>
                <a:gd name="T11" fmla="*/ 54 h 79"/>
                <a:gd name="T12" fmla="*/ 16 w 73"/>
                <a:gd name="T13" fmla="*/ 37 h 79"/>
                <a:gd name="T14" fmla="*/ 0 w 73"/>
                <a:gd name="T15" fmla="*/ 12 h 79"/>
                <a:gd name="T16" fmla="*/ 0 w 73"/>
                <a:gd name="T17" fmla="*/ 0 h 79"/>
                <a:gd name="T18" fmla="*/ 12 w 73"/>
                <a:gd name="T19" fmla="*/ 0 h 79"/>
                <a:gd name="T20" fmla="*/ 25 w 73"/>
                <a:gd name="T21" fmla="*/ 12 h 79"/>
                <a:gd name="T22" fmla="*/ 37 w 73"/>
                <a:gd name="T23" fmla="*/ 23 h 79"/>
                <a:gd name="T24" fmla="*/ 42 w 73"/>
                <a:gd name="T25" fmla="*/ 3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79">
                  <a:moveTo>
                    <a:pt x="42" y="33"/>
                  </a:moveTo>
                  <a:lnTo>
                    <a:pt x="62" y="54"/>
                  </a:lnTo>
                  <a:lnTo>
                    <a:pt x="73" y="69"/>
                  </a:lnTo>
                  <a:lnTo>
                    <a:pt x="60" y="79"/>
                  </a:lnTo>
                  <a:lnTo>
                    <a:pt x="46" y="69"/>
                  </a:lnTo>
                  <a:lnTo>
                    <a:pt x="29" y="54"/>
                  </a:lnTo>
                  <a:lnTo>
                    <a:pt x="16" y="3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5" y="12"/>
                  </a:lnTo>
                  <a:lnTo>
                    <a:pt x="37" y="23"/>
                  </a:lnTo>
                  <a:lnTo>
                    <a:pt x="42" y="3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09" name="Freeform 145"/>
            <p:cNvSpPr>
              <a:spLocks/>
            </p:cNvSpPr>
            <p:nvPr/>
          </p:nvSpPr>
          <p:spPr bwMode="auto">
            <a:xfrm>
              <a:off x="1533" y="2573"/>
              <a:ext cx="142" cy="146"/>
            </a:xfrm>
            <a:custGeom>
              <a:avLst/>
              <a:gdLst>
                <a:gd name="T0" fmla="*/ 54 w 142"/>
                <a:gd name="T1" fmla="*/ 132 h 146"/>
                <a:gd name="T2" fmla="*/ 44 w 142"/>
                <a:gd name="T3" fmla="*/ 123 h 146"/>
                <a:gd name="T4" fmla="*/ 31 w 142"/>
                <a:gd name="T5" fmla="*/ 107 h 146"/>
                <a:gd name="T6" fmla="*/ 25 w 142"/>
                <a:gd name="T7" fmla="*/ 96 h 146"/>
                <a:gd name="T8" fmla="*/ 13 w 142"/>
                <a:gd name="T9" fmla="*/ 86 h 146"/>
                <a:gd name="T10" fmla="*/ 0 w 142"/>
                <a:gd name="T11" fmla="*/ 71 h 146"/>
                <a:gd name="T12" fmla="*/ 4 w 142"/>
                <a:gd name="T13" fmla="*/ 65 h 146"/>
                <a:gd name="T14" fmla="*/ 9 w 142"/>
                <a:gd name="T15" fmla="*/ 71 h 146"/>
                <a:gd name="T16" fmla="*/ 11 w 142"/>
                <a:gd name="T17" fmla="*/ 69 h 146"/>
                <a:gd name="T18" fmla="*/ 21 w 142"/>
                <a:gd name="T19" fmla="*/ 67 h 146"/>
                <a:gd name="T20" fmla="*/ 25 w 142"/>
                <a:gd name="T21" fmla="*/ 59 h 146"/>
                <a:gd name="T22" fmla="*/ 29 w 142"/>
                <a:gd name="T23" fmla="*/ 59 h 146"/>
                <a:gd name="T24" fmla="*/ 31 w 142"/>
                <a:gd name="T25" fmla="*/ 42 h 146"/>
                <a:gd name="T26" fmla="*/ 38 w 142"/>
                <a:gd name="T27" fmla="*/ 40 h 146"/>
                <a:gd name="T28" fmla="*/ 44 w 142"/>
                <a:gd name="T29" fmla="*/ 42 h 146"/>
                <a:gd name="T30" fmla="*/ 52 w 142"/>
                <a:gd name="T31" fmla="*/ 33 h 146"/>
                <a:gd name="T32" fmla="*/ 59 w 142"/>
                <a:gd name="T33" fmla="*/ 38 h 146"/>
                <a:gd name="T34" fmla="*/ 63 w 142"/>
                <a:gd name="T35" fmla="*/ 35 h 146"/>
                <a:gd name="T36" fmla="*/ 69 w 142"/>
                <a:gd name="T37" fmla="*/ 31 h 146"/>
                <a:gd name="T38" fmla="*/ 80 w 142"/>
                <a:gd name="T39" fmla="*/ 21 h 146"/>
                <a:gd name="T40" fmla="*/ 80 w 142"/>
                <a:gd name="T41" fmla="*/ 15 h 146"/>
                <a:gd name="T42" fmla="*/ 84 w 142"/>
                <a:gd name="T43" fmla="*/ 15 h 146"/>
                <a:gd name="T44" fmla="*/ 88 w 142"/>
                <a:gd name="T45" fmla="*/ 8 h 146"/>
                <a:gd name="T46" fmla="*/ 92 w 142"/>
                <a:gd name="T47" fmla="*/ 6 h 146"/>
                <a:gd name="T48" fmla="*/ 96 w 142"/>
                <a:gd name="T49" fmla="*/ 11 h 146"/>
                <a:gd name="T50" fmla="*/ 102 w 142"/>
                <a:gd name="T51" fmla="*/ 13 h 146"/>
                <a:gd name="T52" fmla="*/ 109 w 142"/>
                <a:gd name="T53" fmla="*/ 8 h 146"/>
                <a:gd name="T54" fmla="*/ 117 w 142"/>
                <a:gd name="T55" fmla="*/ 8 h 146"/>
                <a:gd name="T56" fmla="*/ 128 w 142"/>
                <a:gd name="T57" fmla="*/ 4 h 146"/>
                <a:gd name="T58" fmla="*/ 132 w 142"/>
                <a:gd name="T59" fmla="*/ 0 h 146"/>
                <a:gd name="T60" fmla="*/ 142 w 142"/>
                <a:gd name="T61" fmla="*/ 0 h 146"/>
                <a:gd name="T62" fmla="*/ 140 w 142"/>
                <a:gd name="T63" fmla="*/ 4 h 146"/>
                <a:gd name="T64" fmla="*/ 138 w 142"/>
                <a:gd name="T65" fmla="*/ 11 h 146"/>
                <a:gd name="T66" fmla="*/ 138 w 142"/>
                <a:gd name="T67" fmla="*/ 23 h 146"/>
                <a:gd name="T68" fmla="*/ 130 w 142"/>
                <a:gd name="T69" fmla="*/ 35 h 146"/>
                <a:gd name="T70" fmla="*/ 127 w 142"/>
                <a:gd name="T71" fmla="*/ 48 h 146"/>
                <a:gd name="T72" fmla="*/ 125 w 142"/>
                <a:gd name="T73" fmla="*/ 63 h 146"/>
                <a:gd name="T74" fmla="*/ 125 w 142"/>
                <a:gd name="T75" fmla="*/ 73 h 146"/>
                <a:gd name="T76" fmla="*/ 125 w 142"/>
                <a:gd name="T77" fmla="*/ 88 h 146"/>
                <a:gd name="T78" fmla="*/ 119 w 142"/>
                <a:gd name="T79" fmla="*/ 90 h 146"/>
                <a:gd name="T80" fmla="*/ 115 w 142"/>
                <a:gd name="T81" fmla="*/ 106 h 146"/>
                <a:gd name="T82" fmla="*/ 117 w 142"/>
                <a:gd name="T83" fmla="*/ 115 h 146"/>
                <a:gd name="T84" fmla="*/ 109 w 142"/>
                <a:gd name="T85" fmla="*/ 123 h 146"/>
                <a:gd name="T86" fmla="*/ 111 w 142"/>
                <a:gd name="T87" fmla="*/ 132 h 146"/>
                <a:gd name="T88" fmla="*/ 115 w 142"/>
                <a:gd name="T89" fmla="*/ 138 h 146"/>
                <a:gd name="T90" fmla="*/ 107 w 142"/>
                <a:gd name="T91" fmla="*/ 146 h 146"/>
                <a:gd name="T92" fmla="*/ 98 w 142"/>
                <a:gd name="T93" fmla="*/ 142 h 146"/>
                <a:gd name="T94" fmla="*/ 94 w 142"/>
                <a:gd name="T95" fmla="*/ 136 h 146"/>
                <a:gd name="T96" fmla="*/ 84 w 142"/>
                <a:gd name="T97" fmla="*/ 132 h 146"/>
                <a:gd name="T98" fmla="*/ 77 w 142"/>
                <a:gd name="T99" fmla="*/ 138 h 146"/>
                <a:gd name="T100" fmla="*/ 57 w 142"/>
                <a:gd name="T101" fmla="*/ 129 h 146"/>
                <a:gd name="T102" fmla="*/ 54 w 142"/>
                <a:gd name="T103" fmla="*/ 13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2" h="146">
                  <a:moveTo>
                    <a:pt x="54" y="132"/>
                  </a:moveTo>
                  <a:lnTo>
                    <a:pt x="44" y="123"/>
                  </a:lnTo>
                  <a:lnTo>
                    <a:pt x="31" y="107"/>
                  </a:lnTo>
                  <a:lnTo>
                    <a:pt x="25" y="96"/>
                  </a:lnTo>
                  <a:lnTo>
                    <a:pt x="13" y="86"/>
                  </a:lnTo>
                  <a:lnTo>
                    <a:pt x="0" y="71"/>
                  </a:lnTo>
                  <a:lnTo>
                    <a:pt x="4" y="65"/>
                  </a:lnTo>
                  <a:lnTo>
                    <a:pt x="9" y="71"/>
                  </a:lnTo>
                  <a:lnTo>
                    <a:pt x="11" y="69"/>
                  </a:lnTo>
                  <a:lnTo>
                    <a:pt x="21" y="67"/>
                  </a:lnTo>
                  <a:lnTo>
                    <a:pt x="25" y="59"/>
                  </a:lnTo>
                  <a:lnTo>
                    <a:pt x="29" y="59"/>
                  </a:lnTo>
                  <a:lnTo>
                    <a:pt x="31" y="42"/>
                  </a:lnTo>
                  <a:lnTo>
                    <a:pt x="38" y="40"/>
                  </a:lnTo>
                  <a:lnTo>
                    <a:pt x="44" y="42"/>
                  </a:lnTo>
                  <a:lnTo>
                    <a:pt x="52" y="33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69" y="31"/>
                  </a:lnTo>
                  <a:lnTo>
                    <a:pt x="80" y="21"/>
                  </a:lnTo>
                  <a:lnTo>
                    <a:pt x="80" y="15"/>
                  </a:lnTo>
                  <a:lnTo>
                    <a:pt x="84" y="15"/>
                  </a:lnTo>
                  <a:lnTo>
                    <a:pt x="88" y="8"/>
                  </a:lnTo>
                  <a:lnTo>
                    <a:pt x="92" y="6"/>
                  </a:lnTo>
                  <a:lnTo>
                    <a:pt x="96" y="11"/>
                  </a:lnTo>
                  <a:lnTo>
                    <a:pt x="102" y="13"/>
                  </a:lnTo>
                  <a:lnTo>
                    <a:pt x="109" y="8"/>
                  </a:lnTo>
                  <a:lnTo>
                    <a:pt x="117" y="8"/>
                  </a:lnTo>
                  <a:lnTo>
                    <a:pt x="128" y="4"/>
                  </a:lnTo>
                  <a:lnTo>
                    <a:pt x="132" y="0"/>
                  </a:lnTo>
                  <a:lnTo>
                    <a:pt x="142" y="0"/>
                  </a:lnTo>
                  <a:lnTo>
                    <a:pt x="140" y="4"/>
                  </a:lnTo>
                  <a:lnTo>
                    <a:pt x="138" y="11"/>
                  </a:lnTo>
                  <a:lnTo>
                    <a:pt x="138" y="23"/>
                  </a:lnTo>
                  <a:lnTo>
                    <a:pt x="130" y="35"/>
                  </a:lnTo>
                  <a:lnTo>
                    <a:pt x="127" y="48"/>
                  </a:lnTo>
                  <a:lnTo>
                    <a:pt x="125" y="63"/>
                  </a:lnTo>
                  <a:lnTo>
                    <a:pt x="125" y="73"/>
                  </a:lnTo>
                  <a:lnTo>
                    <a:pt x="125" y="88"/>
                  </a:lnTo>
                  <a:lnTo>
                    <a:pt x="119" y="90"/>
                  </a:lnTo>
                  <a:lnTo>
                    <a:pt x="115" y="106"/>
                  </a:lnTo>
                  <a:lnTo>
                    <a:pt x="117" y="115"/>
                  </a:lnTo>
                  <a:lnTo>
                    <a:pt x="109" y="123"/>
                  </a:lnTo>
                  <a:lnTo>
                    <a:pt x="111" y="132"/>
                  </a:lnTo>
                  <a:lnTo>
                    <a:pt x="115" y="138"/>
                  </a:lnTo>
                  <a:lnTo>
                    <a:pt x="107" y="146"/>
                  </a:lnTo>
                  <a:lnTo>
                    <a:pt x="98" y="142"/>
                  </a:lnTo>
                  <a:lnTo>
                    <a:pt x="94" y="136"/>
                  </a:lnTo>
                  <a:lnTo>
                    <a:pt x="84" y="132"/>
                  </a:lnTo>
                  <a:lnTo>
                    <a:pt x="77" y="138"/>
                  </a:lnTo>
                  <a:lnTo>
                    <a:pt x="57" y="129"/>
                  </a:lnTo>
                  <a:lnTo>
                    <a:pt x="54" y="13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0" name="Freeform 146"/>
            <p:cNvSpPr>
              <a:spLocks/>
            </p:cNvSpPr>
            <p:nvPr/>
          </p:nvSpPr>
          <p:spPr bwMode="auto">
            <a:xfrm>
              <a:off x="4278" y="1273"/>
              <a:ext cx="100" cy="88"/>
            </a:xfrm>
            <a:custGeom>
              <a:avLst/>
              <a:gdLst>
                <a:gd name="T0" fmla="*/ 73 w 100"/>
                <a:gd name="T1" fmla="*/ 0 h 88"/>
                <a:gd name="T2" fmla="*/ 94 w 100"/>
                <a:gd name="T3" fmla="*/ 2 h 88"/>
                <a:gd name="T4" fmla="*/ 100 w 100"/>
                <a:gd name="T5" fmla="*/ 12 h 88"/>
                <a:gd name="T6" fmla="*/ 92 w 100"/>
                <a:gd name="T7" fmla="*/ 42 h 88"/>
                <a:gd name="T8" fmla="*/ 86 w 100"/>
                <a:gd name="T9" fmla="*/ 54 h 88"/>
                <a:gd name="T10" fmla="*/ 69 w 100"/>
                <a:gd name="T11" fmla="*/ 54 h 88"/>
                <a:gd name="T12" fmla="*/ 73 w 100"/>
                <a:gd name="T13" fmla="*/ 88 h 88"/>
                <a:gd name="T14" fmla="*/ 59 w 100"/>
                <a:gd name="T15" fmla="*/ 81 h 88"/>
                <a:gd name="T16" fmla="*/ 44 w 100"/>
                <a:gd name="T17" fmla="*/ 67 h 88"/>
                <a:gd name="T18" fmla="*/ 19 w 100"/>
                <a:gd name="T19" fmla="*/ 73 h 88"/>
                <a:gd name="T20" fmla="*/ 0 w 100"/>
                <a:gd name="T21" fmla="*/ 71 h 88"/>
                <a:gd name="T22" fmla="*/ 13 w 100"/>
                <a:gd name="T23" fmla="*/ 61 h 88"/>
                <a:gd name="T24" fmla="*/ 38 w 100"/>
                <a:gd name="T25" fmla="*/ 13 h 88"/>
                <a:gd name="T26" fmla="*/ 73 w 100"/>
                <a:gd name="T2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0" h="88">
                  <a:moveTo>
                    <a:pt x="73" y="0"/>
                  </a:moveTo>
                  <a:lnTo>
                    <a:pt x="94" y="2"/>
                  </a:lnTo>
                  <a:lnTo>
                    <a:pt x="100" y="12"/>
                  </a:lnTo>
                  <a:lnTo>
                    <a:pt x="92" y="42"/>
                  </a:lnTo>
                  <a:lnTo>
                    <a:pt x="86" y="54"/>
                  </a:lnTo>
                  <a:lnTo>
                    <a:pt x="69" y="54"/>
                  </a:lnTo>
                  <a:lnTo>
                    <a:pt x="73" y="88"/>
                  </a:lnTo>
                  <a:lnTo>
                    <a:pt x="59" y="81"/>
                  </a:lnTo>
                  <a:lnTo>
                    <a:pt x="44" y="67"/>
                  </a:lnTo>
                  <a:lnTo>
                    <a:pt x="19" y="73"/>
                  </a:lnTo>
                  <a:lnTo>
                    <a:pt x="0" y="71"/>
                  </a:lnTo>
                  <a:lnTo>
                    <a:pt x="13" y="61"/>
                  </a:lnTo>
                  <a:lnTo>
                    <a:pt x="38" y="13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1" name="Freeform 147"/>
            <p:cNvSpPr>
              <a:spLocks noEditPoints="1"/>
            </p:cNvSpPr>
            <p:nvPr/>
          </p:nvSpPr>
          <p:spPr bwMode="auto">
            <a:xfrm>
              <a:off x="4335" y="490"/>
              <a:ext cx="578" cy="637"/>
            </a:xfrm>
            <a:custGeom>
              <a:avLst/>
              <a:gdLst>
                <a:gd name="T0" fmla="*/ 578 w 578"/>
                <a:gd name="T1" fmla="*/ 265 h 637"/>
                <a:gd name="T2" fmla="*/ 578 w 578"/>
                <a:gd name="T3" fmla="*/ 291 h 637"/>
                <a:gd name="T4" fmla="*/ 526 w 578"/>
                <a:gd name="T5" fmla="*/ 305 h 637"/>
                <a:gd name="T6" fmla="*/ 503 w 578"/>
                <a:gd name="T7" fmla="*/ 274 h 637"/>
                <a:gd name="T8" fmla="*/ 463 w 578"/>
                <a:gd name="T9" fmla="*/ 303 h 637"/>
                <a:gd name="T10" fmla="*/ 419 w 578"/>
                <a:gd name="T11" fmla="*/ 309 h 637"/>
                <a:gd name="T12" fmla="*/ 365 w 578"/>
                <a:gd name="T13" fmla="*/ 295 h 637"/>
                <a:gd name="T14" fmla="*/ 338 w 578"/>
                <a:gd name="T15" fmla="*/ 305 h 637"/>
                <a:gd name="T16" fmla="*/ 296 w 578"/>
                <a:gd name="T17" fmla="*/ 318 h 637"/>
                <a:gd name="T18" fmla="*/ 269 w 578"/>
                <a:gd name="T19" fmla="*/ 336 h 637"/>
                <a:gd name="T20" fmla="*/ 235 w 578"/>
                <a:gd name="T21" fmla="*/ 389 h 637"/>
                <a:gd name="T22" fmla="*/ 210 w 578"/>
                <a:gd name="T23" fmla="*/ 441 h 637"/>
                <a:gd name="T24" fmla="*/ 179 w 578"/>
                <a:gd name="T25" fmla="*/ 453 h 637"/>
                <a:gd name="T26" fmla="*/ 165 w 578"/>
                <a:gd name="T27" fmla="*/ 522 h 637"/>
                <a:gd name="T28" fmla="*/ 173 w 578"/>
                <a:gd name="T29" fmla="*/ 574 h 637"/>
                <a:gd name="T30" fmla="*/ 142 w 578"/>
                <a:gd name="T31" fmla="*/ 612 h 637"/>
                <a:gd name="T32" fmla="*/ 77 w 578"/>
                <a:gd name="T33" fmla="*/ 629 h 637"/>
                <a:gd name="T34" fmla="*/ 12 w 578"/>
                <a:gd name="T35" fmla="*/ 622 h 637"/>
                <a:gd name="T36" fmla="*/ 0 w 578"/>
                <a:gd name="T37" fmla="*/ 516 h 637"/>
                <a:gd name="T38" fmla="*/ 85 w 578"/>
                <a:gd name="T39" fmla="*/ 470 h 637"/>
                <a:gd name="T40" fmla="*/ 173 w 578"/>
                <a:gd name="T41" fmla="*/ 397 h 637"/>
                <a:gd name="T42" fmla="*/ 261 w 578"/>
                <a:gd name="T43" fmla="*/ 318 h 637"/>
                <a:gd name="T44" fmla="*/ 365 w 578"/>
                <a:gd name="T45" fmla="*/ 270 h 637"/>
                <a:gd name="T46" fmla="*/ 430 w 578"/>
                <a:gd name="T47" fmla="*/ 249 h 637"/>
                <a:gd name="T48" fmla="*/ 507 w 578"/>
                <a:gd name="T49" fmla="*/ 245 h 637"/>
                <a:gd name="T50" fmla="*/ 365 w 578"/>
                <a:gd name="T51" fmla="*/ 78 h 637"/>
                <a:gd name="T52" fmla="*/ 344 w 578"/>
                <a:gd name="T53" fmla="*/ 65 h 637"/>
                <a:gd name="T54" fmla="*/ 369 w 578"/>
                <a:gd name="T55" fmla="*/ 51 h 637"/>
                <a:gd name="T56" fmla="*/ 407 w 578"/>
                <a:gd name="T57" fmla="*/ 67 h 637"/>
                <a:gd name="T58" fmla="*/ 342 w 578"/>
                <a:gd name="T59" fmla="*/ 40 h 637"/>
                <a:gd name="T60" fmla="*/ 286 w 578"/>
                <a:gd name="T61" fmla="*/ 69 h 637"/>
                <a:gd name="T62" fmla="*/ 261 w 578"/>
                <a:gd name="T63" fmla="*/ 94 h 637"/>
                <a:gd name="T64" fmla="*/ 196 w 578"/>
                <a:gd name="T65" fmla="*/ 78 h 637"/>
                <a:gd name="T66" fmla="*/ 185 w 578"/>
                <a:gd name="T67" fmla="*/ 63 h 637"/>
                <a:gd name="T68" fmla="*/ 131 w 578"/>
                <a:gd name="T69" fmla="*/ 23 h 637"/>
                <a:gd name="T70" fmla="*/ 192 w 578"/>
                <a:gd name="T71" fmla="*/ 23 h 637"/>
                <a:gd name="T72" fmla="*/ 227 w 578"/>
                <a:gd name="T73" fmla="*/ 15 h 637"/>
                <a:gd name="T74" fmla="*/ 279 w 578"/>
                <a:gd name="T75" fmla="*/ 23 h 637"/>
                <a:gd name="T76" fmla="*/ 448 w 578"/>
                <a:gd name="T77" fmla="*/ 13 h 637"/>
                <a:gd name="T78" fmla="*/ 369 w 578"/>
                <a:gd name="T79" fmla="*/ 28 h 637"/>
                <a:gd name="T80" fmla="*/ 308 w 578"/>
                <a:gd name="T81" fmla="*/ 19 h 637"/>
                <a:gd name="T82" fmla="*/ 260 w 578"/>
                <a:gd name="T83" fmla="*/ 7 h 637"/>
                <a:gd name="T84" fmla="*/ 344 w 578"/>
                <a:gd name="T85" fmla="*/ 7 h 637"/>
                <a:gd name="T86" fmla="*/ 409 w 578"/>
                <a:gd name="T87" fmla="*/ 5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78" h="637">
                  <a:moveTo>
                    <a:pt x="507" y="245"/>
                  </a:moveTo>
                  <a:lnTo>
                    <a:pt x="578" y="265"/>
                  </a:lnTo>
                  <a:lnTo>
                    <a:pt x="551" y="272"/>
                  </a:lnTo>
                  <a:lnTo>
                    <a:pt x="578" y="291"/>
                  </a:lnTo>
                  <a:lnTo>
                    <a:pt x="544" y="303"/>
                  </a:lnTo>
                  <a:lnTo>
                    <a:pt x="526" y="305"/>
                  </a:lnTo>
                  <a:lnTo>
                    <a:pt x="532" y="284"/>
                  </a:lnTo>
                  <a:lnTo>
                    <a:pt x="503" y="274"/>
                  </a:lnTo>
                  <a:lnTo>
                    <a:pt x="471" y="284"/>
                  </a:lnTo>
                  <a:lnTo>
                    <a:pt x="463" y="303"/>
                  </a:lnTo>
                  <a:lnTo>
                    <a:pt x="444" y="316"/>
                  </a:lnTo>
                  <a:lnTo>
                    <a:pt x="419" y="309"/>
                  </a:lnTo>
                  <a:lnTo>
                    <a:pt x="390" y="311"/>
                  </a:lnTo>
                  <a:lnTo>
                    <a:pt x="365" y="295"/>
                  </a:lnTo>
                  <a:lnTo>
                    <a:pt x="352" y="303"/>
                  </a:lnTo>
                  <a:lnTo>
                    <a:pt x="338" y="305"/>
                  </a:lnTo>
                  <a:lnTo>
                    <a:pt x="336" y="324"/>
                  </a:lnTo>
                  <a:lnTo>
                    <a:pt x="296" y="318"/>
                  </a:lnTo>
                  <a:lnTo>
                    <a:pt x="290" y="336"/>
                  </a:lnTo>
                  <a:lnTo>
                    <a:pt x="269" y="336"/>
                  </a:lnTo>
                  <a:lnTo>
                    <a:pt x="256" y="357"/>
                  </a:lnTo>
                  <a:lnTo>
                    <a:pt x="235" y="389"/>
                  </a:lnTo>
                  <a:lnTo>
                    <a:pt x="200" y="430"/>
                  </a:lnTo>
                  <a:lnTo>
                    <a:pt x="210" y="441"/>
                  </a:lnTo>
                  <a:lnTo>
                    <a:pt x="202" y="453"/>
                  </a:lnTo>
                  <a:lnTo>
                    <a:pt x="179" y="453"/>
                  </a:lnTo>
                  <a:lnTo>
                    <a:pt x="164" y="480"/>
                  </a:lnTo>
                  <a:lnTo>
                    <a:pt x="165" y="522"/>
                  </a:lnTo>
                  <a:lnTo>
                    <a:pt x="181" y="537"/>
                  </a:lnTo>
                  <a:lnTo>
                    <a:pt x="173" y="574"/>
                  </a:lnTo>
                  <a:lnTo>
                    <a:pt x="154" y="595"/>
                  </a:lnTo>
                  <a:lnTo>
                    <a:pt x="142" y="612"/>
                  </a:lnTo>
                  <a:lnTo>
                    <a:pt x="127" y="593"/>
                  </a:lnTo>
                  <a:lnTo>
                    <a:pt x="77" y="629"/>
                  </a:lnTo>
                  <a:lnTo>
                    <a:pt x="45" y="637"/>
                  </a:lnTo>
                  <a:lnTo>
                    <a:pt x="12" y="622"/>
                  </a:lnTo>
                  <a:lnTo>
                    <a:pt x="4" y="587"/>
                  </a:lnTo>
                  <a:lnTo>
                    <a:pt x="0" y="516"/>
                  </a:lnTo>
                  <a:lnTo>
                    <a:pt x="23" y="497"/>
                  </a:lnTo>
                  <a:lnTo>
                    <a:pt x="85" y="470"/>
                  </a:lnTo>
                  <a:lnTo>
                    <a:pt x="131" y="439"/>
                  </a:lnTo>
                  <a:lnTo>
                    <a:pt x="173" y="397"/>
                  </a:lnTo>
                  <a:lnTo>
                    <a:pt x="225" y="341"/>
                  </a:lnTo>
                  <a:lnTo>
                    <a:pt x="261" y="318"/>
                  </a:lnTo>
                  <a:lnTo>
                    <a:pt x="319" y="284"/>
                  </a:lnTo>
                  <a:lnTo>
                    <a:pt x="365" y="270"/>
                  </a:lnTo>
                  <a:lnTo>
                    <a:pt x="402" y="272"/>
                  </a:lnTo>
                  <a:lnTo>
                    <a:pt x="430" y="249"/>
                  </a:lnTo>
                  <a:lnTo>
                    <a:pt x="471" y="249"/>
                  </a:lnTo>
                  <a:lnTo>
                    <a:pt x="507" y="245"/>
                  </a:lnTo>
                  <a:close/>
                  <a:moveTo>
                    <a:pt x="407" y="67"/>
                  </a:moveTo>
                  <a:lnTo>
                    <a:pt x="365" y="78"/>
                  </a:lnTo>
                  <a:lnTo>
                    <a:pt x="331" y="73"/>
                  </a:lnTo>
                  <a:lnTo>
                    <a:pt x="344" y="65"/>
                  </a:lnTo>
                  <a:lnTo>
                    <a:pt x="331" y="57"/>
                  </a:lnTo>
                  <a:lnTo>
                    <a:pt x="369" y="51"/>
                  </a:lnTo>
                  <a:lnTo>
                    <a:pt x="379" y="61"/>
                  </a:lnTo>
                  <a:lnTo>
                    <a:pt x="407" y="67"/>
                  </a:lnTo>
                  <a:close/>
                  <a:moveTo>
                    <a:pt x="279" y="23"/>
                  </a:moveTo>
                  <a:lnTo>
                    <a:pt x="342" y="40"/>
                  </a:lnTo>
                  <a:lnTo>
                    <a:pt x="296" y="50"/>
                  </a:lnTo>
                  <a:lnTo>
                    <a:pt x="286" y="69"/>
                  </a:lnTo>
                  <a:lnTo>
                    <a:pt x="269" y="73"/>
                  </a:lnTo>
                  <a:lnTo>
                    <a:pt x="261" y="94"/>
                  </a:lnTo>
                  <a:lnTo>
                    <a:pt x="238" y="94"/>
                  </a:lnTo>
                  <a:lnTo>
                    <a:pt x="196" y="78"/>
                  </a:lnTo>
                  <a:lnTo>
                    <a:pt x="213" y="71"/>
                  </a:lnTo>
                  <a:lnTo>
                    <a:pt x="185" y="63"/>
                  </a:lnTo>
                  <a:lnTo>
                    <a:pt x="146" y="42"/>
                  </a:lnTo>
                  <a:lnTo>
                    <a:pt x="131" y="23"/>
                  </a:lnTo>
                  <a:lnTo>
                    <a:pt x="183" y="15"/>
                  </a:lnTo>
                  <a:lnTo>
                    <a:pt x="192" y="23"/>
                  </a:lnTo>
                  <a:lnTo>
                    <a:pt x="219" y="23"/>
                  </a:lnTo>
                  <a:lnTo>
                    <a:pt x="227" y="15"/>
                  </a:lnTo>
                  <a:lnTo>
                    <a:pt x="254" y="13"/>
                  </a:lnTo>
                  <a:lnTo>
                    <a:pt x="279" y="23"/>
                  </a:lnTo>
                  <a:close/>
                  <a:moveTo>
                    <a:pt x="409" y="5"/>
                  </a:moveTo>
                  <a:lnTo>
                    <a:pt x="448" y="13"/>
                  </a:lnTo>
                  <a:lnTo>
                    <a:pt x="423" y="27"/>
                  </a:lnTo>
                  <a:lnTo>
                    <a:pt x="369" y="28"/>
                  </a:lnTo>
                  <a:lnTo>
                    <a:pt x="313" y="25"/>
                  </a:lnTo>
                  <a:lnTo>
                    <a:pt x="308" y="19"/>
                  </a:lnTo>
                  <a:lnTo>
                    <a:pt x="281" y="19"/>
                  </a:lnTo>
                  <a:lnTo>
                    <a:pt x="260" y="7"/>
                  </a:lnTo>
                  <a:lnTo>
                    <a:pt x="317" y="2"/>
                  </a:lnTo>
                  <a:lnTo>
                    <a:pt x="344" y="7"/>
                  </a:lnTo>
                  <a:lnTo>
                    <a:pt x="361" y="0"/>
                  </a:lnTo>
                  <a:lnTo>
                    <a:pt x="409" y="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2" name="Freeform 148"/>
            <p:cNvSpPr>
              <a:spLocks/>
            </p:cNvSpPr>
            <p:nvPr/>
          </p:nvSpPr>
          <p:spPr bwMode="auto">
            <a:xfrm>
              <a:off x="6478" y="2047"/>
              <a:ext cx="245" cy="138"/>
            </a:xfrm>
            <a:custGeom>
              <a:avLst/>
              <a:gdLst>
                <a:gd name="T0" fmla="*/ 238 w 245"/>
                <a:gd name="T1" fmla="*/ 88 h 138"/>
                <a:gd name="T2" fmla="*/ 238 w 245"/>
                <a:gd name="T3" fmla="*/ 102 h 138"/>
                <a:gd name="T4" fmla="*/ 245 w 245"/>
                <a:gd name="T5" fmla="*/ 123 h 138"/>
                <a:gd name="T6" fmla="*/ 245 w 245"/>
                <a:gd name="T7" fmla="*/ 136 h 138"/>
                <a:gd name="T8" fmla="*/ 220 w 245"/>
                <a:gd name="T9" fmla="*/ 138 h 138"/>
                <a:gd name="T10" fmla="*/ 184 w 245"/>
                <a:gd name="T11" fmla="*/ 130 h 138"/>
                <a:gd name="T12" fmla="*/ 161 w 245"/>
                <a:gd name="T13" fmla="*/ 127 h 138"/>
                <a:gd name="T14" fmla="*/ 142 w 245"/>
                <a:gd name="T15" fmla="*/ 109 h 138"/>
                <a:gd name="T16" fmla="*/ 101 w 245"/>
                <a:gd name="T17" fmla="*/ 105 h 138"/>
                <a:gd name="T18" fmla="*/ 59 w 245"/>
                <a:gd name="T19" fmla="*/ 86 h 138"/>
                <a:gd name="T20" fmla="*/ 30 w 245"/>
                <a:gd name="T21" fmla="*/ 69 h 138"/>
                <a:gd name="T22" fmla="*/ 0 w 245"/>
                <a:gd name="T23" fmla="*/ 56 h 138"/>
                <a:gd name="T24" fmla="*/ 5 w 245"/>
                <a:gd name="T25" fmla="*/ 25 h 138"/>
                <a:gd name="T26" fmla="*/ 21 w 245"/>
                <a:gd name="T27" fmla="*/ 9 h 138"/>
                <a:gd name="T28" fmla="*/ 30 w 245"/>
                <a:gd name="T29" fmla="*/ 0 h 138"/>
                <a:gd name="T30" fmla="*/ 55 w 245"/>
                <a:gd name="T31" fmla="*/ 11 h 138"/>
                <a:gd name="T32" fmla="*/ 90 w 245"/>
                <a:gd name="T33" fmla="*/ 32 h 138"/>
                <a:gd name="T34" fmla="*/ 107 w 245"/>
                <a:gd name="T35" fmla="*/ 38 h 138"/>
                <a:gd name="T36" fmla="*/ 119 w 245"/>
                <a:gd name="T37" fmla="*/ 54 h 138"/>
                <a:gd name="T38" fmla="*/ 144 w 245"/>
                <a:gd name="T39" fmla="*/ 61 h 138"/>
                <a:gd name="T40" fmla="*/ 169 w 245"/>
                <a:gd name="T41" fmla="*/ 77 h 138"/>
                <a:gd name="T42" fmla="*/ 203 w 245"/>
                <a:gd name="T43" fmla="*/ 84 h 138"/>
                <a:gd name="T44" fmla="*/ 238 w 245"/>
                <a:gd name="T45" fmla="*/ 8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138">
                  <a:moveTo>
                    <a:pt x="238" y="88"/>
                  </a:moveTo>
                  <a:lnTo>
                    <a:pt x="238" y="102"/>
                  </a:lnTo>
                  <a:lnTo>
                    <a:pt x="245" y="123"/>
                  </a:lnTo>
                  <a:lnTo>
                    <a:pt x="245" y="136"/>
                  </a:lnTo>
                  <a:lnTo>
                    <a:pt x="220" y="138"/>
                  </a:lnTo>
                  <a:lnTo>
                    <a:pt x="184" y="130"/>
                  </a:lnTo>
                  <a:lnTo>
                    <a:pt x="161" y="127"/>
                  </a:lnTo>
                  <a:lnTo>
                    <a:pt x="142" y="109"/>
                  </a:lnTo>
                  <a:lnTo>
                    <a:pt x="101" y="105"/>
                  </a:lnTo>
                  <a:lnTo>
                    <a:pt x="59" y="86"/>
                  </a:lnTo>
                  <a:lnTo>
                    <a:pt x="30" y="69"/>
                  </a:lnTo>
                  <a:lnTo>
                    <a:pt x="0" y="56"/>
                  </a:lnTo>
                  <a:lnTo>
                    <a:pt x="5" y="25"/>
                  </a:lnTo>
                  <a:lnTo>
                    <a:pt x="21" y="9"/>
                  </a:lnTo>
                  <a:lnTo>
                    <a:pt x="30" y="0"/>
                  </a:lnTo>
                  <a:lnTo>
                    <a:pt x="55" y="11"/>
                  </a:lnTo>
                  <a:lnTo>
                    <a:pt x="90" y="32"/>
                  </a:lnTo>
                  <a:lnTo>
                    <a:pt x="107" y="38"/>
                  </a:lnTo>
                  <a:lnTo>
                    <a:pt x="119" y="54"/>
                  </a:lnTo>
                  <a:lnTo>
                    <a:pt x="144" y="61"/>
                  </a:lnTo>
                  <a:lnTo>
                    <a:pt x="169" y="77"/>
                  </a:lnTo>
                  <a:lnTo>
                    <a:pt x="203" y="84"/>
                  </a:lnTo>
                  <a:lnTo>
                    <a:pt x="238" y="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3" name="Freeform 149"/>
            <p:cNvSpPr>
              <a:spLocks noEditPoints="1"/>
            </p:cNvSpPr>
            <p:nvPr/>
          </p:nvSpPr>
          <p:spPr bwMode="auto">
            <a:xfrm>
              <a:off x="8639" y="4255"/>
              <a:ext cx="530" cy="413"/>
            </a:xfrm>
            <a:custGeom>
              <a:avLst/>
              <a:gdLst>
                <a:gd name="T0" fmla="*/ 301 w 530"/>
                <a:gd name="T1" fmla="*/ 234 h 413"/>
                <a:gd name="T2" fmla="*/ 328 w 530"/>
                <a:gd name="T3" fmla="*/ 234 h 413"/>
                <a:gd name="T4" fmla="*/ 296 w 530"/>
                <a:gd name="T5" fmla="*/ 265 h 413"/>
                <a:gd name="T6" fmla="*/ 236 w 530"/>
                <a:gd name="T7" fmla="*/ 303 h 413"/>
                <a:gd name="T8" fmla="*/ 213 w 530"/>
                <a:gd name="T9" fmla="*/ 319 h 413"/>
                <a:gd name="T10" fmla="*/ 156 w 530"/>
                <a:gd name="T11" fmla="*/ 353 h 413"/>
                <a:gd name="T12" fmla="*/ 81 w 530"/>
                <a:gd name="T13" fmla="*/ 403 h 413"/>
                <a:gd name="T14" fmla="*/ 37 w 530"/>
                <a:gd name="T15" fmla="*/ 411 h 413"/>
                <a:gd name="T16" fmla="*/ 0 w 530"/>
                <a:gd name="T17" fmla="*/ 397 h 413"/>
                <a:gd name="T18" fmla="*/ 38 w 530"/>
                <a:gd name="T19" fmla="*/ 361 h 413"/>
                <a:gd name="T20" fmla="*/ 119 w 530"/>
                <a:gd name="T21" fmla="*/ 321 h 413"/>
                <a:gd name="T22" fmla="*/ 184 w 530"/>
                <a:gd name="T23" fmla="*/ 292 h 413"/>
                <a:gd name="T24" fmla="*/ 244 w 530"/>
                <a:gd name="T25" fmla="*/ 248 h 413"/>
                <a:gd name="T26" fmla="*/ 278 w 530"/>
                <a:gd name="T27" fmla="*/ 221 h 413"/>
                <a:gd name="T28" fmla="*/ 305 w 530"/>
                <a:gd name="T29" fmla="*/ 221 h 413"/>
                <a:gd name="T30" fmla="*/ 451 w 530"/>
                <a:gd name="T31" fmla="*/ 94 h 413"/>
                <a:gd name="T32" fmla="*/ 472 w 530"/>
                <a:gd name="T33" fmla="*/ 81 h 413"/>
                <a:gd name="T34" fmla="*/ 476 w 530"/>
                <a:gd name="T35" fmla="*/ 117 h 413"/>
                <a:gd name="T36" fmla="*/ 518 w 530"/>
                <a:gd name="T37" fmla="*/ 108 h 413"/>
                <a:gd name="T38" fmla="*/ 503 w 530"/>
                <a:gd name="T39" fmla="*/ 140 h 413"/>
                <a:gd name="T40" fmla="*/ 461 w 530"/>
                <a:gd name="T41" fmla="*/ 159 h 413"/>
                <a:gd name="T42" fmla="*/ 440 w 530"/>
                <a:gd name="T43" fmla="*/ 184 h 413"/>
                <a:gd name="T44" fmla="*/ 409 w 530"/>
                <a:gd name="T45" fmla="*/ 209 h 413"/>
                <a:gd name="T46" fmla="*/ 347 w 530"/>
                <a:gd name="T47" fmla="*/ 246 h 413"/>
                <a:gd name="T48" fmla="*/ 342 w 530"/>
                <a:gd name="T49" fmla="*/ 232 h 413"/>
                <a:gd name="T50" fmla="*/ 380 w 530"/>
                <a:gd name="T51" fmla="*/ 186 h 413"/>
                <a:gd name="T52" fmla="*/ 367 w 530"/>
                <a:gd name="T53" fmla="*/ 159 h 413"/>
                <a:gd name="T54" fmla="*/ 417 w 530"/>
                <a:gd name="T55" fmla="*/ 123 h 413"/>
                <a:gd name="T56" fmla="*/ 432 w 530"/>
                <a:gd name="T57" fmla="*/ 77 h 413"/>
                <a:gd name="T58" fmla="*/ 430 w 530"/>
                <a:gd name="T59" fmla="*/ 58 h 413"/>
                <a:gd name="T60" fmla="*/ 426 w 530"/>
                <a:gd name="T61" fmla="*/ 4 h 413"/>
                <a:gd name="T62" fmla="*/ 443 w 530"/>
                <a:gd name="T63" fmla="*/ 19 h 413"/>
                <a:gd name="T64" fmla="*/ 451 w 530"/>
                <a:gd name="T65" fmla="*/ 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0" h="413">
                  <a:moveTo>
                    <a:pt x="305" y="221"/>
                  </a:moveTo>
                  <a:lnTo>
                    <a:pt x="301" y="234"/>
                  </a:lnTo>
                  <a:lnTo>
                    <a:pt x="330" y="221"/>
                  </a:lnTo>
                  <a:lnTo>
                    <a:pt x="328" y="234"/>
                  </a:lnTo>
                  <a:lnTo>
                    <a:pt x="319" y="250"/>
                  </a:lnTo>
                  <a:lnTo>
                    <a:pt x="296" y="265"/>
                  </a:lnTo>
                  <a:lnTo>
                    <a:pt x="261" y="290"/>
                  </a:lnTo>
                  <a:lnTo>
                    <a:pt x="236" y="303"/>
                  </a:lnTo>
                  <a:lnTo>
                    <a:pt x="234" y="319"/>
                  </a:lnTo>
                  <a:lnTo>
                    <a:pt x="213" y="319"/>
                  </a:lnTo>
                  <a:lnTo>
                    <a:pt x="180" y="332"/>
                  </a:lnTo>
                  <a:lnTo>
                    <a:pt x="156" y="353"/>
                  </a:lnTo>
                  <a:lnTo>
                    <a:pt x="113" y="388"/>
                  </a:lnTo>
                  <a:lnTo>
                    <a:pt x="81" y="403"/>
                  </a:lnTo>
                  <a:lnTo>
                    <a:pt x="60" y="413"/>
                  </a:lnTo>
                  <a:lnTo>
                    <a:pt x="37" y="411"/>
                  </a:lnTo>
                  <a:lnTo>
                    <a:pt x="27" y="399"/>
                  </a:lnTo>
                  <a:lnTo>
                    <a:pt x="0" y="397"/>
                  </a:lnTo>
                  <a:lnTo>
                    <a:pt x="6" y="386"/>
                  </a:lnTo>
                  <a:lnTo>
                    <a:pt x="38" y="361"/>
                  </a:lnTo>
                  <a:lnTo>
                    <a:pt x="98" y="328"/>
                  </a:lnTo>
                  <a:lnTo>
                    <a:pt x="119" y="321"/>
                  </a:lnTo>
                  <a:lnTo>
                    <a:pt x="148" y="309"/>
                  </a:lnTo>
                  <a:lnTo>
                    <a:pt x="184" y="292"/>
                  </a:lnTo>
                  <a:lnTo>
                    <a:pt x="215" y="275"/>
                  </a:lnTo>
                  <a:lnTo>
                    <a:pt x="244" y="248"/>
                  </a:lnTo>
                  <a:lnTo>
                    <a:pt x="261" y="240"/>
                  </a:lnTo>
                  <a:lnTo>
                    <a:pt x="278" y="221"/>
                  </a:lnTo>
                  <a:lnTo>
                    <a:pt x="309" y="205"/>
                  </a:lnTo>
                  <a:lnTo>
                    <a:pt x="305" y="221"/>
                  </a:lnTo>
                  <a:close/>
                  <a:moveTo>
                    <a:pt x="451" y="60"/>
                  </a:moveTo>
                  <a:lnTo>
                    <a:pt x="451" y="94"/>
                  </a:lnTo>
                  <a:lnTo>
                    <a:pt x="465" y="71"/>
                  </a:lnTo>
                  <a:lnTo>
                    <a:pt x="472" y="81"/>
                  </a:lnTo>
                  <a:lnTo>
                    <a:pt x="461" y="106"/>
                  </a:lnTo>
                  <a:lnTo>
                    <a:pt x="476" y="117"/>
                  </a:lnTo>
                  <a:lnTo>
                    <a:pt x="493" y="119"/>
                  </a:lnTo>
                  <a:lnTo>
                    <a:pt x="518" y="108"/>
                  </a:lnTo>
                  <a:lnTo>
                    <a:pt x="530" y="111"/>
                  </a:lnTo>
                  <a:lnTo>
                    <a:pt x="503" y="140"/>
                  </a:lnTo>
                  <a:lnTo>
                    <a:pt x="482" y="161"/>
                  </a:lnTo>
                  <a:lnTo>
                    <a:pt x="461" y="159"/>
                  </a:lnTo>
                  <a:lnTo>
                    <a:pt x="447" y="171"/>
                  </a:lnTo>
                  <a:lnTo>
                    <a:pt x="440" y="184"/>
                  </a:lnTo>
                  <a:lnTo>
                    <a:pt x="432" y="192"/>
                  </a:lnTo>
                  <a:lnTo>
                    <a:pt x="409" y="209"/>
                  </a:lnTo>
                  <a:lnTo>
                    <a:pt x="378" y="232"/>
                  </a:lnTo>
                  <a:lnTo>
                    <a:pt x="347" y="246"/>
                  </a:lnTo>
                  <a:lnTo>
                    <a:pt x="349" y="236"/>
                  </a:lnTo>
                  <a:lnTo>
                    <a:pt x="342" y="232"/>
                  </a:lnTo>
                  <a:lnTo>
                    <a:pt x="376" y="205"/>
                  </a:lnTo>
                  <a:lnTo>
                    <a:pt x="380" y="186"/>
                  </a:lnTo>
                  <a:lnTo>
                    <a:pt x="359" y="173"/>
                  </a:lnTo>
                  <a:lnTo>
                    <a:pt x="367" y="159"/>
                  </a:lnTo>
                  <a:lnTo>
                    <a:pt x="395" y="148"/>
                  </a:lnTo>
                  <a:lnTo>
                    <a:pt x="417" y="123"/>
                  </a:lnTo>
                  <a:lnTo>
                    <a:pt x="428" y="100"/>
                  </a:lnTo>
                  <a:lnTo>
                    <a:pt x="432" y="77"/>
                  </a:lnTo>
                  <a:lnTo>
                    <a:pt x="436" y="71"/>
                  </a:lnTo>
                  <a:lnTo>
                    <a:pt x="430" y="58"/>
                  </a:lnTo>
                  <a:lnTo>
                    <a:pt x="424" y="27"/>
                  </a:lnTo>
                  <a:lnTo>
                    <a:pt x="426" y="4"/>
                  </a:lnTo>
                  <a:lnTo>
                    <a:pt x="438" y="0"/>
                  </a:lnTo>
                  <a:lnTo>
                    <a:pt x="443" y="19"/>
                  </a:lnTo>
                  <a:lnTo>
                    <a:pt x="461" y="29"/>
                  </a:lnTo>
                  <a:lnTo>
                    <a:pt x="451" y="6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4" name="Freeform 150"/>
            <p:cNvSpPr>
              <a:spLocks/>
            </p:cNvSpPr>
            <p:nvPr/>
          </p:nvSpPr>
          <p:spPr bwMode="auto">
            <a:xfrm>
              <a:off x="4556" y="1231"/>
              <a:ext cx="259" cy="190"/>
            </a:xfrm>
            <a:custGeom>
              <a:avLst/>
              <a:gdLst>
                <a:gd name="T0" fmla="*/ 25 w 259"/>
                <a:gd name="T1" fmla="*/ 121 h 190"/>
                <a:gd name="T2" fmla="*/ 14 w 259"/>
                <a:gd name="T3" fmla="*/ 100 h 190"/>
                <a:gd name="T4" fmla="*/ 15 w 259"/>
                <a:gd name="T5" fmla="*/ 88 h 190"/>
                <a:gd name="T6" fmla="*/ 8 w 259"/>
                <a:gd name="T7" fmla="*/ 71 h 190"/>
                <a:gd name="T8" fmla="*/ 0 w 259"/>
                <a:gd name="T9" fmla="*/ 59 h 190"/>
                <a:gd name="T10" fmla="*/ 6 w 259"/>
                <a:gd name="T11" fmla="*/ 52 h 190"/>
                <a:gd name="T12" fmla="*/ 0 w 259"/>
                <a:gd name="T13" fmla="*/ 34 h 190"/>
                <a:gd name="T14" fmla="*/ 17 w 259"/>
                <a:gd name="T15" fmla="*/ 25 h 190"/>
                <a:gd name="T16" fmla="*/ 56 w 259"/>
                <a:gd name="T17" fmla="*/ 9 h 190"/>
                <a:gd name="T18" fmla="*/ 87 w 259"/>
                <a:gd name="T19" fmla="*/ 0 h 190"/>
                <a:gd name="T20" fmla="*/ 113 w 259"/>
                <a:gd name="T21" fmla="*/ 4 h 190"/>
                <a:gd name="T22" fmla="*/ 115 w 259"/>
                <a:gd name="T23" fmla="*/ 13 h 190"/>
                <a:gd name="T24" fmla="*/ 138 w 259"/>
                <a:gd name="T25" fmla="*/ 13 h 190"/>
                <a:gd name="T26" fmla="*/ 171 w 259"/>
                <a:gd name="T27" fmla="*/ 17 h 190"/>
                <a:gd name="T28" fmla="*/ 217 w 259"/>
                <a:gd name="T29" fmla="*/ 15 h 190"/>
                <a:gd name="T30" fmla="*/ 230 w 259"/>
                <a:gd name="T31" fmla="*/ 19 h 190"/>
                <a:gd name="T32" fmla="*/ 236 w 259"/>
                <a:gd name="T33" fmla="*/ 29 h 190"/>
                <a:gd name="T34" fmla="*/ 240 w 259"/>
                <a:gd name="T35" fmla="*/ 44 h 190"/>
                <a:gd name="T36" fmla="*/ 248 w 259"/>
                <a:gd name="T37" fmla="*/ 55 h 190"/>
                <a:gd name="T38" fmla="*/ 248 w 259"/>
                <a:gd name="T39" fmla="*/ 69 h 190"/>
                <a:gd name="T40" fmla="*/ 232 w 259"/>
                <a:gd name="T41" fmla="*/ 75 h 190"/>
                <a:gd name="T42" fmla="*/ 242 w 259"/>
                <a:gd name="T43" fmla="*/ 90 h 190"/>
                <a:gd name="T44" fmla="*/ 244 w 259"/>
                <a:gd name="T45" fmla="*/ 105 h 190"/>
                <a:gd name="T46" fmla="*/ 259 w 259"/>
                <a:gd name="T47" fmla="*/ 134 h 190"/>
                <a:gd name="T48" fmla="*/ 257 w 259"/>
                <a:gd name="T49" fmla="*/ 144 h 190"/>
                <a:gd name="T50" fmla="*/ 244 w 259"/>
                <a:gd name="T51" fmla="*/ 148 h 190"/>
                <a:gd name="T52" fmla="*/ 223 w 259"/>
                <a:gd name="T53" fmla="*/ 175 h 190"/>
                <a:gd name="T54" fmla="*/ 230 w 259"/>
                <a:gd name="T55" fmla="*/ 190 h 190"/>
                <a:gd name="T56" fmla="*/ 225 w 259"/>
                <a:gd name="T57" fmla="*/ 188 h 190"/>
                <a:gd name="T58" fmla="*/ 198 w 259"/>
                <a:gd name="T59" fmla="*/ 175 h 190"/>
                <a:gd name="T60" fmla="*/ 181 w 259"/>
                <a:gd name="T61" fmla="*/ 178 h 190"/>
                <a:gd name="T62" fmla="*/ 167 w 259"/>
                <a:gd name="T63" fmla="*/ 176 h 190"/>
                <a:gd name="T64" fmla="*/ 152 w 259"/>
                <a:gd name="T65" fmla="*/ 182 h 190"/>
                <a:gd name="T66" fmla="*/ 138 w 259"/>
                <a:gd name="T67" fmla="*/ 171 h 190"/>
                <a:gd name="T68" fmla="*/ 129 w 259"/>
                <a:gd name="T69" fmla="*/ 176 h 190"/>
                <a:gd name="T70" fmla="*/ 127 w 259"/>
                <a:gd name="T71" fmla="*/ 175 h 190"/>
                <a:gd name="T72" fmla="*/ 113 w 259"/>
                <a:gd name="T73" fmla="*/ 157 h 190"/>
                <a:gd name="T74" fmla="*/ 94 w 259"/>
                <a:gd name="T75" fmla="*/ 155 h 190"/>
                <a:gd name="T76" fmla="*/ 92 w 259"/>
                <a:gd name="T77" fmla="*/ 146 h 190"/>
                <a:gd name="T78" fmla="*/ 73 w 259"/>
                <a:gd name="T79" fmla="*/ 142 h 190"/>
                <a:gd name="T80" fmla="*/ 69 w 259"/>
                <a:gd name="T81" fmla="*/ 150 h 190"/>
                <a:gd name="T82" fmla="*/ 56 w 259"/>
                <a:gd name="T83" fmla="*/ 144 h 190"/>
                <a:gd name="T84" fmla="*/ 58 w 259"/>
                <a:gd name="T85" fmla="*/ 134 h 190"/>
                <a:gd name="T86" fmla="*/ 37 w 259"/>
                <a:gd name="T87" fmla="*/ 130 h 190"/>
                <a:gd name="T88" fmla="*/ 25 w 259"/>
                <a:gd name="T89" fmla="*/ 1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" h="190">
                  <a:moveTo>
                    <a:pt x="25" y="121"/>
                  </a:moveTo>
                  <a:lnTo>
                    <a:pt x="14" y="100"/>
                  </a:lnTo>
                  <a:lnTo>
                    <a:pt x="15" y="88"/>
                  </a:lnTo>
                  <a:lnTo>
                    <a:pt x="8" y="71"/>
                  </a:lnTo>
                  <a:lnTo>
                    <a:pt x="0" y="59"/>
                  </a:lnTo>
                  <a:lnTo>
                    <a:pt x="6" y="52"/>
                  </a:lnTo>
                  <a:lnTo>
                    <a:pt x="0" y="34"/>
                  </a:lnTo>
                  <a:lnTo>
                    <a:pt x="17" y="25"/>
                  </a:lnTo>
                  <a:lnTo>
                    <a:pt x="56" y="9"/>
                  </a:lnTo>
                  <a:lnTo>
                    <a:pt x="87" y="0"/>
                  </a:lnTo>
                  <a:lnTo>
                    <a:pt x="113" y="4"/>
                  </a:lnTo>
                  <a:lnTo>
                    <a:pt x="115" y="13"/>
                  </a:lnTo>
                  <a:lnTo>
                    <a:pt x="138" y="13"/>
                  </a:lnTo>
                  <a:lnTo>
                    <a:pt x="171" y="17"/>
                  </a:lnTo>
                  <a:lnTo>
                    <a:pt x="217" y="15"/>
                  </a:lnTo>
                  <a:lnTo>
                    <a:pt x="230" y="19"/>
                  </a:lnTo>
                  <a:lnTo>
                    <a:pt x="236" y="29"/>
                  </a:lnTo>
                  <a:lnTo>
                    <a:pt x="240" y="44"/>
                  </a:lnTo>
                  <a:lnTo>
                    <a:pt x="248" y="55"/>
                  </a:lnTo>
                  <a:lnTo>
                    <a:pt x="248" y="69"/>
                  </a:lnTo>
                  <a:lnTo>
                    <a:pt x="232" y="75"/>
                  </a:lnTo>
                  <a:lnTo>
                    <a:pt x="242" y="90"/>
                  </a:lnTo>
                  <a:lnTo>
                    <a:pt x="244" y="105"/>
                  </a:lnTo>
                  <a:lnTo>
                    <a:pt x="259" y="134"/>
                  </a:lnTo>
                  <a:lnTo>
                    <a:pt x="257" y="144"/>
                  </a:lnTo>
                  <a:lnTo>
                    <a:pt x="244" y="148"/>
                  </a:lnTo>
                  <a:lnTo>
                    <a:pt x="223" y="175"/>
                  </a:lnTo>
                  <a:lnTo>
                    <a:pt x="230" y="190"/>
                  </a:lnTo>
                  <a:lnTo>
                    <a:pt x="225" y="188"/>
                  </a:lnTo>
                  <a:lnTo>
                    <a:pt x="198" y="175"/>
                  </a:lnTo>
                  <a:lnTo>
                    <a:pt x="181" y="178"/>
                  </a:lnTo>
                  <a:lnTo>
                    <a:pt x="167" y="176"/>
                  </a:lnTo>
                  <a:lnTo>
                    <a:pt x="152" y="182"/>
                  </a:lnTo>
                  <a:lnTo>
                    <a:pt x="138" y="171"/>
                  </a:lnTo>
                  <a:lnTo>
                    <a:pt x="129" y="176"/>
                  </a:lnTo>
                  <a:lnTo>
                    <a:pt x="127" y="175"/>
                  </a:lnTo>
                  <a:lnTo>
                    <a:pt x="113" y="157"/>
                  </a:lnTo>
                  <a:lnTo>
                    <a:pt x="94" y="155"/>
                  </a:lnTo>
                  <a:lnTo>
                    <a:pt x="92" y="146"/>
                  </a:lnTo>
                  <a:lnTo>
                    <a:pt x="73" y="142"/>
                  </a:lnTo>
                  <a:lnTo>
                    <a:pt x="69" y="150"/>
                  </a:lnTo>
                  <a:lnTo>
                    <a:pt x="56" y="144"/>
                  </a:lnTo>
                  <a:lnTo>
                    <a:pt x="58" y="134"/>
                  </a:lnTo>
                  <a:lnTo>
                    <a:pt x="37" y="130"/>
                  </a:lnTo>
                  <a:lnTo>
                    <a:pt x="25" y="12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5" name="Freeform 151"/>
            <p:cNvSpPr>
              <a:spLocks/>
            </p:cNvSpPr>
            <p:nvPr/>
          </p:nvSpPr>
          <p:spPr bwMode="auto">
            <a:xfrm>
              <a:off x="2161" y="2452"/>
              <a:ext cx="47" cy="21"/>
            </a:xfrm>
            <a:custGeom>
              <a:avLst/>
              <a:gdLst>
                <a:gd name="T0" fmla="*/ 28 w 47"/>
                <a:gd name="T1" fmla="*/ 2 h 21"/>
                <a:gd name="T2" fmla="*/ 44 w 47"/>
                <a:gd name="T3" fmla="*/ 4 h 21"/>
                <a:gd name="T4" fmla="*/ 47 w 47"/>
                <a:gd name="T5" fmla="*/ 12 h 21"/>
                <a:gd name="T6" fmla="*/ 40 w 47"/>
                <a:gd name="T7" fmla="*/ 19 h 21"/>
                <a:gd name="T8" fmla="*/ 17 w 47"/>
                <a:gd name="T9" fmla="*/ 19 h 21"/>
                <a:gd name="T10" fmla="*/ 0 w 47"/>
                <a:gd name="T11" fmla="*/ 21 h 21"/>
                <a:gd name="T12" fmla="*/ 0 w 47"/>
                <a:gd name="T13" fmla="*/ 6 h 21"/>
                <a:gd name="T14" fmla="*/ 3 w 47"/>
                <a:gd name="T15" fmla="*/ 0 h 21"/>
                <a:gd name="T16" fmla="*/ 28 w 47"/>
                <a:gd name="T1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21">
                  <a:moveTo>
                    <a:pt x="28" y="2"/>
                  </a:moveTo>
                  <a:lnTo>
                    <a:pt x="44" y="4"/>
                  </a:lnTo>
                  <a:lnTo>
                    <a:pt x="47" y="12"/>
                  </a:lnTo>
                  <a:lnTo>
                    <a:pt x="40" y="19"/>
                  </a:lnTo>
                  <a:lnTo>
                    <a:pt x="17" y="19"/>
                  </a:lnTo>
                  <a:lnTo>
                    <a:pt x="0" y="21"/>
                  </a:lnTo>
                  <a:lnTo>
                    <a:pt x="0" y="6"/>
                  </a:lnTo>
                  <a:lnTo>
                    <a:pt x="3" y="0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6" name="Freeform 152"/>
            <p:cNvSpPr>
              <a:spLocks/>
            </p:cNvSpPr>
            <p:nvPr/>
          </p:nvSpPr>
          <p:spPr bwMode="auto">
            <a:xfrm>
              <a:off x="7616" y="1622"/>
              <a:ext cx="140" cy="179"/>
            </a:xfrm>
            <a:custGeom>
              <a:avLst/>
              <a:gdLst>
                <a:gd name="T0" fmla="*/ 132 w 140"/>
                <a:gd name="T1" fmla="*/ 20 h 179"/>
                <a:gd name="T2" fmla="*/ 140 w 140"/>
                <a:gd name="T3" fmla="*/ 25 h 179"/>
                <a:gd name="T4" fmla="*/ 129 w 140"/>
                <a:gd name="T5" fmla="*/ 24 h 179"/>
                <a:gd name="T6" fmla="*/ 123 w 140"/>
                <a:gd name="T7" fmla="*/ 35 h 179"/>
                <a:gd name="T8" fmla="*/ 121 w 140"/>
                <a:gd name="T9" fmla="*/ 47 h 179"/>
                <a:gd name="T10" fmla="*/ 134 w 140"/>
                <a:gd name="T11" fmla="*/ 70 h 179"/>
                <a:gd name="T12" fmla="*/ 123 w 140"/>
                <a:gd name="T13" fmla="*/ 77 h 179"/>
                <a:gd name="T14" fmla="*/ 121 w 140"/>
                <a:gd name="T15" fmla="*/ 83 h 179"/>
                <a:gd name="T16" fmla="*/ 115 w 140"/>
                <a:gd name="T17" fmla="*/ 95 h 179"/>
                <a:gd name="T18" fmla="*/ 100 w 140"/>
                <a:gd name="T19" fmla="*/ 100 h 179"/>
                <a:gd name="T20" fmla="*/ 92 w 140"/>
                <a:gd name="T21" fmla="*/ 108 h 179"/>
                <a:gd name="T22" fmla="*/ 98 w 140"/>
                <a:gd name="T23" fmla="*/ 123 h 179"/>
                <a:gd name="T24" fmla="*/ 98 w 140"/>
                <a:gd name="T25" fmla="*/ 127 h 179"/>
                <a:gd name="T26" fmla="*/ 111 w 140"/>
                <a:gd name="T27" fmla="*/ 133 h 179"/>
                <a:gd name="T28" fmla="*/ 132 w 140"/>
                <a:gd name="T29" fmla="*/ 146 h 179"/>
                <a:gd name="T30" fmla="*/ 132 w 140"/>
                <a:gd name="T31" fmla="*/ 156 h 179"/>
                <a:gd name="T32" fmla="*/ 123 w 140"/>
                <a:gd name="T33" fmla="*/ 158 h 179"/>
                <a:gd name="T34" fmla="*/ 104 w 140"/>
                <a:gd name="T35" fmla="*/ 160 h 179"/>
                <a:gd name="T36" fmla="*/ 100 w 140"/>
                <a:gd name="T37" fmla="*/ 175 h 179"/>
                <a:gd name="T38" fmla="*/ 86 w 140"/>
                <a:gd name="T39" fmla="*/ 173 h 179"/>
                <a:gd name="T40" fmla="*/ 86 w 140"/>
                <a:gd name="T41" fmla="*/ 177 h 179"/>
                <a:gd name="T42" fmla="*/ 69 w 140"/>
                <a:gd name="T43" fmla="*/ 169 h 179"/>
                <a:gd name="T44" fmla="*/ 69 w 140"/>
                <a:gd name="T45" fmla="*/ 177 h 179"/>
                <a:gd name="T46" fmla="*/ 61 w 140"/>
                <a:gd name="T47" fmla="*/ 179 h 179"/>
                <a:gd name="T48" fmla="*/ 57 w 140"/>
                <a:gd name="T49" fmla="*/ 173 h 179"/>
                <a:gd name="T50" fmla="*/ 50 w 140"/>
                <a:gd name="T51" fmla="*/ 169 h 179"/>
                <a:gd name="T52" fmla="*/ 40 w 140"/>
                <a:gd name="T53" fmla="*/ 164 h 179"/>
                <a:gd name="T54" fmla="*/ 40 w 140"/>
                <a:gd name="T55" fmla="*/ 150 h 179"/>
                <a:gd name="T56" fmla="*/ 46 w 140"/>
                <a:gd name="T57" fmla="*/ 146 h 179"/>
                <a:gd name="T58" fmla="*/ 40 w 140"/>
                <a:gd name="T59" fmla="*/ 139 h 179"/>
                <a:gd name="T60" fmla="*/ 38 w 140"/>
                <a:gd name="T61" fmla="*/ 121 h 179"/>
                <a:gd name="T62" fmla="*/ 34 w 140"/>
                <a:gd name="T63" fmla="*/ 116 h 179"/>
                <a:gd name="T64" fmla="*/ 17 w 140"/>
                <a:gd name="T65" fmla="*/ 112 h 179"/>
                <a:gd name="T66" fmla="*/ 0 w 140"/>
                <a:gd name="T67" fmla="*/ 102 h 179"/>
                <a:gd name="T68" fmla="*/ 11 w 140"/>
                <a:gd name="T69" fmla="*/ 81 h 179"/>
                <a:gd name="T70" fmla="*/ 33 w 140"/>
                <a:gd name="T71" fmla="*/ 64 h 179"/>
                <a:gd name="T72" fmla="*/ 40 w 140"/>
                <a:gd name="T73" fmla="*/ 39 h 179"/>
                <a:gd name="T74" fmla="*/ 57 w 140"/>
                <a:gd name="T75" fmla="*/ 50 h 179"/>
                <a:gd name="T76" fmla="*/ 82 w 140"/>
                <a:gd name="T77" fmla="*/ 50 h 179"/>
                <a:gd name="T78" fmla="*/ 69 w 140"/>
                <a:gd name="T79" fmla="*/ 33 h 179"/>
                <a:gd name="T80" fmla="*/ 104 w 140"/>
                <a:gd name="T81" fmla="*/ 18 h 179"/>
                <a:gd name="T82" fmla="*/ 104 w 140"/>
                <a:gd name="T83" fmla="*/ 0 h 179"/>
                <a:gd name="T84" fmla="*/ 132 w 140"/>
                <a:gd name="T85" fmla="*/ 2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79">
                  <a:moveTo>
                    <a:pt x="132" y="20"/>
                  </a:moveTo>
                  <a:lnTo>
                    <a:pt x="140" y="25"/>
                  </a:lnTo>
                  <a:lnTo>
                    <a:pt x="129" y="24"/>
                  </a:lnTo>
                  <a:lnTo>
                    <a:pt x="123" y="35"/>
                  </a:lnTo>
                  <a:lnTo>
                    <a:pt x="121" y="47"/>
                  </a:lnTo>
                  <a:lnTo>
                    <a:pt x="134" y="70"/>
                  </a:lnTo>
                  <a:lnTo>
                    <a:pt x="123" y="77"/>
                  </a:lnTo>
                  <a:lnTo>
                    <a:pt x="121" y="83"/>
                  </a:lnTo>
                  <a:lnTo>
                    <a:pt x="115" y="95"/>
                  </a:lnTo>
                  <a:lnTo>
                    <a:pt x="100" y="100"/>
                  </a:lnTo>
                  <a:lnTo>
                    <a:pt x="92" y="108"/>
                  </a:lnTo>
                  <a:lnTo>
                    <a:pt x="98" y="123"/>
                  </a:lnTo>
                  <a:lnTo>
                    <a:pt x="98" y="127"/>
                  </a:lnTo>
                  <a:lnTo>
                    <a:pt x="111" y="133"/>
                  </a:lnTo>
                  <a:lnTo>
                    <a:pt x="132" y="146"/>
                  </a:lnTo>
                  <a:lnTo>
                    <a:pt x="132" y="156"/>
                  </a:lnTo>
                  <a:lnTo>
                    <a:pt x="123" y="158"/>
                  </a:lnTo>
                  <a:lnTo>
                    <a:pt x="104" y="160"/>
                  </a:lnTo>
                  <a:lnTo>
                    <a:pt x="100" y="175"/>
                  </a:lnTo>
                  <a:lnTo>
                    <a:pt x="86" y="173"/>
                  </a:lnTo>
                  <a:lnTo>
                    <a:pt x="86" y="177"/>
                  </a:lnTo>
                  <a:lnTo>
                    <a:pt x="69" y="169"/>
                  </a:lnTo>
                  <a:lnTo>
                    <a:pt x="69" y="177"/>
                  </a:lnTo>
                  <a:lnTo>
                    <a:pt x="61" y="179"/>
                  </a:lnTo>
                  <a:lnTo>
                    <a:pt x="57" y="173"/>
                  </a:lnTo>
                  <a:lnTo>
                    <a:pt x="50" y="169"/>
                  </a:lnTo>
                  <a:lnTo>
                    <a:pt x="40" y="164"/>
                  </a:lnTo>
                  <a:lnTo>
                    <a:pt x="40" y="150"/>
                  </a:lnTo>
                  <a:lnTo>
                    <a:pt x="46" y="146"/>
                  </a:lnTo>
                  <a:lnTo>
                    <a:pt x="40" y="139"/>
                  </a:lnTo>
                  <a:lnTo>
                    <a:pt x="38" y="121"/>
                  </a:lnTo>
                  <a:lnTo>
                    <a:pt x="34" y="116"/>
                  </a:lnTo>
                  <a:lnTo>
                    <a:pt x="17" y="112"/>
                  </a:lnTo>
                  <a:lnTo>
                    <a:pt x="0" y="102"/>
                  </a:lnTo>
                  <a:lnTo>
                    <a:pt x="11" y="81"/>
                  </a:lnTo>
                  <a:lnTo>
                    <a:pt x="33" y="64"/>
                  </a:lnTo>
                  <a:lnTo>
                    <a:pt x="40" y="39"/>
                  </a:lnTo>
                  <a:lnTo>
                    <a:pt x="57" y="50"/>
                  </a:lnTo>
                  <a:lnTo>
                    <a:pt x="82" y="50"/>
                  </a:lnTo>
                  <a:lnTo>
                    <a:pt x="69" y="33"/>
                  </a:lnTo>
                  <a:lnTo>
                    <a:pt x="104" y="18"/>
                  </a:lnTo>
                  <a:lnTo>
                    <a:pt x="104" y="0"/>
                  </a:lnTo>
                  <a:lnTo>
                    <a:pt x="132" y="2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7" name="Freeform 153"/>
            <p:cNvSpPr>
              <a:spLocks/>
            </p:cNvSpPr>
            <p:nvPr/>
          </p:nvSpPr>
          <p:spPr bwMode="auto">
            <a:xfrm>
              <a:off x="3905" y="1646"/>
              <a:ext cx="94" cy="184"/>
            </a:xfrm>
            <a:custGeom>
              <a:avLst/>
              <a:gdLst>
                <a:gd name="T0" fmla="*/ 22 w 94"/>
                <a:gd name="T1" fmla="*/ 13 h 184"/>
                <a:gd name="T2" fmla="*/ 33 w 94"/>
                <a:gd name="T3" fmla="*/ 3 h 184"/>
                <a:gd name="T4" fmla="*/ 45 w 94"/>
                <a:gd name="T5" fmla="*/ 0 h 184"/>
                <a:gd name="T6" fmla="*/ 50 w 94"/>
                <a:gd name="T7" fmla="*/ 17 h 184"/>
                <a:gd name="T8" fmla="*/ 66 w 94"/>
                <a:gd name="T9" fmla="*/ 15 h 184"/>
                <a:gd name="T10" fmla="*/ 71 w 94"/>
                <a:gd name="T11" fmla="*/ 11 h 184"/>
                <a:gd name="T12" fmla="*/ 87 w 94"/>
                <a:gd name="T13" fmla="*/ 13 h 184"/>
                <a:gd name="T14" fmla="*/ 94 w 94"/>
                <a:gd name="T15" fmla="*/ 30 h 184"/>
                <a:gd name="T16" fmla="*/ 81 w 94"/>
                <a:gd name="T17" fmla="*/ 38 h 184"/>
                <a:gd name="T18" fmla="*/ 77 w 94"/>
                <a:gd name="T19" fmla="*/ 65 h 184"/>
                <a:gd name="T20" fmla="*/ 73 w 94"/>
                <a:gd name="T21" fmla="*/ 71 h 184"/>
                <a:gd name="T22" fmla="*/ 71 w 94"/>
                <a:gd name="T23" fmla="*/ 86 h 184"/>
                <a:gd name="T24" fmla="*/ 58 w 94"/>
                <a:gd name="T25" fmla="*/ 90 h 184"/>
                <a:gd name="T26" fmla="*/ 68 w 94"/>
                <a:gd name="T27" fmla="*/ 109 h 184"/>
                <a:gd name="T28" fmla="*/ 58 w 94"/>
                <a:gd name="T29" fmla="*/ 132 h 184"/>
                <a:gd name="T30" fmla="*/ 68 w 94"/>
                <a:gd name="T31" fmla="*/ 142 h 184"/>
                <a:gd name="T32" fmla="*/ 64 w 94"/>
                <a:gd name="T33" fmla="*/ 151 h 184"/>
                <a:gd name="T34" fmla="*/ 52 w 94"/>
                <a:gd name="T35" fmla="*/ 163 h 184"/>
                <a:gd name="T36" fmla="*/ 54 w 94"/>
                <a:gd name="T37" fmla="*/ 174 h 184"/>
                <a:gd name="T38" fmla="*/ 43 w 94"/>
                <a:gd name="T39" fmla="*/ 184 h 184"/>
                <a:gd name="T40" fmla="*/ 27 w 94"/>
                <a:gd name="T41" fmla="*/ 178 h 184"/>
                <a:gd name="T42" fmla="*/ 12 w 94"/>
                <a:gd name="T43" fmla="*/ 182 h 184"/>
                <a:gd name="T44" fmla="*/ 20 w 94"/>
                <a:gd name="T45" fmla="*/ 155 h 184"/>
                <a:gd name="T46" fmla="*/ 18 w 94"/>
                <a:gd name="T47" fmla="*/ 136 h 184"/>
                <a:gd name="T48" fmla="*/ 6 w 94"/>
                <a:gd name="T49" fmla="*/ 132 h 184"/>
                <a:gd name="T50" fmla="*/ 0 w 94"/>
                <a:gd name="T51" fmla="*/ 119 h 184"/>
                <a:gd name="T52" fmla="*/ 4 w 94"/>
                <a:gd name="T53" fmla="*/ 97 h 184"/>
                <a:gd name="T54" fmla="*/ 16 w 94"/>
                <a:gd name="T55" fmla="*/ 84 h 184"/>
                <a:gd name="T56" fmla="*/ 20 w 94"/>
                <a:gd name="T57" fmla="*/ 71 h 184"/>
                <a:gd name="T58" fmla="*/ 27 w 94"/>
                <a:gd name="T59" fmla="*/ 51 h 184"/>
                <a:gd name="T60" fmla="*/ 27 w 94"/>
                <a:gd name="T61" fmla="*/ 36 h 184"/>
                <a:gd name="T62" fmla="*/ 23 w 94"/>
                <a:gd name="T63" fmla="*/ 25 h 184"/>
                <a:gd name="T64" fmla="*/ 22 w 94"/>
                <a:gd name="T65" fmla="*/ 1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84">
                  <a:moveTo>
                    <a:pt x="22" y="13"/>
                  </a:moveTo>
                  <a:lnTo>
                    <a:pt x="33" y="3"/>
                  </a:lnTo>
                  <a:lnTo>
                    <a:pt x="45" y="0"/>
                  </a:lnTo>
                  <a:lnTo>
                    <a:pt x="50" y="17"/>
                  </a:lnTo>
                  <a:lnTo>
                    <a:pt x="66" y="15"/>
                  </a:lnTo>
                  <a:lnTo>
                    <a:pt x="71" y="11"/>
                  </a:lnTo>
                  <a:lnTo>
                    <a:pt x="87" y="13"/>
                  </a:lnTo>
                  <a:lnTo>
                    <a:pt x="94" y="30"/>
                  </a:lnTo>
                  <a:lnTo>
                    <a:pt x="81" y="38"/>
                  </a:lnTo>
                  <a:lnTo>
                    <a:pt x="77" y="65"/>
                  </a:lnTo>
                  <a:lnTo>
                    <a:pt x="73" y="71"/>
                  </a:lnTo>
                  <a:lnTo>
                    <a:pt x="71" y="86"/>
                  </a:lnTo>
                  <a:lnTo>
                    <a:pt x="58" y="90"/>
                  </a:lnTo>
                  <a:lnTo>
                    <a:pt x="68" y="109"/>
                  </a:lnTo>
                  <a:lnTo>
                    <a:pt x="58" y="132"/>
                  </a:lnTo>
                  <a:lnTo>
                    <a:pt x="68" y="142"/>
                  </a:lnTo>
                  <a:lnTo>
                    <a:pt x="64" y="151"/>
                  </a:lnTo>
                  <a:lnTo>
                    <a:pt x="52" y="163"/>
                  </a:lnTo>
                  <a:lnTo>
                    <a:pt x="54" y="174"/>
                  </a:lnTo>
                  <a:lnTo>
                    <a:pt x="43" y="184"/>
                  </a:lnTo>
                  <a:lnTo>
                    <a:pt x="27" y="178"/>
                  </a:lnTo>
                  <a:lnTo>
                    <a:pt x="12" y="182"/>
                  </a:lnTo>
                  <a:lnTo>
                    <a:pt x="20" y="155"/>
                  </a:lnTo>
                  <a:lnTo>
                    <a:pt x="18" y="136"/>
                  </a:lnTo>
                  <a:lnTo>
                    <a:pt x="6" y="132"/>
                  </a:lnTo>
                  <a:lnTo>
                    <a:pt x="0" y="119"/>
                  </a:lnTo>
                  <a:lnTo>
                    <a:pt x="4" y="97"/>
                  </a:lnTo>
                  <a:lnTo>
                    <a:pt x="16" y="84"/>
                  </a:lnTo>
                  <a:lnTo>
                    <a:pt x="20" y="71"/>
                  </a:lnTo>
                  <a:lnTo>
                    <a:pt x="27" y="51"/>
                  </a:lnTo>
                  <a:lnTo>
                    <a:pt x="27" y="36"/>
                  </a:lnTo>
                  <a:lnTo>
                    <a:pt x="23" y="25"/>
                  </a:lnTo>
                  <a:lnTo>
                    <a:pt x="22" y="1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8" name="Freeform 154"/>
            <p:cNvSpPr>
              <a:spLocks/>
            </p:cNvSpPr>
            <p:nvPr/>
          </p:nvSpPr>
          <p:spPr bwMode="auto">
            <a:xfrm>
              <a:off x="2310" y="3742"/>
              <a:ext cx="256" cy="279"/>
            </a:xfrm>
            <a:custGeom>
              <a:avLst/>
              <a:gdLst>
                <a:gd name="T0" fmla="*/ 0 w 256"/>
                <a:gd name="T1" fmla="*/ 98 h 279"/>
                <a:gd name="T2" fmla="*/ 8 w 256"/>
                <a:gd name="T3" fmla="*/ 58 h 279"/>
                <a:gd name="T4" fmla="*/ 6 w 256"/>
                <a:gd name="T5" fmla="*/ 39 h 279"/>
                <a:gd name="T6" fmla="*/ 18 w 256"/>
                <a:gd name="T7" fmla="*/ 10 h 279"/>
                <a:gd name="T8" fmla="*/ 67 w 256"/>
                <a:gd name="T9" fmla="*/ 0 h 279"/>
                <a:gd name="T10" fmla="*/ 94 w 256"/>
                <a:gd name="T11" fmla="*/ 0 h 279"/>
                <a:gd name="T12" fmla="*/ 123 w 256"/>
                <a:gd name="T13" fmla="*/ 18 h 279"/>
                <a:gd name="T14" fmla="*/ 125 w 256"/>
                <a:gd name="T15" fmla="*/ 27 h 279"/>
                <a:gd name="T16" fmla="*/ 137 w 256"/>
                <a:gd name="T17" fmla="*/ 46 h 279"/>
                <a:gd name="T18" fmla="*/ 138 w 256"/>
                <a:gd name="T19" fmla="*/ 92 h 279"/>
                <a:gd name="T20" fmla="*/ 171 w 256"/>
                <a:gd name="T21" fmla="*/ 100 h 279"/>
                <a:gd name="T22" fmla="*/ 183 w 256"/>
                <a:gd name="T23" fmla="*/ 92 h 279"/>
                <a:gd name="T24" fmla="*/ 204 w 256"/>
                <a:gd name="T25" fmla="*/ 102 h 279"/>
                <a:gd name="T26" fmla="*/ 209 w 256"/>
                <a:gd name="T27" fmla="*/ 112 h 279"/>
                <a:gd name="T28" fmla="*/ 215 w 256"/>
                <a:gd name="T29" fmla="*/ 144 h 279"/>
                <a:gd name="T30" fmla="*/ 221 w 256"/>
                <a:gd name="T31" fmla="*/ 156 h 279"/>
                <a:gd name="T32" fmla="*/ 233 w 256"/>
                <a:gd name="T33" fmla="*/ 158 h 279"/>
                <a:gd name="T34" fmla="*/ 242 w 256"/>
                <a:gd name="T35" fmla="*/ 152 h 279"/>
                <a:gd name="T36" fmla="*/ 254 w 256"/>
                <a:gd name="T37" fmla="*/ 158 h 279"/>
                <a:gd name="T38" fmla="*/ 256 w 256"/>
                <a:gd name="T39" fmla="*/ 177 h 279"/>
                <a:gd name="T40" fmla="*/ 254 w 256"/>
                <a:gd name="T41" fmla="*/ 198 h 279"/>
                <a:gd name="T42" fmla="*/ 252 w 256"/>
                <a:gd name="T43" fmla="*/ 217 h 279"/>
                <a:gd name="T44" fmla="*/ 250 w 256"/>
                <a:gd name="T45" fmla="*/ 248 h 279"/>
                <a:gd name="T46" fmla="*/ 229 w 256"/>
                <a:gd name="T47" fmla="*/ 273 h 279"/>
                <a:gd name="T48" fmla="*/ 206 w 256"/>
                <a:gd name="T49" fmla="*/ 279 h 279"/>
                <a:gd name="T50" fmla="*/ 173 w 256"/>
                <a:gd name="T51" fmla="*/ 273 h 279"/>
                <a:gd name="T52" fmla="*/ 142 w 256"/>
                <a:gd name="T53" fmla="*/ 263 h 279"/>
                <a:gd name="T54" fmla="*/ 163 w 256"/>
                <a:gd name="T55" fmla="*/ 213 h 279"/>
                <a:gd name="T56" fmla="*/ 156 w 256"/>
                <a:gd name="T57" fmla="*/ 198 h 279"/>
                <a:gd name="T58" fmla="*/ 125 w 256"/>
                <a:gd name="T59" fmla="*/ 185 h 279"/>
                <a:gd name="T60" fmla="*/ 85 w 256"/>
                <a:gd name="T61" fmla="*/ 160 h 279"/>
                <a:gd name="T62" fmla="*/ 62 w 256"/>
                <a:gd name="T63" fmla="*/ 154 h 279"/>
                <a:gd name="T64" fmla="*/ 0 w 256"/>
                <a:gd name="T65" fmla="*/ 9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6" h="279">
                  <a:moveTo>
                    <a:pt x="0" y="98"/>
                  </a:moveTo>
                  <a:lnTo>
                    <a:pt x="8" y="58"/>
                  </a:lnTo>
                  <a:lnTo>
                    <a:pt x="6" y="39"/>
                  </a:lnTo>
                  <a:lnTo>
                    <a:pt x="18" y="10"/>
                  </a:lnTo>
                  <a:lnTo>
                    <a:pt x="67" y="0"/>
                  </a:lnTo>
                  <a:lnTo>
                    <a:pt x="94" y="0"/>
                  </a:lnTo>
                  <a:lnTo>
                    <a:pt x="123" y="18"/>
                  </a:lnTo>
                  <a:lnTo>
                    <a:pt x="125" y="27"/>
                  </a:lnTo>
                  <a:lnTo>
                    <a:pt x="137" y="46"/>
                  </a:lnTo>
                  <a:lnTo>
                    <a:pt x="138" y="92"/>
                  </a:lnTo>
                  <a:lnTo>
                    <a:pt x="171" y="100"/>
                  </a:lnTo>
                  <a:lnTo>
                    <a:pt x="183" y="92"/>
                  </a:lnTo>
                  <a:lnTo>
                    <a:pt x="204" y="102"/>
                  </a:lnTo>
                  <a:lnTo>
                    <a:pt x="209" y="112"/>
                  </a:lnTo>
                  <a:lnTo>
                    <a:pt x="215" y="144"/>
                  </a:lnTo>
                  <a:lnTo>
                    <a:pt x="221" y="156"/>
                  </a:lnTo>
                  <a:lnTo>
                    <a:pt x="233" y="158"/>
                  </a:lnTo>
                  <a:lnTo>
                    <a:pt x="242" y="152"/>
                  </a:lnTo>
                  <a:lnTo>
                    <a:pt x="254" y="158"/>
                  </a:lnTo>
                  <a:lnTo>
                    <a:pt x="256" y="177"/>
                  </a:lnTo>
                  <a:lnTo>
                    <a:pt x="254" y="198"/>
                  </a:lnTo>
                  <a:lnTo>
                    <a:pt x="252" y="217"/>
                  </a:lnTo>
                  <a:lnTo>
                    <a:pt x="250" y="248"/>
                  </a:lnTo>
                  <a:lnTo>
                    <a:pt x="229" y="273"/>
                  </a:lnTo>
                  <a:lnTo>
                    <a:pt x="206" y="279"/>
                  </a:lnTo>
                  <a:lnTo>
                    <a:pt x="173" y="273"/>
                  </a:lnTo>
                  <a:lnTo>
                    <a:pt x="142" y="263"/>
                  </a:lnTo>
                  <a:lnTo>
                    <a:pt x="163" y="213"/>
                  </a:lnTo>
                  <a:lnTo>
                    <a:pt x="156" y="198"/>
                  </a:lnTo>
                  <a:lnTo>
                    <a:pt x="125" y="185"/>
                  </a:lnTo>
                  <a:lnTo>
                    <a:pt x="85" y="160"/>
                  </a:lnTo>
                  <a:lnTo>
                    <a:pt x="62" y="154"/>
                  </a:lnTo>
                  <a:lnTo>
                    <a:pt x="0" y="9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19" name="Freeform 155"/>
            <p:cNvSpPr>
              <a:spLocks/>
            </p:cNvSpPr>
            <p:nvPr/>
          </p:nvSpPr>
          <p:spPr bwMode="auto">
            <a:xfrm>
              <a:off x="5165" y="1976"/>
              <a:ext cx="15" cy="40"/>
            </a:xfrm>
            <a:custGeom>
              <a:avLst/>
              <a:gdLst>
                <a:gd name="T0" fmla="*/ 15 w 15"/>
                <a:gd name="T1" fmla="*/ 6 h 40"/>
                <a:gd name="T2" fmla="*/ 15 w 15"/>
                <a:gd name="T3" fmla="*/ 25 h 40"/>
                <a:gd name="T4" fmla="*/ 13 w 15"/>
                <a:gd name="T5" fmla="*/ 36 h 40"/>
                <a:gd name="T6" fmla="*/ 0 w 15"/>
                <a:gd name="T7" fmla="*/ 40 h 40"/>
                <a:gd name="T8" fmla="*/ 0 w 15"/>
                <a:gd name="T9" fmla="*/ 31 h 40"/>
                <a:gd name="T10" fmla="*/ 7 w 15"/>
                <a:gd name="T11" fmla="*/ 27 h 40"/>
                <a:gd name="T12" fmla="*/ 0 w 15"/>
                <a:gd name="T13" fmla="*/ 23 h 40"/>
                <a:gd name="T14" fmla="*/ 3 w 15"/>
                <a:gd name="T15" fmla="*/ 0 h 40"/>
                <a:gd name="T16" fmla="*/ 15 w 15"/>
                <a:gd name="T1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0">
                  <a:moveTo>
                    <a:pt x="15" y="6"/>
                  </a:moveTo>
                  <a:lnTo>
                    <a:pt x="15" y="25"/>
                  </a:lnTo>
                  <a:lnTo>
                    <a:pt x="13" y="36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7" y="27"/>
                  </a:lnTo>
                  <a:lnTo>
                    <a:pt x="0" y="23"/>
                  </a:lnTo>
                  <a:lnTo>
                    <a:pt x="3" y="0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0" name="Freeform 156"/>
            <p:cNvSpPr>
              <a:spLocks/>
            </p:cNvSpPr>
            <p:nvPr/>
          </p:nvSpPr>
          <p:spPr bwMode="auto">
            <a:xfrm>
              <a:off x="5637" y="2195"/>
              <a:ext cx="27" cy="52"/>
            </a:xfrm>
            <a:custGeom>
              <a:avLst/>
              <a:gdLst>
                <a:gd name="T0" fmla="*/ 4 w 27"/>
                <a:gd name="T1" fmla="*/ 46 h 52"/>
                <a:gd name="T2" fmla="*/ 0 w 27"/>
                <a:gd name="T3" fmla="*/ 21 h 52"/>
                <a:gd name="T4" fmla="*/ 8 w 27"/>
                <a:gd name="T5" fmla="*/ 4 h 52"/>
                <a:gd name="T6" fmla="*/ 15 w 27"/>
                <a:gd name="T7" fmla="*/ 0 h 52"/>
                <a:gd name="T8" fmla="*/ 25 w 27"/>
                <a:gd name="T9" fmla="*/ 9 h 52"/>
                <a:gd name="T10" fmla="*/ 27 w 27"/>
                <a:gd name="T11" fmla="*/ 30 h 52"/>
                <a:gd name="T12" fmla="*/ 21 w 27"/>
                <a:gd name="T13" fmla="*/ 50 h 52"/>
                <a:gd name="T14" fmla="*/ 13 w 27"/>
                <a:gd name="T15" fmla="*/ 52 h 52"/>
                <a:gd name="T16" fmla="*/ 4 w 27"/>
                <a:gd name="T17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52">
                  <a:moveTo>
                    <a:pt x="4" y="46"/>
                  </a:moveTo>
                  <a:lnTo>
                    <a:pt x="0" y="21"/>
                  </a:lnTo>
                  <a:lnTo>
                    <a:pt x="8" y="4"/>
                  </a:lnTo>
                  <a:lnTo>
                    <a:pt x="15" y="0"/>
                  </a:lnTo>
                  <a:lnTo>
                    <a:pt x="25" y="9"/>
                  </a:lnTo>
                  <a:lnTo>
                    <a:pt x="27" y="30"/>
                  </a:lnTo>
                  <a:lnTo>
                    <a:pt x="21" y="50"/>
                  </a:lnTo>
                  <a:lnTo>
                    <a:pt x="13" y="52"/>
                  </a:lnTo>
                  <a:lnTo>
                    <a:pt x="4" y="4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1" name="Freeform 157"/>
            <p:cNvSpPr>
              <a:spLocks/>
            </p:cNvSpPr>
            <p:nvPr/>
          </p:nvSpPr>
          <p:spPr bwMode="auto">
            <a:xfrm>
              <a:off x="4723" y="1448"/>
              <a:ext cx="255" cy="150"/>
            </a:xfrm>
            <a:custGeom>
              <a:avLst/>
              <a:gdLst>
                <a:gd name="T0" fmla="*/ 63 w 255"/>
                <a:gd name="T1" fmla="*/ 9 h 150"/>
                <a:gd name="T2" fmla="*/ 75 w 255"/>
                <a:gd name="T3" fmla="*/ 4 h 150"/>
                <a:gd name="T4" fmla="*/ 90 w 255"/>
                <a:gd name="T5" fmla="*/ 7 h 150"/>
                <a:gd name="T6" fmla="*/ 108 w 255"/>
                <a:gd name="T7" fmla="*/ 7 h 150"/>
                <a:gd name="T8" fmla="*/ 121 w 255"/>
                <a:gd name="T9" fmla="*/ 15 h 150"/>
                <a:gd name="T10" fmla="*/ 129 w 255"/>
                <a:gd name="T11" fmla="*/ 9 h 150"/>
                <a:gd name="T12" fmla="*/ 150 w 255"/>
                <a:gd name="T13" fmla="*/ 7 h 150"/>
                <a:gd name="T14" fmla="*/ 156 w 255"/>
                <a:gd name="T15" fmla="*/ 0 h 150"/>
                <a:gd name="T16" fmla="*/ 165 w 255"/>
                <a:gd name="T17" fmla="*/ 0 h 150"/>
                <a:gd name="T18" fmla="*/ 175 w 255"/>
                <a:gd name="T19" fmla="*/ 2 h 150"/>
                <a:gd name="T20" fmla="*/ 182 w 255"/>
                <a:gd name="T21" fmla="*/ 11 h 150"/>
                <a:gd name="T22" fmla="*/ 192 w 255"/>
                <a:gd name="T23" fmla="*/ 27 h 150"/>
                <a:gd name="T24" fmla="*/ 209 w 255"/>
                <a:gd name="T25" fmla="*/ 46 h 150"/>
                <a:gd name="T26" fmla="*/ 211 w 255"/>
                <a:gd name="T27" fmla="*/ 61 h 150"/>
                <a:gd name="T28" fmla="*/ 211 w 255"/>
                <a:gd name="T29" fmla="*/ 75 h 150"/>
                <a:gd name="T30" fmla="*/ 217 w 255"/>
                <a:gd name="T31" fmla="*/ 90 h 150"/>
                <a:gd name="T32" fmla="*/ 229 w 255"/>
                <a:gd name="T33" fmla="*/ 96 h 150"/>
                <a:gd name="T34" fmla="*/ 242 w 255"/>
                <a:gd name="T35" fmla="*/ 90 h 150"/>
                <a:gd name="T36" fmla="*/ 254 w 255"/>
                <a:gd name="T37" fmla="*/ 96 h 150"/>
                <a:gd name="T38" fmla="*/ 255 w 255"/>
                <a:gd name="T39" fmla="*/ 105 h 150"/>
                <a:gd name="T40" fmla="*/ 244 w 255"/>
                <a:gd name="T41" fmla="*/ 111 h 150"/>
                <a:gd name="T42" fmla="*/ 234 w 255"/>
                <a:gd name="T43" fmla="*/ 109 h 150"/>
                <a:gd name="T44" fmla="*/ 230 w 255"/>
                <a:gd name="T45" fmla="*/ 150 h 150"/>
                <a:gd name="T46" fmla="*/ 215 w 255"/>
                <a:gd name="T47" fmla="*/ 146 h 150"/>
                <a:gd name="T48" fmla="*/ 194 w 255"/>
                <a:gd name="T49" fmla="*/ 134 h 150"/>
                <a:gd name="T50" fmla="*/ 161 w 255"/>
                <a:gd name="T51" fmla="*/ 142 h 150"/>
                <a:gd name="T52" fmla="*/ 150 w 255"/>
                <a:gd name="T53" fmla="*/ 150 h 150"/>
                <a:gd name="T54" fmla="*/ 110 w 255"/>
                <a:gd name="T55" fmla="*/ 148 h 150"/>
                <a:gd name="T56" fmla="*/ 88 w 255"/>
                <a:gd name="T57" fmla="*/ 144 h 150"/>
                <a:gd name="T58" fmla="*/ 77 w 255"/>
                <a:gd name="T59" fmla="*/ 146 h 150"/>
                <a:gd name="T60" fmla="*/ 69 w 255"/>
                <a:gd name="T61" fmla="*/ 132 h 150"/>
                <a:gd name="T62" fmla="*/ 63 w 255"/>
                <a:gd name="T63" fmla="*/ 126 h 150"/>
                <a:gd name="T64" fmla="*/ 69 w 255"/>
                <a:gd name="T65" fmla="*/ 121 h 150"/>
                <a:gd name="T66" fmla="*/ 63 w 255"/>
                <a:gd name="T67" fmla="*/ 117 h 150"/>
                <a:gd name="T68" fmla="*/ 56 w 255"/>
                <a:gd name="T69" fmla="*/ 123 h 150"/>
                <a:gd name="T70" fmla="*/ 39 w 255"/>
                <a:gd name="T71" fmla="*/ 113 h 150"/>
                <a:gd name="T72" fmla="*/ 37 w 255"/>
                <a:gd name="T73" fmla="*/ 100 h 150"/>
                <a:gd name="T74" fmla="*/ 19 w 255"/>
                <a:gd name="T75" fmla="*/ 92 h 150"/>
                <a:gd name="T76" fmla="*/ 15 w 255"/>
                <a:gd name="T77" fmla="*/ 82 h 150"/>
                <a:gd name="T78" fmla="*/ 0 w 255"/>
                <a:gd name="T79" fmla="*/ 69 h 150"/>
                <a:gd name="T80" fmla="*/ 21 w 255"/>
                <a:gd name="T81" fmla="*/ 61 h 150"/>
                <a:gd name="T82" fmla="*/ 37 w 255"/>
                <a:gd name="T83" fmla="*/ 40 h 150"/>
                <a:gd name="T84" fmla="*/ 48 w 255"/>
                <a:gd name="T85" fmla="*/ 17 h 150"/>
                <a:gd name="T86" fmla="*/ 63 w 255"/>
                <a:gd name="T87" fmla="*/ 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5" h="150">
                  <a:moveTo>
                    <a:pt x="63" y="9"/>
                  </a:moveTo>
                  <a:lnTo>
                    <a:pt x="75" y="4"/>
                  </a:lnTo>
                  <a:lnTo>
                    <a:pt x="90" y="7"/>
                  </a:lnTo>
                  <a:lnTo>
                    <a:pt x="108" y="7"/>
                  </a:lnTo>
                  <a:lnTo>
                    <a:pt x="121" y="15"/>
                  </a:lnTo>
                  <a:lnTo>
                    <a:pt x="129" y="9"/>
                  </a:lnTo>
                  <a:lnTo>
                    <a:pt x="150" y="7"/>
                  </a:lnTo>
                  <a:lnTo>
                    <a:pt x="156" y="0"/>
                  </a:lnTo>
                  <a:lnTo>
                    <a:pt x="165" y="0"/>
                  </a:lnTo>
                  <a:lnTo>
                    <a:pt x="175" y="2"/>
                  </a:lnTo>
                  <a:lnTo>
                    <a:pt x="182" y="11"/>
                  </a:lnTo>
                  <a:lnTo>
                    <a:pt x="192" y="27"/>
                  </a:lnTo>
                  <a:lnTo>
                    <a:pt x="209" y="46"/>
                  </a:lnTo>
                  <a:lnTo>
                    <a:pt x="211" y="61"/>
                  </a:lnTo>
                  <a:lnTo>
                    <a:pt x="211" y="75"/>
                  </a:lnTo>
                  <a:lnTo>
                    <a:pt x="217" y="90"/>
                  </a:lnTo>
                  <a:lnTo>
                    <a:pt x="229" y="96"/>
                  </a:lnTo>
                  <a:lnTo>
                    <a:pt x="242" y="90"/>
                  </a:lnTo>
                  <a:lnTo>
                    <a:pt x="254" y="96"/>
                  </a:lnTo>
                  <a:lnTo>
                    <a:pt x="255" y="105"/>
                  </a:lnTo>
                  <a:lnTo>
                    <a:pt x="244" y="111"/>
                  </a:lnTo>
                  <a:lnTo>
                    <a:pt x="234" y="109"/>
                  </a:lnTo>
                  <a:lnTo>
                    <a:pt x="230" y="150"/>
                  </a:lnTo>
                  <a:lnTo>
                    <a:pt x="215" y="146"/>
                  </a:lnTo>
                  <a:lnTo>
                    <a:pt x="194" y="134"/>
                  </a:lnTo>
                  <a:lnTo>
                    <a:pt x="161" y="142"/>
                  </a:lnTo>
                  <a:lnTo>
                    <a:pt x="150" y="150"/>
                  </a:lnTo>
                  <a:lnTo>
                    <a:pt x="110" y="148"/>
                  </a:lnTo>
                  <a:lnTo>
                    <a:pt x="88" y="144"/>
                  </a:lnTo>
                  <a:lnTo>
                    <a:pt x="77" y="146"/>
                  </a:lnTo>
                  <a:lnTo>
                    <a:pt x="69" y="132"/>
                  </a:lnTo>
                  <a:lnTo>
                    <a:pt x="63" y="126"/>
                  </a:lnTo>
                  <a:lnTo>
                    <a:pt x="69" y="121"/>
                  </a:lnTo>
                  <a:lnTo>
                    <a:pt x="63" y="117"/>
                  </a:lnTo>
                  <a:lnTo>
                    <a:pt x="56" y="123"/>
                  </a:lnTo>
                  <a:lnTo>
                    <a:pt x="39" y="113"/>
                  </a:lnTo>
                  <a:lnTo>
                    <a:pt x="37" y="100"/>
                  </a:lnTo>
                  <a:lnTo>
                    <a:pt x="19" y="92"/>
                  </a:lnTo>
                  <a:lnTo>
                    <a:pt x="15" y="82"/>
                  </a:lnTo>
                  <a:lnTo>
                    <a:pt x="0" y="69"/>
                  </a:lnTo>
                  <a:lnTo>
                    <a:pt x="21" y="61"/>
                  </a:lnTo>
                  <a:lnTo>
                    <a:pt x="37" y="40"/>
                  </a:lnTo>
                  <a:lnTo>
                    <a:pt x="48" y="17"/>
                  </a:lnTo>
                  <a:lnTo>
                    <a:pt x="63" y="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2" name="Freeform 158"/>
            <p:cNvSpPr>
              <a:spLocks noEditPoints="1"/>
            </p:cNvSpPr>
            <p:nvPr/>
          </p:nvSpPr>
          <p:spPr bwMode="auto">
            <a:xfrm>
              <a:off x="4694" y="478"/>
              <a:ext cx="3834" cy="1206"/>
            </a:xfrm>
            <a:custGeom>
              <a:avLst/>
              <a:gdLst>
                <a:gd name="T0" fmla="*/ 3811 w 3834"/>
                <a:gd name="T1" fmla="*/ 457 h 1206"/>
                <a:gd name="T2" fmla="*/ 3642 w 3834"/>
                <a:gd name="T3" fmla="*/ 436 h 1206"/>
                <a:gd name="T4" fmla="*/ 3429 w 3834"/>
                <a:gd name="T5" fmla="*/ 254 h 1206"/>
                <a:gd name="T6" fmla="*/ 3292 w 3834"/>
                <a:gd name="T7" fmla="*/ 1045 h 1206"/>
                <a:gd name="T8" fmla="*/ 3104 w 3834"/>
                <a:gd name="T9" fmla="*/ 768 h 1206"/>
                <a:gd name="T10" fmla="*/ 68 w 3834"/>
                <a:gd name="T11" fmla="*/ 747 h 1206"/>
                <a:gd name="T12" fmla="*/ 2502 w 3834"/>
                <a:gd name="T13" fmla="*/ 202 h 1206"/>
                <a:gd name="T14" fmla="*/ 2509 w 3834"/>
                <a:gd name="T15" fmla="*/ 148 h 1206"/>
                <a:gd name="T16" fmla="*/ 2327 w 3834"/>
                <a:gd name="T17" fmla="*/ 123 h 1206"/>
                <a:gd name="T18" fmla="*/ 647 w 3834"/>
                <a:gd name="T19" fmla="*/ 213 h 1206"/>
                <a:gd name="T20" fmla="*/ 927 w 3834"/>
                <a:gd name="T21" fmla="*/ 111 h 1206"/>
                <a:gd name="T22" fmla="*/ 1688 w 3834"/>
                <a:gd name="T23" fmla="*/ 113 h 1206"/>
                <a:gd name="T24" fmla="*/ 1864 w 3834"/>
                <a:gd name="T25" fmla="*/ 184 h 1206"/>
                <a:gd name="T26" fmla="*/ 2177 w 3834"/>
                <a:gd name="T27" fmla="*/ 190 h 1206"/>
                <a:gd name="T28" fmla="*/ 2477 w 3834"/>
                <a:gd name="T29" fmla="*/ 244 h 1206"/>
                <a:gd name="T30" fmla="*/ 3004 w 3834"/>
                <a:gd name="T31" fmla="*/ 298 h 1206"/>
                <a:gd name="T32" fmla="*/ 3304 w 3834"/>
                <a:gd name="T33" fmla="*/ 296 h 1206"/>
                <a:gd name="T34" fmla="*/ 3728 w 3834"/>
                <a:gd name="T35" fmla="*/ 509 h 1206"/>
                <a:gd name="T36" fmla="*/ 3494 w 3834"/>
                <a:gd name="T37" fmla="*/ 584 h 1206"/>
                <a:gd name="T38" fmla="*/ 3580 w 3834"/>
                <a:gd name="T39" fmla="*/ 753 h 1206"/>
                <a:gd name="T40" fmla="*/ 3367 w 3834"/>
                <a:gd name="T41" fmla="*/ 672 h 1206"/>
                <a:gd name="T42" fmla="*/ 3283 w 3834"/>
                <a:gd name="T43" fmla="*/ 534 h 1206"/>
                <a:gd name="T44" fmla="*/ 2960 w 3834"/>
                <a:gd name="T45" fmla="*/ 618 h 1206"/>
                <a:gd name="T46" fmla="*/ 3133 w 3834"/>
                <a:gd name="T47" fmla="*/ 870 h 1206"/>
                <a:gd name="T48" fmla="*/ 3083 w 3834"/>
                <a:gd name="T49" fmla="*/ 1133 h 1206"/>
                <a:gd name="T50" fmla="*/ 3068 w 3834"/>
                <a:gd name="T51" fmla="*/ 1039 h 1206"/>
                <a:gd name="T52" fmla="*/ 2801 w 3834"/>
                <a:gd name="T53" fmla="*/ 885 h 1206"/>
                <a:gd name="T54" fmla="*/ 2605 w 3834"/>
                <a:gd name="T55" fmla="*/ 845 h 1206"/>
                <a:gd name="T56" fmla="*/ 2417 w 3834"/>
                <a:gd name="T57" fmla="*/ 931 h 1206"/>
                <a:gd name="T58" fmla="*/ 2137 w 3834"/>
                <a:gd name="T59" fmla="*/ 868 h 1206"/>
                <a:gd name="T60" fmla="*/ 1916 w 3834"/>
                <a:gd name="T61" fmla="*/ 893 h 1206"/>
                <a:gd name="T62" fmla="*/ 1672 w 3834"/>
                <a:gd name="T63" fmla="*/ 881 h 1206"/>
                <a:gd name="T64" fmla="*/ 1363 w 3834"/>
                <a:gd name="T65" fmla="*/ 778 h 1206"/>
                <a:gd name="T66" fmla="*/ 1077 w 3834"/>
                <a:gd name="T67" fmla="*/ 812 h 1206"/>
                <a:gd name="T68" fmla="*/ 945 w 3834"/>
                <a:gd name="T69" fmla="*/ 889 h 1206"/>
                <a:gd name="T70" fmla="*/ 745 w 3834"/>
                <a:gd name="T71" fmla="*/ 985 h 1206"/>
                <a:gd name="T72" fmla="*/ 814 w 3834"/>
                <a:gd name="T73" fmla="*/ 1183 h 1206"/>
                <a:gd name="T74" fmla="*/ 676 w 3834"/>
                <a:gd name="T75" fmla="*/ 1152 h 1206"/>
                <a:gd name="T76" fmla="*/ 494 w 3834"/>
                <a:gd name="T77" fmla="*/ 1022 h 1206"/>
                <a:gd name="T78" fmla="*/ 544 w 3834"/>
                <a:gd name="T79" fmla="*/ 924 h 1206"/>
                <a:gd name="T80" fmla="*/ 384 w 3834"/>
                <a:gd name="T81" fmla="*/ 853 h 1206"/>
                <a:gd name="T82" fmla="*/ 334 w 3834"/>
                <a:gd name="T83" fmla="*/ 801 h 1206"/>
                <a:gd name="T84" fmla="*/ 236 w 3834"/>
                <a:gd name="T85" fmla="*/ 718 h 1206"/>
                <a:gd name="T86" fmla="*/ 190 w 3834"/>
                <a:gd name="T87" fmla="*/ 572 h 1206"/>
                <a:gd name="T88" fmla="*/ 167 w 3834"/>
                <a:gd name="T89" fmla="*/ 336 h 1206"/>
                <a:gd name="T90" fmla="*/ 436 w 3834"/>
                <a:gd name="T91" fmla="*/ 398 h 1206"/>
                <a:gd name="T92" fmla="*/ 367 w 3834"/>
                <a:gd name="T93" fmla="*/ 444 h 1206"/>
                <a:gd name="T94" fmla="*/ 517 w 3834"/>
                <a:gd name="T95" fmla="*/ 350 h 1206"/>
                <a:gd name="T96" fmla="*/ 718 w 3834"/>
                <a:gd name="T97" fmla="*/ 323 h 1206"/>
                <a:gd name="T98" fmla="*/ 855 w 3834"/>
                <a:gd name="T99" fmla="*/ 294 h 1206"/>
                <a:gd name="T100" fmla="*/ 970 w 3834"/>
                <a:gd name="T101" fmla="*/ 261 h 1206"/>
                <a:gd name="T102" fmla="*/ 1162 w 3834"/>
                <a:gd name="T103" fmla="*/ 336 h 1206"/>
                <a:gd name="T104" fmla="*/ 1154 w 3834"/>
                <a:gd name="T105" fmla="*/ 317 h 1206"/>
                <a:gd name="T106" fmla="*/ 1152 w 3834"/>
                <a:gd name="T107" fmla="*/ 238 h 1206"/>
                <a:gd name="T108" fmla="*/ 1321 w 3834"/>
                <a:gd name="T109" fmla="*/ 150 h 1206"/>
                <a:gd name="T110" fmla="*/ 1561 w 3834"/>
                <a:gd name="T111" fmla="*/ 94 h 1206"/>
                <a:gd name="T112" fmla="*/ 1584 w 3834"/>
                <a:gd name="T113" fmla="*/ 58 h 1206"/>
                <a:gd name="T114" fmla="*/ 444 w 3834"/>
                <a:gd name="T115" fmla="*/ 10 h 1206"/>
                <a:gd name="T116" fmla="*/ 1336 w 3834"/>
                <a:gd name="T117" fmla="*/ 4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34" h="1206">
                  <a:moveTo>
                    <a:pt x="3688" y="390"/>
                  </a:moveTo>
                  <a:lnTo>
                    <a:pt x="3715" y="396"/>
                  </a:lnTo>
                  <a:lnTo>
                    <a:pt x="3678" y="375"/>
                  </a:lnTo>
                  <a:lnTo>
                    <a:pt x="3745" y="378"/>
                  </a:lnTo>
                  <a:lnTo>
                    <a:pt x="3830" y="407"/>
                  </a:lnTo>
                  <a:lnTo>
                    <a:pt x="3826" y="421"/>
                  </a:lnTo>
                  <a:lnTo>
                    <a:pt x="3793" y="423"/>
                  </a:lnTo>
                  <a:lnTo>
                    <a:pt x="3834" y="451"/>
                  </a:lnTo>
                  <a:lnTo>
                    <a:pt x="3834" y="459"/>
                  </a:lnTo>
                  <a:lnTo>
                    <a:pt x="3811" y="457"/>
                  </a:lnTo>
                  <a:lnTo>
                    <a:pt x="3780" y="447"/>
                  </a:lnTo>
                  <a:lnTo>
                    <a:pt x="3736" y="438"/>
                  </a:lnTo>
                  <a:lnTo>
                    <a:pt x="3713" y="424"/>
                  </a:lnTo>
                  <a:lnTo>
                    <a:pt x="3684" y="421"/>
                  </a:lnTo>
                  <a:lnTo>
                    <a:pt x="3663" y="424"/>
                  </a:lnTo>
                  <a:lnTo>
                    <a:pt x="3636" y="415"/>
                  </a:lnTo>
                  <a:lnTo>
                    <a:pt x="3626" y="403"/>
                  </a:lnTo>
                  <a:lnTo>
                    <a:pt x="3609" y="409"/>
                  </a:lnTo>
                  <a:lnTo>
                    <a:pt x="3638" y="424"/>
                  </a:lnTo>
                  <a:lnTo>
                    <a:pt x="3642" y="436"/>
                  </a:lnTo>
                  <a:lnTo>
                    <a:pt x="3477" y="319"/>
                  </a:lnTo>
                  <a:lnTo>
                    <a:pt x="3563" y="342"/>
                  </a:lnTo>
                  <a:lnTo>
                    <a:pt x="3665" y="371"/>
                  </a:lnTo>
                  <a:lnTo>
                    <a:pt x="3688" y="390"/>
                  </a:lnTo>
                  <a:close/>
                  <a:moveTo>
                    <a:pt x="3421" y="265"/>
                  </a:moveTo>
                  <a:lnTo>
                    <a:pt x="3396" y="267"/>
                  </a:lnTo>
                  <a:lnTo>
                    <a:pt x="3365" y="248"/>
                  </a:lnTo>
                  <a:lnTo>
                    <a:pt x="3365" y="246"/>
                  </a:lnTo>
                  <a:lnTo>
                    <a:pt x="3385" y="246"/>
                  </a:lnTo>
                  <a:lnTo>
                    <a:pt x="3429" y="254"/>
                  </a:lnTo>
                  <a:lnTo>
                    <a:pt x="3433" y="257"/>
                  </a:lnTo>
                  <a:lnTo>
                    <a:pt x="3421" y="265"/>
                  </a:lnTo>
                  <a:close/>
                  <a:moveTo>
                    <a:pt x="3225" y="885"/>
                  </a:moveTo>
                  <a:lnTo>
                    <a:pt x="3294" y="943"/>
                  </a:lnTo>
                  <a:lnTo>
                    <a:pt x="3246" y="933"/>
                  </a:lnTo>
                  <a:lnTo>
                    <a:pt x="3264" y="981"/>
                  </a:lnTo>
                  <a:lnTo>
                    <a:pt x="3314" y="1014"/>
                  </a:lnTo>
                  <a:lnTo>
                    <a:pt x="3327" y="1039"/>
                  </a:lnTo>
                  <a:lnTo>
                    <a:pt x="3294" y="1018"/>
                  </a:lnTo>
                  <a:lnTo>
                    <a:pt x="3292" y="1045"/>
                  </a:lnTo>
                  <a:lnTo>
                    <a:pt x="3269" y="1016"/>
                  </a:lnTo>
                  <a:lnTo>
                    <a:pt x="3252" y="983"/>
                  </a:lnTo>
                  <a:lnTo>
                    <a:pt x="3223" y="947"/>
                  </a:lnTo>
                  <a:lnTo>
                    <a:pt x="3212" y="922"/>
                  </a:lnTo>
                  <a:lnTo>
                    <a:pt x="3181" y="880"/>
                  </a:lnTo>
                  <a:lnTo>
                    <a:pt x="3141" y="847"/>
                  </a:lnTo>
                  <a:lnTo>
                    <a:pt x="3108" y="803"/>
                  </a:lnTo>
                  <a:lnTo>
                    <a:pt x="3120" y="787"/>
                  </a:lnTo>
                  <a:lnTo>
                    <a:pt x="3097" y="772"/>
                  </a:lnTo>
                  <a:lnTo>
                    <a:pt x="3104" y="768"/>
                  </a:lnTo>
                  <a:lnTo>
                    <a:pt x="3129" y="789"/>
                  </a:lnTo>
                  <a:lnTo>
                    <a:pt x="3164" y="820"/>
                  </a:lnTo>
                  <a:lnTo>
                    <a:pt x="3189" y="853"/>
                  </a:lnTo>
                  <a:lnTo>
                    <a:pt x="3225" y="885"/>
                  </a:lnTo>
                  <a:close/>
                  <a:moveTo>
                    <a:pt x="79" y="768"/>
                  </a:moveTo>
                  <a:lnTo>
                    <a:pt x="33" y="770"/>
                  </a:lnTo>
                  <a:lnTo>
                    <a:pt x="0" y="766"/>
                  </a:lnTo>
                  <a:lnTo>
                    <a:pt x="6" y="751"/>
                  </a:lnTo>
                  <a:lnTo>
                    <a:pt x="41" y="741"/>
                  </a:lnTo>
                  <a:lnTo>
                    <a:pt x="68" y="747"/>
                  </a:lnTo>
                  <a:lnTo>
                    <a:pt x="79" y="753"/>
                  </a:lnTo>
                  <a:lnTo>
                    <a:pt x="77" y="760"/>
                  </a:lnTo>
                  <a:lnTo>
                    <a:pt x="79" y="768"/>
                  </a:lnTo>
                  <a:close/>
                  <a:moveTo>
                    <a:pt x="3396" y="267"/>
                  </a:moveTo>
                  <a:lnTo>
                    <a:pt x="3375" y="267"/>
                  </a:lnTo>
                  <a:lnTo>
                    <a:pt x="3358" y="259"/>
                  </a:lnTo>
                  <a:lnTo>
                    <a:pt x="3365" y="248"/>
                  </a:lnTo>
                  <a:lnTo>
                    <a:pt x="3396" y="267"/>
                  </a:lnTo>
                  <a:close/>
                  <a:moveTo>
                    <a:pt x="2532" y="200"/>
                  </a:moveTo>
                  <a:lnTo>
                    <a:pt x="2502" y="202"/>
                  </a:lnTo>
                  <a:lnTo>
                    <a:pt x="2455" y="198"/>
                  </a:lnTo>
                  <a:lnTo>
                    <a:pt x="2450" y="196"/>
                  </a:lnTo>
                  <a:lnTo>
                    <a:pt x="2455" y="186"/>
                  </a:lnTo>
                  <a:lnTo>
                    <a:pt x="2477" y="183"/>
                  </a:lnTo>
                  <a:lnTo>
                    <a:pt x="2521" y="194"/>
                  </a:lnTo>
                  <a:lnTo>
                    <a:pt x="2532" y="200"/>
                  </a:lnTo>
                  <a:close/>
                  <a:moveTo>
                    <a:pt x="2607" y="150"/>
                  </a:moveTo>
                  <a:lnTo>
                    <a:pt x="2599" y="161"/>
                  </a:lnTo>
                  <a:lnTo>
                    <a:pt x="2563" y="158"/>
                  </a:lnTo>
                  <a:lnTo>
                    <a:pt x="2509" y="148"/>
                  </a:lnTo>
                  <a:lnTo>
                    <a:pt x="2502" y="140"/>
                  </a:lnTo>
                  <a:lnTo>
                    <a:pt x="2546" y="144"/>
                  </a:lnTo>
                  <a:lnTo>
                    <a:pt x="2607" y="150"/>
                  </a:lnTo>
                  <a:close/>
                  <a:moveTo>
                    <a:pt x="2473" y="138"/>
                  </a:moveTo>
                  <a:lnTo>
                    <a:pt x="2486" y="158"/>
                  </a:lnTo>
                  <a:lnTo>
                    <a:pt x="2411" y="156"/>
                  </a:lnTo>
                  <a:lnTo>
                    <a:pt x="2386" y="163"/>
                  </a:lnTo>
                  <a:lnTo>
                    <a:pt x="2321" y="146"/>
                  </a:lnTo>
                  <a:lnTo>
                    <a:pt x="2308" y="127"/>
                  </a:lnTo>
                  <a:lnTo>
                    <a:pt x="2327" y="123"/>
                  </a:lnTo>
                  <a:lnTo>
                    <a:pt x="2381" y="123"/>
                  </a:lnTo>
                  <a:lnTo>
                    <a:pt x="2473" y="138"/>
                  </a:lnTo>
                  <a:close/>
                  <a:moveTo>
                    <a:pt x="780" y="269"/>
                  </a:moveTo>
                  <a:lnTo>
                    <a:pt x="768" y="273"/>
                  </a:lnTo>
                  <a:lnTo>
                    <a:pt x="695" y="269"/>
                  </a:lnTo>
                  <a:lnTo>
                    <a:pt x="686" y="255"/>
                  </a:lnTo>
                  <a:lnTo>
                    <a:pt x="643" y="248"/>
                  </a:lnTo>
                  <a:lnTo>
                    <a:pt x="636" y="234"/>
                  </a:lnTo>
                  <a:lnTo>
                    <a:pt x="655" y="227"/>
                  </a:lnTo>
                  <a:lnTo>
                    <a:pt x="647" y="213"/>
                  </a:lnTo>
                  <a:lnTo>
                    <a:pt x="678" y="190"/>
                  </a:lnTo>
                  <a:lnTo>
                    <a:pt x="659" y="186"/>
                  </a:lnTo>
                  <a:lnTo>
                    <a:pt x="695" y="163"/>
                  </a:lnTo>
                  <a:lnTo>
                    <a:pt x="686" y="150"/>
                  </a:lnTo>
                  <a:lnTo>
                    <a:pt x="722" y="136"/>
                  </a:lnTo>
                  <a:lnTo>
                    <a:pt x="780" y="119"/>
                  </a:lnTo>
                  <a:lnTo>
                    <a:pt x="843" y="115"/>
                  </a:lnTo>
                  <a:lnTo>
                    <a:pt x="870" y="106"/>
                  </a:lnTo>
                  <a:lnTo>
                    <a:pt x="906" y="102"/>
                  </a:lnTo>
                  <a:lnTo>
                    <a:pt x="927" y="111"/>
                  </a:lnTo>
                  <a:lnTo>
                    <a:pt x="918" y="121"/>
                  </a:lnTo>
                  <a:lnTo>
                    <a:pt x="856" y="133"/>
                  </a:lnTo>
                  <a:lnTo>
                    <a:pt x="803" y="146"/>
                  </a:lnTo>
                  <a:lnTo>
                    <a:pt x="753" y="171"/>
                  </a:lnTo>
                  <a:lnTo>
                    <a:pt x="736" y="198"/>
                  </a:lnTo>
                  <a:lnTo>
                    <a:pt x="714" y="223"/>
                  </a:lnTo>
                  <a:lnTo>
                    <a:pt x="728" y="246"/>
                  </a:lnTo>
                  <a:lnTo>
                    <a:pt x="780" y="269"/>
                  </a:lnTo>
                  <a:close/>
                  <a:moveTo>
                    <a:pt x="1668" y="102"/>
                  </a:moveTo>
                  <a:lnTo>
                    <a:pt x="1688" y="113"/>
                  </a:lnTo>
                  <a:lnTo>
                    <a:pt x="1699" y="108"/>
                  </a:lnTo>
                  <a:lnTo>
                    <a:pt x="1757" y="108"/>
                  </a:lnTo>
                  <a:lnTo>
                    <a:pt x="1816" y="121"/>
                  </a:lnTo>
                  <a:lnTo>
                    <a:pt x="1843" y="131"/>
                  </a:lnTo>
                  <a:lnTo>
                    <a:pt x="1855" y="144"/>
                  </a:lnTo>
                  <a:lnTo>
                    <a:pt x="1841" y="152"/>
                  </a:lnTo>
                  <a:lnTo>
                    <a:pt x="1803" y="167"/>
                  </a:lnTo>
                  <a:lnTo>
                    <a:pt x="1797" y="175"/>
                  </a:lnTo>
                  <a:lnTo>
                    <a:pt x="1826" y="179"/>
                  </a:lnTo>
                  <a:lnTo>
                    <a:pt x="1864" y="184"/>
                  </a:lnTo>
                  <a:lnTo>
                    <a:pt x="1876" y="181"/>
                  </a:lnTo>
                  <a:lnTo>
                    <a:pt x="1905" y="198"/>
                  </a:lnTo>
                  <a:lnTo>
                    <a:pt x="1906" y="190"/>
                  </a:lnTo>
                  <a:lnTo>
                    <a:pt x="1935" y="186"/>
                  </a:lnTo>
                  <a:lnTo>
                    <a:pt x="2006" y="190"/>
                  </a:lnTo>
                  <a:lnTo>
                    <a:pt x="2025" y="204"/>
                  </a:lnTo>
                  <a:lnTo>
                    <a:pt x="2118" y="207"/>
                  </a:lnTo>
                  <a:lnTo>
                    <a:pt x="2095" y="186"/>
                  </a:lnTo>
                  <a:lnTo>
                    <a:pt x="2144" y="190"/>
                  </a:lnTo>
                  <a:lnTo>
                    <a:pt x="2177" y="190"/>
                  </a:lnTo>
                  <a:lnTo>
                    <a:pt x="2227" y="206"/>
                  </a:lnTo>
                  <a:lnTo>
                    <a:pt x="2258" y="223"/>
                  </a:lnTo>
                  <a:lnTo>
                    <a:pt x="2258" y="234"/>
                  </a:lnTo>
                  <a:lnTo>
                    <a:pt x="2310" y="255"/>
                  </a:lnTo>
                  <a:lnTo>
                    <a:pt x="2356" y="267"/>
                  </a:lnTo>
                  <a:lnTo>
                    <a:pt x="2342" y="238"/>
                  </a:lnTo>
                  <a:lnTo>
                    <a:pt x="2392" y="252"/>
                  </a:lnTo>
                  <a:lnTo>
                    <a:pt x="2419" y="244"/>
                  </a:lnTo>
                  <a:lnTo>
                    <a:pt x="2471" y="252"/>
                  </a:lnTo>
                  <a:lnTo>
                    <a:pt x="2477" y="244"/>
                  </a:lnTo>
                  <a:lnTo>
                    <a:pt x="2515" y="248"/>
                  </a:lnTo>
                  <a:lnTo>
                    <a:pt x="2469" y="223"/>
                  </a:lnTo>
                  <a:lnTo>
                    <a:pt x="2480" y="211"/>
                  </a:lnTo>
                  <a:lnTo>
                    <a:pt x="2693" y="229"/>
                  </a:lnTo>
                  <a:lnTo>
                    <a:pt x="2734" y="244"/>
                  </a:lnTo>
                  <a:lnTo>
                    <a:pt x="2818" y="267"/>
                  </a:lnTo>
                  <a:lnTo>
                    <a:pt x="2897" y="261"/>
                  </a:lnTo>
                  <a:lnTo>
                    <a:pt x="2945" y="265"/>
                  </a:lnTo>
                  <a:lnTo>
                    <a:pt x="2979" y="277"/>
                  </a:lnTo>
                  <a:lnTo>
                    <a:pt x="3004" y="298"/>
                  </a:lnTo>
                  <a:lnTo>
                    <a:pt x="3043" y="305"/>
                  </a:lnTo>
                  <a:lnTo>
                    <a:pt x="3064" y="300"/>
                  </a:lnTo>
                  <a:lnTo>
                    <a:pt x="3100" y="300"/>
                  </a:lnTo>
                  <a:lnTo>
                    <a:pt x="3150" y="305"/>
                  </a:lnTo>
                  <a:lnTo>
                    <a:pt x="3187" y="302"/>
                  </a:lnTo>
                  <a:lnTo>
                    <a:pt x="3260" y="327"/>
                  </a:lnTo>
                  <a:lnTo>
                    <a:pt x="3275" y="319"/>
                  </a:lnTo>
                  <a:lnTo>
                    <a:pt x="3231" y="300"/>
                  </a:lnTo>
                  <a:lnTo>
                    <a:pt x="3223" y="288"/>
                  </a:lnTo>
                  <a:lnTo>
                    <a:pt x="3304" y="296"/>
                  </a:lnTo>
                  <a:lnTo>
                    <a:pt x="3346" y="294"/>
                  </a:lnTo>
                  <a:lnTo>
                    <a:pt x="3429" y="307"/>
                  </a:lnTo>
                  <a:lnTo>
                    <a:pt x="3477" y="319"/>
                  </a:lnTo>
                  <a:lnTo>
                    <a:pt x="3642" y="436"/>
                  </a:lnTo>
                  <a:lnTo>
                    <a:pt x="3630" y="449"/>
                  </a:lnTo>
                  <a:lnTo>
                    <a:pt x="3598" y="447"/>
                  </a:lnTo>
                  <a:lnTo>
                    <a:pt x="3640" y="463"/>
                  </a:lnTo>
                  <a:lnTo>
                    <a:pt x="3686" y="490"/>
                  </a:lnTo>
                  <a:lnTo>
                    <a:pt x="3709" y="497"/>
                  </a:lnTo>
                  <a:lnTo>
                    <a:pt x="3728" y="509"/>
                  </a:lnTo>
                  <a:lnTo>
                    <a:pt x="3732" y="519"/>
                  </a:lnTo>
                  <a:lnTo>
                    <a:pt x="3680" y="511"/>
                  </a:lnTo>
                  <a:lnTo>
                    <a:pt x="3642" y="534"/>
                  </a:lnTo>
                  <a:lnTo>
                    <a:pt x="3626" y="538"/>
                  </a:lnTo>
                  <a:lnTo>
                    <a:pt x="3617" y="559"/>
                  </a:lnTo>
                  <a:lnTo>
                    <a:pt x="3603" y="578"/>
                  </a:lnTo>
                  <a:lnTo>
                    <a:pt x="3611" y="593"/>
                  </a:lnTo>
                  <a:lnTo>
                    <a:pt x="3552" y="570"/>
                  </a:lnTo>
                  <a:lnTo>
                    <a:pt x="3517" y="595"/>
                  </a:lnTo>
                  <a:lnTo>
                    <a:pt x="3494" y="584"/>
                  </a:lnTo>
                  <a:lnTo>
                    <a:pt x="3486" y="597"/>
                  </a:lnTo>
                  <a:lnTo>
                    <a:pt x="3448" y="593"/>
                  </a:lnTo>
                  <a:lnTo>
                    <a:pt x="3463" y="613"/>
                  </a:lnTo>
                  <a:lnTo>
                    <a:pt x="3467" y="643"/>
                  </a:lnTo>
                  <a:lnTo>
                    <a:pt x="3482" y="657"/>
                  </a:lnTo>
                  <a:lnTo>
                    <a:pt x="3517" y="664"/>
                  </a:lnTo>
                  <a:lnTo>
                    <a:pt x="3561" y="711"/>
                  </a:lnTo>
                  <a:lnTo>
                    <a:pt x="3540" y="711"/>
                  </a:lnTo>
                  <a:lnTo>
                    <a:pt x="3555" y="737"/>
                  </a:lnTo>
                  <a:lnTo>
                    <a:pt x="3580" y="753"/>
                  </a:lnTo>
                  <a:lnTo>
                    <a:pt x="3552" y="768"/>
                  </a:lnTo>
                  <a:lnTo>
                    <a:pt x="3578" y="805"/>
                  </a:lnTo>
                  <a:lnTo>
                    <a:pt x="3548" y="812"/>
                  </a:lnTo>
                  <a:lnTo>
                    <a:pt x="3569" y="847"/>
                  </a:lnTo>
                  <a:lnTo>
                    <a:pt x="3557" y="878"/>
                  </a:lnTo>
                  <a:lnTo>
                    <a:pt x="3530" y="855"/>
                  </a:lnTo>
                  <a:lnTo>
                    <a:pt x="3477" y="807"/>
                  </a:lnTo>
                  <a:lnTo>
                    <a:pt x="3396" y="736"/>
                  </a:lnTo>
                  <a:lnTo>
                    <a:pt x="3365" y="691"/>
                  </a:lnTo>
                  <a:lnTo>
                    <a:pt x="3367" y="672"/>
                  </a:lnTo>
                  <a:lnTo>
                    <a:pt x="3354" y="657"/>
                  </a:lnTo>
                  <a:lnTo>
                    <a:pt x="3385" y="649"/>
                  </a:lnTo>
                  <a:lnTo>
                    <a:pt x="3386" y="611"/>
                  </a:lnTo>
                  <a:lnTo>
                    <a:pt x="3392" y="578"/>
                  </a:lnTo>
                  <a:lnTo>
                    <a:pt x="3408" y="553"/>
                  </a:lnTo>
                  <a:lnTo>
                    <a:pt x="3377" y="511"/>
                  </a:lnTo>
                  <a:lnTo>
                    <a:pt x="3352" y="513"/>
                  </a:lnTo>
                  <a:lnTo>
                    <a:pt x="3365" y="538"/>
                  </a:lnTo>
                  <a:lnTo>
                    <a:pt x="3344" y="572"/>
                  </a:lnTo>
                  <a:lnTo>
                    <a:pt x="3283" y="534"/>
                  </a:lnTo>
                  <a:lnTo>
                    <a:pt x="3233" y="544"/>
                  </a:lnTo>
                  <a:lnTo>
                    <a:pt x="3229" y="597"/>
                  </a:lnTo>
                  <a:lnTo>
                    <a:pt x="3267" y="616"/>
                  </a:lnTo>
                  <a:lnTo>
                    <a:pt x="3223" y="624"/>
                  </a:lnTo>
                  <a:lnTo>
                    <a:pt x="3189" y="628"/>
                  </a:lnTo>
                  <a:lnTo>
                    <a:pt x="3168" y="605"/>
                  </a:lnTo>
                  <a:lnTo>
                    <a:pt x="3125" y="599"/>
                  </a:lnTo>
                  <a:lnTo>
                    <a:pt x="3110" y="615"/>
                  </a:lnTo>
                  <a:lnTo>
                    <a:pt x="3031" y="609"/>
                  </a:lnTo>
                  <a:lnTo>
                    <a:pt x="2960" y="618"/>
                  </a:lnTo>
                  <a:lnTo>
                    <a:pt x="2937" y="680"/>
                  </a:lnTo>
                  <a:lnTo>
                    <a:pt x="2905" y="757"/>
                  </a:lnTo>
                  <a:lnTo>
                    <a:pt x="2949" y="760"/>
                  </a:lnTo>
                  <a:lnTo>
                    <a:pt x="2978" y="780"/>
                  </a:lnTo>
                  <a:lnTo>
                    <a:pt x="3006" y="787"/>
                  </a:lnTo>
                  <a:lnTo>
                    <a:pt x="3010" y="772"/>
                  </a:lnTo>
                  <a:lnTo>
                    <a:pt x="3039" y="774"/>
                  </a:lnTo>
                  <a:lnTo>
                    <a:pt x="3106" y="808"/>
                  </a:lnTo>
                  <a:lnTo>
                    <a:pt x="3127" y="837"/>
                  </a:lnTo>
                  <a:lnTo>
                    <a:pt x="3133" y="870"/>
                  </a:lnTo>
                  <a:lnTo>
                    <a:pt x="3160" y="908"/>
                  </a:lnTo>
                  <a:lnTo>
                    <a:pt x="3185" y="962"/>
                  </a:lnTo>
                  <a:lnTo>
                    <a:pt x="3177" y="1010"/>
                  </a:lnTo>
                  <a:lnTo>
                    <a:pt x="3183" y="1033"/>
                  </a:lnTo>
                  <a:lnTo>
                    <a:pt x="3170" y="1072"/>
                  </a:lnTo>
                  <a:lnTo>
                    <a:pt x="3158" y="1110"/>
                  </a:lnTo>
                  <a:lnTo>
                    <a:pt x="3152" y="1129"/>
                  </a:lnTo>
                  <a:lnTo>
                    <a:pt x="3125" y="1150"/>
                  </a:lnTo>
                  <a:lnTo>
                    <a:pt x="3110" y="1150"/>
                  </a:lnTo>
                  <a:lnTo>
                    <a:pt x="3083" y="1133"/>
                  </a:lnTo>
                  <a:lnTo>
                    <a:pt x="3060" y="1158"/>
                  </a:lnTo>
                  <a:lnTo>
                    <a:pt x="3062" y="1169"/>
                  </a:lnTo>
                  <a:lnTo>
                    <a:pt x="3054" y="1164"/>
                  </a:lnTo>
                  <a:lnTo>
                    <a:pt x="3045" y="1146"/>
                  </a:lnTo>
                  <a:lnTo>
                    <a:pt x="3058" y="1146"/>
                  </a:lnTo>
                  <a:lnTo>
                    <a:pt x="3041" y="1106"/>
                  </a:lnTo>
                  <a:lnTo>
                    <a:pt x="3016" y="1077"/>
                  </a:lnTo>
                  <a:lnTo>
                    <a:pt x="3033" y="1066"/>
                  </a:lnTo>
                  <a:lnTo>
                    <a:pt x="3068" y="1072"/>
                  </a:lnTo>
                  <a:lnTo>
                    <a:pt x="3068" y="1039"/>
                  </a:lnTo>
                  <a:lnTo>
                    <a:pt x="3054" y="1002"/>
                  </a:lnTo>
                  <a:lnTo>
                    <a:pt x="3056" y="991"/>
                  </a:lnTo>
                  <a:lnTo>
                    <a:pt x="3051" y="960"/>
                  </a:lnTo>
                  <a:lnTo>
                    <a:pt x="3014" y="970"/>
                  </a:lnTo>
                  <a:lnTo>
                    <a:pt x="2999" y="983"/>
                  </a:lnTo>
                  <a:lnTo>
                    <a:pt x="2958" y="983"/>
                  </a:lnTo>
                  <a:lnTo>
                    <a:pt x="2930" y="952"/>
                  </a:lnTo>
                  <a:lnTo>
                    <a:pt x="2884" y="928"/>
                  </a:lnTo>
                  <a:lnTo>
                    <a:pt x="2832" y="918"/>
                  </a:lnTo>
                  <a:lnTo>
                    <a:pt x="2801" y="885"/>
                  </a:lnTo>
                  <a:lnTo>
                    <a:pt x="2778" y="866"/>
                  </a:lnTo>
                  <a:lnTo>
                    <a:pt x="2759" y="851"/>
                  </a:lnTo>
                  <a:lnTo>
                    <a:pt x="2720" y="818"/>
                  </a:lnTo>
                  <a:lnTo>
                    <a:pt x="2690" y="807"/>
                  </a:lnTo>
                  <a:lnTo>
                    <a:pt x="2644" y="797"/>
                  </a:lnTo>
                  <a:lnTo>
                    <a:pt x="2611" y="797"/>
                  </a:lnTo>
                  <a:lnTo>
                    <a:pt x="2584" y="805"/>
                  </a:lnTo>
                  <a:lnTo>
                    <a:pt x="2573" y="820"/>
                  </a:lnTo>
                  <a:lnTo>
                    <a:pt x="2592" y="828"/>
                  </a:lnTo>
                  <a:lnTo>
                    <a:pt x="2605" y="845"/>
                  </a:lnTo>
                  <a:lnTo>
                    <a:pt x="2598" y="856"/>
                  </a:lnTo>
                  <a:lnTo>
                    <a:pt x="2596" y="891"/>
                  </a:lnTo>
                  <a:lnTo>
                    <a:pt x="2605" y="904"/>
                  </a:lnTo>
                  <a:lnTo>
                    <a:pt x="2580" y="926"/>
                  </a:lnTo>
                  <a:lnTo>
                    <a:pt x="2542" y="914"/>
                  </a:lnTo>
                  <a:lnTo>
                    <a:pt x="2511" y="916"/>
                  </a:lnTo>
                  <a:lnTo>
                    <a:pt x="2492" y="904"/>
                  </a:lnTo>
                  <a:lnTo>
                    <a:pt x="2475" y="903"/>
                  </a:lnTo>
                  <a:lnTo>
                    <a:pt x="2450" y="926"/>
                  </a:lnTo>
                  <a:lnTo>
                    <a:pt x="2417" y="931"/>
                  </a:lnTo>
                  <a:lnTo>
                    <a:pt x="2398" y="939"/>
                  </a:lnTo>
                  <a:lnTo>
                    <a:pt x="2361" y="933"/>
                  </a:lnTo>
                  <a:lnTo>
                    <a:pt x="2338" y="933"/>
                  </a:lnTo>
                  <a:lnTo>
                    <a:pt x="2313" y="916"/>
                  </a:lnTo>
                  <a:lnTo>
                    <a:pt x="2279" y="901"/>
                  </a:lnTo>
                  <a:lnTo>
                    <a:pt x="2250" y="897"/>
                  </a:lnTo>
                  <a:lnTo>
                    <a:pt x="2219" y="901"/>
                  </a:lnTo>
                  <a:lnTo>
                    <a:pt x="2198" y="906"/>
                  </a:lnTo>
                  <a:lnTo>
                    <a:pt x="2154" y="893"/>
                  </a:lnTo>
                  <a:lnTo>
                    <a:pt x="2137" y="868"/>
                  </a:lnTo>
                  <a:lnTo>
                    <a:pt x="2102" y="860"/>
                  </a:lnTo>
                  <a:lnTo>
                    <a:pt x="2077" y="856"/>
                  </a:lnTo>
                  <a:lnTo>
                    <a:pt x="2041" y="843"/>
                  </a:lnTo>
                  <a:lnTo>
                    <a:pt x="2031" y="878"/>
                  </a:lnTo>
                  <a:lnTo>
                    <a:pt x="2052" y="897"/>
                  </a:lnTo>
                  <a:lnTo>
                    <a:pt x="2037" y="920"/>
                  </a:lnTo>
                  <a:lnTo>
                    <a:pt x="1995" y="910"/>
                  </a:lnTo>
                  <a:lnTo>
                    <a:pt x="1970" y="910"/>
                  </a:lnTo>
                  <a:lnTo>
                    <a:pt x="1945" y="895"/>
                  </a:lnTo>
                  <a:lnTo>
                    <a:pt x="1916" y="893"/>
                  </a:lnTo>
                  <a:lnTo>
                    <a:pt x="1889" y="883"/>
                  </a:lnTo>
                  <a:lnTo>
                    <a:pt x="1857" y="899"/>
                  </a:lnTo>
                  <a:lnTo>
                    <a:pt x="1820" y="928"/>
                  </a:lnTo>
                  <a:lnTo>
                    <a:pt x="1795" y="933"/>
                  </a:lnTo>
                  <a:lnTo>
                    <a:pt x="1786" y="935"/>
                  </a:lnTo>
                  <a:lnTo>
                    <a:pt x="1762" y="916"/>
                  </a:lnTo>
                  <a:lnTo>
                    <a:pt x="1732" y="920"/>
                  </a:lnTo>
                  <a:lnTo>
                    <a:pt x="1715" y="906"/>
                  </a:lnTo>
                  <a:lnTo>
                    <a:pt x="1693" y="901"/>
                  </a:lnTo>
                  <a:lnTo>
                    <a:pt x="1672" y="881"/>
                  </a:lnTo>
                  <a:lnTo>
                    <a:pt x="1657" y="876"/>
                  </a:lnTo>
                  <a:lnTo>
                    <a:pt x="1622" y="883"/>
                  </a:lnTo>
                  <a:lnTo>
                    <a:pt x="1580" y="864"/>
                  </a:lnTo>
                  <a:lnTo>
                    <a:pt x="1572" y="881"/>
                  </a:lnTo>
                  <a:lnTo>
                    <a:pt x="1482" y="799"/>
                  </a:lnTo>
                  <a:lnTo>
                    <a:pt x="1438" y="774"/>
                  </a:lnTo>
                  <a:lnTo>
                    <a:pt x="1444" y="764"/>
                  </a:lnTo>
                  <a:lnTo>
                    <a:pt x="1392" y="795"/>
                  </a:lnTo>
                  <a:lnTo>
                    <a:pt x="1369" y="797"/>
                  </a:lnTo>
                  <a:lnTo>
                    <a:pt x="1363" y="778"/>
                  </a:lnTo>
                  <a:lnTo>
                    <a:pt x="1327" y="768"/>
                  </a:lnTo>
                  <a:lnTo>
                    <a:pt x="1304" y="776"/>
                  </a:lnTo>
                  <a:lnTo>
                    <a:pt x="1283" y="741"/>
                  </a:lnTo>
                  <a:lnTo>
                    <a:pt x="1235" y="736"/>
                  </a:lnTo>
                  <a:lnTo>
                    <a:pt x="1217" y="749"/>
                  </a:lnTo>
                  <a:lnTo>
                    <a:pt x="1160" y="760"/>
                  </a:lnTo>
                  <a:lnTo>
                    <a:pt x="1150" y="768"/>
                  </a:lnTo>
                  <a:lnTo>
                    <a:pt x="1060" y="780"/>
                  </a:lnTo>
                  <a:lnTo>
                    <a:pt x="1050" y="791"/>
                  </a:lnTo>
                  <a:lnTo>
                    <a:pt x="1077" y="812"/>
                  </a:lnTo>
                  <a:lnTo>
                    <a:pt x="1054" y="822"/>
                  </a:lnTo>
                  <a:lnTo>
                    <a:pt x="1062" y="830"/>
                  </a:lnTo>
                  <a:lnTo>
                    <a:pt x="1043" y="845"/>
                  </a:lnTo>
                  <a:lnTo>
                    <a:pt x="1091" y="868"/>
                  </a:lnTo>
                  <a:lnTo>
                    <a:pt x="1089" y="883"/>
                  </a:lnTo>
                  <a:lnTo>
                    <a:pt x="1052" y="881"/>
                  </a:lnTo>
                  <a:lnTo>
                    <a:pt x="1046" y="893"/>
                  </a:lnTo>
                  <a:lnTo>
                    <a:pt x="1008" y="876"/>
                  </a:lnTo>
                  <a:lnTo>
                    <a:pt x="968" y="876"/>
                  </a:lnTo>
                  <a:lnTo>
                    <a:pt x="945" y="889"/>
                  </a:lnTo>
                  <a:lnTo>
                    <a:pt x="910" y="876"/>
                  </a:lnTo>
                  <a:lnTo>
                    <a:pt x="847" y="855"/>
                  </a:lnTo>
                  <a:lnTo>
                    <a:pt x="807" y="855"/>
                  </a:lnTo>
                  <a:lnTo>
                    <a:pt x="762" y="891"/>
                  </a:lnTo>
                  <a:lnTo>
                    <a:pt x="764" y="914"/>
                  </a:lnTo>
                  <a:lnTo>
                    <a:pt x="734" y="895"/>
                  </a:lnTo>
                  <a:lnTo>
                    <a:pt x="720" y="931"/>
                  </a:lnTo>
                  <a:lnTo>
                    <a:pt x="728" y="937"/>
                  </a:lnTo>
                  <a:lnTo>
                    <a:pt x="718" y="964"/>
                  </a:lnTo>
                  <a:lnTo>
                    <a:pt x="745" y="985"/>
                  </a:lnTo>
                  <a:lnTo>
                    <a:pt x="764" y="985"/>
                  </a:lnTo>
                  <a:lnTo>
                    <a:pt x="785" y="1006"/>
                  </a:lnTo>
                  <a:lnTo>
                    <a:pt x="785" y="1024"/>
                  </a:lnTo>
                  <a:lnTo>
                    <a:pt x="801" y="1029"/>
                  </a:lnTo>
                  <a:lnTo>
                    <a:pt x="791" y="1048"/>
                  </a:lnTo>
                  <a:lnTo>
                    <a:pt x="766" y="1054"/>
                  </a:lnTo>
                  <a:lnTo>
                    <a:pt x="747" y="1089"/>
                  </a:lnTo>
                  <a:lnTo>
                    <a:pt x="776" y="1121"/>
                  </a:lnTo>
                  <a:lnTo>
                    <a:pt x="778" y="1144"/>
                  </a:lnTo>
                  <a:lnTo>
                    <a:pt x="814" y="1183"/>
                  </a:lnTo>
                  <a:lnTo>
                    <a:pt x="801" y="1196"/>
                  </a:lnTo>
                  <a:lnTo>
                    <a:pt x="797" y="1206"/>
                  </a:lnTo>
                  <a:lnTo>
                    <a:pt x="784" y="1204"/>
                  </a:lnTo>
                  <a:lnTo>
                    <a:pt x="762" y="1183"/>
                  </a:lnTo>
                  <a:lnTo>
                    <a:pt x="755" y="1181"/>
                  </a:lnTo>
                  <a:lnTo>
                    <a:pt x="736" y="1173"/>
                  </a:lnTo>
                  <a:lnTo>
                    <a:pt x="726" y="1160"/>
                  </a:lnTo>
                  <a:lnTo>
                    <a:pt x="699" y="1152"/>
                  </a:lnTo>
                  <a:lnTo>
                    <a:pt x="682" y="1158"/>
                  </a:lnTo>
                  <a:lnTo>
                    <a:pt x="676" y="1152"/>
                  </a:lnTo>
                  <a:lnTo>
                    <a:pt x="638" y="1135"/>
                  </a:lnTo>
                  <a:lnTo>
                    <a:pt x="597" y="1131"/>
                  </a:lnTo>
                  <a:lnTo>
                    <a:pt x="572" y="1125"/>
                  </a:lnTo>
                  <a:lnTo>
                    <a:pt x="570" y="1129"/>
                  </a:lnTo>
                  <a:lnTo>
                    <a:pt x="532" y="1100"/>
                  </a:lnTo>
                  <a:lnTo>
                    <a:pt x="499" y="1087"/>
                  </a:lnTo>
                  <a:lnTo>
                    <a:pt x="473" y="1068"/>
                  </a:lnTo>
                  <a:lnTo>
                    <a:pt x="492" y="1062"/>
                  </a:lnTo>
                  <a:lnTo>
                    <a:pt x="511" y="1035"/>
                  </a:lnTo>
                  <a:lnTo>
                    <a:pt x="494" y="1022"/>
                  </a:lnTo>
                  <a:lnTo>
                    <a:pt x="532" y="1008"/>
                  </a:lnTo>
                  <a:lnTo>
                    <a:pt x="530" y="1000"/>
                  </a:lnTo>
                  <a:lnTo>
                    <a:pt x="507" y="1006"/>
                  </a:lnTo>
                  <a:lnTo>
                    <a:pt x="505" y="991"/>
                  </a:lnTo>
                  <a:lnTo>
                    <a:pt x="519" y="981"/>
                  </a:lnTo>
                  <a:lnTo>
                    <a:pt x="544" y="979"/>
                  </a:lnTo>
                  <a:lnTo>
                    <a:pt x="545" y="968"/>
                  </a:lnTo>
                  <a:lnTo>
                    <a:pt x="538" y="951"/>
                  </a:lnTo>
                  <a:lnTo>
                    <a:pt x="545" y="933"/>
                  </a:lnTo>
                  <a:lnTo>
                    <a:pt x="544" y="924"/>
                  </a:lnTo>
                  <a:lnTo>
                    <a:pt x="503" y="912"/>
                  </a:lnTo>
                  <a:lnTo>
                    <a:pt x="488" y="912"/>
                  </a:lnTo>
                  <a:lnTo>
                    <a:pt x="469" y="897"/>
                  </a:lnTo>
                  <a:lnTo>
                    <a:pt x="450" y="903"/>
                  </a:lnTo>
                  <a:lnTo>
                    <a:pt x="415" y="891"/>
                  </a:lnTo>
                  <a:lnTo>
                    <a:pt x="415" y="885"/>
                  </a:lnTo>
                  <a:lnTo>
                    <a:pt x="403" y="870"/>
                  </a:lnTo>
                  <a:lnTo>
                    <a:pt x="382" y="868"/>
                  </a:lnTo>
                  <a:lnTo>
                    <a:pt x="380" y="858"/>
                  </a:lnTo>
                  <a:lnTo>
                    <a:pt x="384" y="853"/>
                  </a:lnTo>
                  <a:lnTo>
                    <a:pt x="367" y="833"/>
                  </a:lnTo>
                  <a:lnTo>
                    <a:pt x="340" y="837"/>
                  </a:lnTo>
                  <a:lnTo>
                    <a:pt x="332" y="835"/>
                  </a:lnTo>
                  <a:lnTo>
                    <a:pt x="327" y="843"/>
                  </a:lnTo>
                  <a:lnTo>
                    <a:pt x="317" y="841"/>
                  </a:lnTo>
                  <a:lnTo>
                    <a:pt x="307" y="820"/>
                  </a:lnTo>
                  <a:lnTo>
                    <a:pt x="300" y="810"/>
                  </a:lnTo>
                  <a:lnTo>
                    <a:pt x="306" y="807"/>
                  </a:lnTo>
                  <a:lnTo>
                    <a:pt x="325" y="808"/>
                  </a:lnTo>
                  <a:lnTo>
                    <a:pt x="334" y="801"/>
                  </a:lnTo>
                  <a:lnTo>
                    <a:pt x="327" y="791"/>
                  </a:lnTo>
                  <a:lnTo>
                    <a:pt x="307" y="785"/>
                  </a:lnTo>
                  <a:lnTo>
                    <a:pt x="309" y="780"/>
                  </a:lnTo>
                  <a:lnTo>
                    <a:pt x="298" y="774"/>
                  </a:lnTo>
                  <a:lnTo>
                    <a:pt x="279" y="753"/>
                  </a:lnTo>
                  <a:lnTo>
                    <a:pt x="284" y="745"/>
                  </a:lnTo>
                  <a:lnTo>
                    <a:pt x="279" y="730"/>
                  </a:lnTo>
                  <a:lnTo>
                    <a:pt x="254" y="722"/>
                  </a:lnTo>
                  <a:lnTo>
                    <a:pt x="242" y="726"/>
                  </a:lnTo>
                  <a:lnTo>
                    <a:pt x="236" y="718"/>
                  </a:lnTo>
                  <a:lnTo>
                    <a:pt x="210" y="711"/>
                  </a:lnTo>
                  <a:lnTo>
                    <a:pt x="200" y="691"/>
                  </a:lnTo>
                  <a:lnTo>
                    <a:pt x="196" y="676"/>
                  </a:lnTo>
                  <a:lnTo>
                    <a:pt x="183" y="668"/>
                  </a:lnTo>
                  <a:lnTo>
                    <a:pt x="192" y="659"/>
                  </a:lnTo>
                  <a:lnTo>
                    <a:pt x="181" y="628"/>
                  </a:lnTo>
                  <a:lnTo>
                    <a:pt x="196" y="611"/>
                  </a:lnTo>
                  <a:lnTo>
                    <a:pt x="192" y="605"/>
                  </a:lnTo>
                  <a:lnTo>
                    <a:pt x="217" y="588"/>
                  </a:lnTo>
                  <a:lnTo>
                    <a:pt x="190" y="572"/>
                  </a:lnTo>
                  <a:lnTo>
                    <a:pt x="236" y="534"/>
                  </a:lnTo>
                  <a:lnTo>
                    <a:pt x="256" y="517"/>
                  </a:lnTo>
                  <a:lnTo>
                    <a:pt x="261" y="501"/>
                  </a:lnTo>
                  <a:lnTo>
                    <a:pt x="225" y="480"/>
                  </a:lnTo>
                  <a:lnTo>
                    <a:pt x="231" y="459"/>
                  </a:lnTo>
                  <a:lnTo>
                    <a:pt x="206" y="438"/>
                  </a:lnTo>
                  <a:lnTo>
                    <a:pt x="217" y="411"/>
                  </a:lnTo>
                  <a:lnTo>
                    <a:pt x="187" y="378"/>
                  </a:lnTo>
                  <a:lnTo>
                    <a:pt x="204" y="357"/>
                  </a:lnTo>
                  <a:lnTo>
                    <a:pt x="167" y="336"/>
                  </a:lnTo>
                  <a:lnTo>
                    <a:pt x="167" y="317"/>
                  </a:lnTo>
                  <a:lnTo>
                    <a:pt x="185" y="315"/>
                  </a:lnTo>
                  <a:lnTo>
                    <a:pt x="219" y="303"/>
                  </a:lnTo>
                  <a:lnTo>
                    <a:pt x="240" y="292"/>
                  </a:lnTo>
                  <a:lnTo>
                    <a:pt x="279" y="309"/>
                  </a:lnTo>
                  <a:lnTo>
                    <a:pt x="340" y="317"/>
                  </a:lnTo>
                  <a:lnTo>
                    <a:pt x="430" y="350"/>
                  </a:lnTo>
                  <a:lnTo>
                    <a:pt x="451" y="363"/>
                  </a:lnTo>
                  <a:lnTo>
                    <a:pt x="457" y="382"/>
                  </a:lnTo>
                  <a:lnTo>
                    <a:pt x="436" y="398"/>
                  </a:lnTo>
                  <a:lnTo>
                    <a:pt x="402" y="407"/>
                  </a:lnTo>
                  <a:lnTo>
                    <a:pt x="296" y="384"/>
                  </a:lnTo>
                  <a:lnTo>
                    <a:pt x="281" y="388"/>
                  </a:lnTo>
                  <a:lnTo>
                    <a:pt x="321" y="409"/>
                  </a:lnTo>
                  <a:lnTo>
                    <a:pt x="325" y="423"/>
                  </a:lnTo>
                  <a:lnTo>
                    <a:pt x="332" y="453"/>
                  </a:lnTo>
                  <a:lnTo>
                    <a:pt x="365" y="463"/>
                  </a:lnTo>
                  <a:lnTo>
                    <a:pt x="384" y="471"/>
                  </a:lnTo>
                  <a:lnTo>
                    <a:pt x="384" y="455"/>
                  </a:lnTo>
                  <a:lnTo>
                    <a:pt x="367" y="444"/>
                  </a:lnTo>
                  <a:lnTo>
                    <a:pt x="380" y="432"/>
                  </a:lnTo>
                  <a:lnTo>
                    <a:pt x="440" y="449"/>
                  </a:lnTo>
                  <a:lnTo>
                    <a:pt x="457" y="444"/>
                  </a:lnTo>
                  <a:lnTo>
                    <a:pt x="436" y="421"/>
                  </a:lnTo>
                  <a:lnTo>
                    <a:pt x="482" y="392"/>
                  </a:lnTo>
                  <a:lnTo>
                    <a:pt x="503" y="394"/>
                  </a:lnTo>
                  <a:lnTo>
                    <a:pt x="526" y="403"/>
                  </a:lnTo>
                  <a:lnTo>
                    <a:pt x="534" y="384"/>
                  </a:lnTo>
                  <a:lnTo>
                    <a:pt x="511" y="367"/>
                  </a:lnTo>
                  <a:lnTo>
                    <a:pt x="517" y="350"/>
                  </a:lnTo>
                  <a:lnTo>
                    <a:pt x="496" y="330"/>
                  </a:lnTo>
                  <a:lnTo>
                    <a:pt x="559" y="340"/>
                  </a:lnTo>
                  <a:lnTo>
                    <a:pt x="578" y="357"/>
                  </a:lnTo>
                  <a:lnTo>
                    <a:pt x="549" y="361"/>
                  </a:lnTo>
                  <a:lnTo>
                    <a:pt x="555" y="376"/>
                  </a:lnTo>
                  <a:lnTo>
                    <a:pt x="576" y="386"/>
                  </a:lnTo>
                  <a:lnTo>
                    <a:pt x="609" y="380"/>
                  </a:lnTo>
                  <a:lnTo>
                    <a:pt x="609" y="361"/>
                  </a:lnTo>
                  <a:lnTo>
                    <a:pt x="649" y="348"/>
                  </a:lnTo>
                  <a:lnTo>
                    <a:pt x="718" y="323"/>
                  </a:lnTo>
                  <a:lnTo>
                    <a:pt x="736" y="325"/>
                  </a:lnTo>
                  <a:lnTo>
                    <a:pt x="720" y="342"/>
                  </a:lnTo>
                  <a:lnTo>
                    <a:pt x="749" y="344"/>
                  </a:lnTo>
                  <a:lnTo>
                    <a:pt x="760" y="334"/>
                  </a:lnTo>
                  <a:lnTo>
                    <a:pt x="801" y="334"/>
                  </a:lnTo>
                  <a:lnTo>
                    <a:pt x="830" y="323"/>
                  </a:lnTo>
                  <a:lnTo>
                    <a:pt x="860" y="340"/>
                  </a:lnTo>
                  <a:lnTo>
                    <a:pt x="878" y="321"/>
                  </a:lnTo>
                  <a:lnTo>
                    <a:pt x="847" y="303"/>
                  </a:lnTo>
                  <a:lnTo>
                    <a:pt x="855" y="294"/>
                  </a:lnTo>
                  <a:lnTo>
                    <a:pt x="924" y="303"/>
                  </a:lnTo>
                  <a:lnTo>
                    <a:pt x="956" y="311"/>
                  </a:lnTo>
                  <a:lnTo>
                    <a:pt x="1052" y="346"/>
                  </a:lnTo>
                  <a:lnTo>
                    <a:pt x="1060" y="330"/>
                  </a:lnTo>
                  <a:lnTo>
                    <a:pt x="1029" y="315"/>
                  </a:lnTo>
                  <a:lnTo>
                    <a:pt x="1025" y="309"/>
                  </a:lnTo>
                  <a:lnTo>
                    <a:pt x="999" y="305"/>
                  </a:lnTo>
                  <a:lnTo>
                    <a:pt x="999" y="292"/>
                  </a:lnTo>
                  <a:lnTo>
                    <a:pt x="975" y="271"/>
                  </a:lnTo>
                  <a:lnTo>
                    <a:pt x="970" y="261"/>
                  </a:lnTo>
                  <a:lnTo>
                    <a:pt x="997" y="236"/>
                  </a:lnTo>
                  <a:lnTo>
                    <a:pt x="995" y="211"/>
                  </a:lnTo>
                  <a:lnTo>
                    <a:pt x="1008" y="206"/>
                  </a:lnTo>
                  <a:lnTo>
                    <a:pt x="1068" y="213"/>
                  </a:lnTo>
                  <a:lnTo>
                    <a:pt x="1081" y="229"/>
                  </a:lnTo>
                  <a:lnTo>
                    <a:pt x="1075" y="250"/>
                  </a:lnTo>
                  <a:lnTo>
                    <a:pt x="1093" y="259"/>
                  </a:lnTo>
                  <a:lnTo>
                    <a:pt x="1112" y="279"/>
                  </a:lnTo>
                  <a:lnTo>
                    <a:pt x="1127" y="319"/>
                  </a:lnTo>
                  <a:lnTo>
                    <a:pt x="1162" y="336"/>
                  </a:lnTo>
                  <a:lnTo>
                    <a:pt x="1162" y="355"/>
                  </a:lnTo>
                  <a:lnTo>
                    <a:pt x="1141" y="398"/>
                  </a:lnTo>
                  <a:lnTo>
                    <a:pt x="1167" y="401"/>
                  </a:lnTo>
                  <a:lnTo>
                    <a:pt x="1171" y="390"/>
                  </a:lnTo>
                  <a:lnTo>
                    <a:pt x="1192" y="382"/>
                  </a:lnTo>
                  <a:lnTo>
                    <a:pt x="1190" y="369"/>
                  </a:lnTo>
                  <a:lnTo>
                    <a:pt x="1202" y="355"/>
                  </a:lnTo>
                  <a:lnTo>
                    <a:pt x="1181" y="338"/>
                  </a:lnTo>
                  <a:lnTo>
                    <a:pt x="1181" y="319"/>
                  </a:lnTo>
                  <a:lnTo>
                    <a:pt x="1154" y="317"/>
                  </a:lnTo>
                  <a:lnTo>
                    <a:pt x="1141" y="300"/>
                  </a:lnTo>
                  <a:lnTo>
                    <a:pt x="1142" y="273"/>
                  </a:lnTo>
                  <a:lnTo>
                    <a:pt x="1100" y="250"/>
                  </a:lnTo>
                  <a:lnTo>
                    <a:pt x="1127" y="231"/>
                  </a:lnTo>
                  <a:lnTo>
                    <a:pt x="1110" y="211"/>
                  </a:lnTo>
                  <a:lnTo>
                    <a:pt x="1119" y="211"/>
                  </a:lnTo>
                  <a:lnTo>
                    <a:pt x="1141" y="225"/>
                  </a:lnTo>
                  <a:lnTo>
                    <a:pt x="1148" y="252"/>
                  </a:lnTo>
                  <a:lnTo>
                    <a:pt x="1175" y="257"/>
                  </a:lnTo>
                  <a:lnTo>
                    <a:pt x="1152" y="238"/>
                  </a:lnTo>
                  <a:lnTo>
                    <a:pt x="1181" y="227"/>
                  </a:lnTo>
                  <a:lnTo>
                    <a:pt x="1223" y="225"/>
                  </a:lnTo>
                  <a:lnTo>
                    <a:pt x="1273" y="240"/>
                  </a:lnTo>
                  <a:lnTo>
                    <a:pt x="1238" y="217"/>
                  </a:lnTo>
                  <a:lnTo>
                    <a:pt x="1215" y="188"/>
                  </a:lnTo>
                  <a:lnTo>
                    <a:pt x="1248" y="183"/>
                  </a:lnTo>
                  <a:lnTo>
                    <a:pt x="1298" y="184"/>
                  </a:lnTo>
                  <a:lnTo>
                    <a:pt x="1340" y="181"/>
                  </a:lnTo>
                  <a:lnTo>
                    <a:pt x="1311" y="167"/>
                  </a:lnTo>
                  <a:lnTo>
                    <a:pt x="1321" y="150"/>
                  </a:lnTo>
                  <a:lnTo>
                    <a:pt x="1344" y="148"/>
                  </a:lnTo>
                  <a:lnTo>
                    <a:pt x="1371" y="136"/>
                  </a:lnTo>
                  <a:lnTo>
                    <a:pt x="1421" y="133"/>
                  </a:lnTo>
                  <a:lnTo>
                    <a:pt x="1421" y="125"/>
                  </a:lnTo>
                  <a:lnTo>
                    <a:pt x="1471" y="123"/>
                  </a:lnTo>
                  <a:lnTo>
                    <a:pt x="1494" y="129"/>
                  </a:lnTo>
                  <a:lnTo>
                    <a:pt x="1524" y="115"/>
                  </a:lnTo>
                  <a:lnTo>
                    <a:pt x="1561" y="115"/>
                  </a:lnTo>
                  <a:lnTo>
                    <a:pt x="1555" y="104"/>
                  </a:lnTo>
                  <a:lnTo>
                    <a:pt x="1561" y="94"/>
                  </a:lnTo>
                  <a:lnTo>
                    <a:pt x="1595" y="83"/>
                  </a:lnTo>
                  <a:lnTo>
                    <a:pt x="1638" y="90"/>
                  </a:lnTo>
                  <a:lnTo>
                    <a:pt x="1619" y="98"/>
                  </a:lnTo>
                  <a:lnTo>
                    <a:pt x="1668" y="102"/>
                  </a:lnTo>
                  <a:close/>
                  <a:moveTo>
                    <a:pt x="1592" y="67"/>
                  </a:moveTo>
                  <a:lnTo>
                    <a:pt x="1494" y="77"/>
                  </a:lnTo>
                  <a:lnTo>
                    <a:pt x="1492" y="44"/>
                  </a:lnTo>
                  <a:lnTo>
                    <a:pt x="1503" y="42"/>
                  </a:lnTo>
                  <a:lnTo>
                    <a:pt x="1519" y="44"/>
                  </a:lnTo>
                  <a:lnTo>
                    <a:pt x="1584" y="58"/>
                  </a:lnTo>
                  <a:lnTo>
                    <a:pt x="1592" y="67"/>
                  </a:lnTo>
                  <a:close/>
                  <a:moveTo>
                    <a:pt x="526" y="14"/>
                  </a:moveTo>
                  <a:lnTo>
                    <a:pt x="503" y="17"/>
                  </a:lnTo>
                  <a:lnTo>
                    <a:pt x="486" y="19"/>
                  </a:lnTo>
                  <a:lnTo>
                    <a:pt x="486" y="23"/>
                  </a:lnTo>
                  <a:lnTo>
                    <a:pt x="467" y="27"/>
                  </a:lnTo>
                  <a:lnTo>
                    <a:pt x="444" y="21"/>
                  </a:lnTo>
                  <a:lnTo>
                    <a:pt x="450" y="14"/>
                  </a:lnTo>
                  <a:lnTo>
                    <a:pt x="409" y="14"/>
                  </a:lnTo>
                  <a:lnTo>
                    <a:pt x="444" y="10"/>
                  </a:lnTo>
                  <a:lnTo>
                    <a:pt x="471" y="10"/>
                  </a:lnTo>
                  <a:lnTo>
                    <a:pt x="478" y="15"/>
                  </a:lnTo>
                  <a:lnTo>
                    <a:pt x="486" y="10"/>
                  </a:lnTo>
                  <a:lnTo>
                    <a:pt x="501" y="6"/>
                  </a:lnTo>
                  <a:lnTo>
                    <a:pt x="530" y="12"/>
                  </a:lnTo>
                  <a:lnTo>
                    <a:pt x="526" y="14"/>
                  </a:lnTo>
                  <a:close/>
                  <a:moveTo>
                    <a:pt x="1476" y="54"/>
                  </a:moveTo>
                  <a:lnTo>
                    <a:pt x="1438" y="58"/>
                  </a:lnTo>
                  <a:lnTo>
                    <a:pt x="1377" y="50"/>
                  </a:lnTo>
                  <a:lnTo>
                    <a:pt x="1336" y="40"/>
                  </a:lnTo>
                  <a:lnTo>
                    <a:pt x="1302" y="23"/>
                  </a:lnTo>
                  <a:lnTo>
                    <a:pt x="1271" y="19"/>
                  </a:lnTo>
                  <a:lnTo>
                    <a:pt x="1304" y="4"/>
                  </a:lnTo>
                  <a:lnTo>
                    <a:pt x="1336" y="0"/>
                  </a:lnTo>
                  <a:lnTo>
                    <a:pt x="1386" y="10"/>
                  </a:lnTo>
                  <a:lnTo>
                    <a:pt x="1455" y="33"/>
                  </a:lnTo>
                  <a:lnTo>
                    <a:pt x="1476" y="54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23" name="Freeform 159"/>
            <p:cNvSpPr>
              <a:spLocks/>
            </p:cNvSpPr>
            <p:nvPr/>
          </p:nvSpPr>
          <p:spPr bwMode="auto">
            <a:xfrm>
              <a:off x="3650" y="2141"/>
              <a:ext cx="255" cy="227"/>
            </a:xfrm>
            <a:custGeom>
              <a:avLst/>
              <a:gdLst>
                <a:gd name="T0" fmla="*/ 252 w 255"/>
                <a:gd name="T1" fmla="*/ 19 h 227"/>
                <a:gd name="T2" fmla="*/ 252 w 255"/>
                <a:gd name="T3" fmla="*/ 0 h 227"/>
                <a:gd name="T4" fmla="*/ 255 w 255"/>
                <a:gd name="T5" fmla="*/ 0 h 227"/>
                <a:gd name="T6" fmla="*/ 255 w 255"/>
                <a:gd name="T7" fmla="*/ 4 h 227"/>
                <a:gd name="T8" fmla="*/ 255 w 255"/>
                <a:gd name="T9" fmla="*/ 10 h 227"/>
                <a:gd name="T10" fmla="*/ 252 w 255"/>
                <a:gd name="T11" fmla="*/ 61 h 227"/>
                <a:gd name="T12" fmla="*/ 157 w 255"/>
                <a:gd name="T13" fmla="*/ 59 h 227"/>
                <a:gd name="T14" fmla="*/ 154 w 255"/>
                <a:gd name="T15" fmla="*/ 146 h 227"/>
                <a:gd name="T16" fmla="*/ 127 w 255"/>
                <a:gd name="T17" fmla="*/ 150 h 227"/>
                <a:gd name="T18" fmla="*/ 119 w 255"/>
                <a:gd name="T19" fmla="*/ 167 h 227"/>
                <a:gd name="T20" fmla="*/ 123 w 255"/>
                <a:gd name="T21" fmla="*/ 217 h 227"/>
                <a:gd name="T22" fmla="*/ 6 w 255"/>
                <a:gd name="T23" fmla="*/ 217 h 227"/>
                <a:gd name="T24" fmla="*/ 0 w 255"/>
                <a:gd name="T25" fmla="*/ 227 h 227"/>
                <a:gd name="T26" fmla="*/ 2 w 255"/>
                <a:gd name="T27" fmla="*/ 213 h 227"/>
                <a:gd name="T28" fmla="*/ 2 w 255"/>
                <a:gd name="T29" fmla="*/ 213 h 227"/>
                <a:gd name="T30" fmla="*/ 69 w 255"/>
                <a:gd name="T31" fmla="*/ 211 h 227"/>
                <a:gd name="T32" fmla="*/ 73 w 255"/>
                <a:gd name="T33" fmla="*/ 198 h 227"/>
                <a:gd name="T34" fmla="*/ 85 w 255"/>
                <a:gd name="T35" fmla="*/ 182 h 227"/>
                <a:gd name="T36" fmla="*/ 96 w 255"/>
                <a:gd name="T37" fmla="*/ 136 h 227"/>
                <a:gd name="T38" fmla="*/ 138 w 255"/>
                <a:gd name="T39" fmla="*/ 100 h 227"/>
                <a:gd name="T40" fmla="*/ 156 w 255"/>
                <a:gd name="T41" fmla="*/ 56 h 227"/>
                <a:gd name="T42" fmla="*/ 163 w 255"/>
                <a:gd name="T43" fmla="*/ 54 h 227"/>
                <a:gd name="T44" fmla="*/ 175 w 255"/>
                <a:gd name="T45" fmla="*/ 27 h 227"/>
                <a:gd name="T46" fmla="*/ 200 w 255"/>
                <a:gd name="T47" fmla="*/ 23 h 227"/>
                <a:gd name="T48" fmla="*/ 209 w 255"/>
                <a:gd name="T49" fmla="*/ 29 h 227"/>
                <a:gd name="T50" fmla="*/ 223 w 255"/>
                <a:gd name="T51" fmla="*/ 29 h 227"/>
                <a:gd name="T52" fmla="*/ 232 w 255"/>
                <a:gd name="T53" fmla="*/ 21 h 227"/>
                <a:gd name="T54" fmla="*/ 252 w 255"/>
                <a:gd name="T55" fmla="*/ 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5" h="227">
                  <a:moveTo>
                    <a:pt x="252" y="19"/>
                  </a:moveTo>
                  <a:lnTo>
                    <a:pt x="252" y="0"/>
                  </a:lnTo>
                  <a:lnTo>
                    <a:pt x="255" y="0"/>
                  </a:lnTo>
                  <a:lnTo>
                    <a:pt x="255" y="4"/>
                  </a:lnTo>
                  <a:lnTo>
                    <a:pt x="255" y="10"/>
                  </a:lnTo>
                  <a:lnTo>
                    <a:pt x="252" y="61"/>
                  </a:lnTo>
                  <a:lnTo>
                    <a:pt x="157" y="59"/>
                  </a:lnTo>
                  <a:lnTo>
                    <a:pt x="154" y="146"/>
                  </a:lnTo>
                  <a:lnTo>
                    <a:pt x="127" y="150"/>
                  </a:lnTo>
                  <a:lnTo>
                    <a:pt x="119" y="167"/>
                  </a:lnTo>
                  <a:lnTo>
                    <a:pt x="123" y="217"/>
                  </a:lnTo>
                  <a:lnTo>
                    <a:pt x="6" y="217"/>
                  </a:lnTo>
                  <a:lnTo>
                    <a:pt x="0" y="227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69" y="211"/>
                  </a:lnTo>
                  <a:lnTo>
                    <a:pt x="73" y="198"/>
                  </a:lnTo>
                  <a:lnTo>
                    <a:pt x="85" y="182"/>
                  </a:lnTo>
                  <a:lnTo>
                    <a:pt x="96" y="136"/>
                  </a:lnTo>
                  <a:lnTo>
                    <a:pt x="138" y="100"/>
                  </a:lnTo>
                  <a:lnTo>
                    <a:pt x="156" y="56"/>
                  </a:lnTo>
                  <a:lnTo>
                    <a:pt x="163" y="54"/>
                  </a:lnTo>
                  <a:lnTo>
                    <a:pt x="175" y="27"/>
                  </a:lnTo>
                  <a:lnTo>
                    <a:pt x="200" y="23"/>
                  </a:lnTo>
                  <a:lnTo>
                    <a:pt x="209" y="29"/>
                  </a:lnTo>
                  <a:lnTo>
                    <a:pt x="223" y="29"/>
                  </a:lnTo>
                  <a:lnTo>
                    <a:pt x="232" y="21"/>
                  </a:lnTo>
                  <a:lnTo>
                    <a:pt x="252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4" name="Freeform 160"/>
            <p:cNvSpPr>
              <a:spLocks/>
            </p:cNvSpPr>
            <p:nvPr/>
          </p:nvSpPr>
          <p:spPr bwMode="auto">
            <a:xfrm>
              <a:off x="4804" y="2335"/>
              <a:ext cx="485" cy="455"/>
            </a:xfrm>
            <a:custGeom>
              <a:avLst/>
              <a:gdLst>
                <a:gd name="T0" fmla="*/ 357 w 485"/>
                <a:gd name="T1" fmla="*/ 426 h 455"/>
                <a:gd name="T2" fmla="*/ 353 w 485"/>
                <a:gd name="T3" fmla="*/ 397 h 455"/>
                <a:gd name="T4" fmla="*/ 332 w 485"/>
                <a:gd name="T5" fmla="*/ 359 h 455"/>
                <a:gd name="T6" fmla="*/ 322 w 485"/>
                <a:gd name="T7" fmla="*/ 332 h 455"/>
                <a:gd name="T8" fmla="*/ 303 w 485"/>
                <a:gd name="T9" fmla="*/ 340 h 455"/>
                <a:gd name="T10" fmla="*/ 313 w 485"/>
                <a:gd name="T11" fmla="*/ 370 h 455"/>
                <a:gd name="T12" fmla="*/ 282 w 485"/>
                <a:gd name="T13" fmla="*/ 415 h 455"/>
                <a:gd name="T14" fmla="*/ 242 w 485"/>
                <a:gd name="T15" fmla="*/ 397 h 455"/>
                <a:gd name="T16" fmla="*/ 226 w 485"/>
                <a:gd name="T17" fmla="*/ 415 h 455"/>
                <a:gd name="T18" fmla="*/ 211 w 485"/>
                <a:gd name="T19" fmla="*/ 428 h 455"/>
                <a:gd name="T20" fmla="*/ 176 w 485"/>
                <a:gd name="T21" fmla="*/ 420 h 455"/>
                <a:gd name="T22" fmla="*/ 144 w 485"/>
                <a:gd name="T23" fmla="*/ 426 h 455"/>
                <a:gd name="T24" fmla="*/ 121 w 485"/>
                <a:gd name="T25" fmla="*/ 403 h 455"/>
                <a:gd name="T26" fmla="*/ 94 w 485"/>
                <a:gd name="T27" fmla="*/ 399 h 455"/>
                <a:gd name="T28" fmla="*/ 78 w 485"/>
                <a:gd name="T29" fmla="*/ 445 h 455"/>
                <a:gd name="T30" fmla="*/ 59 w 485"/>
                <a:gd name="T31" fmla="*/ 455 h 455"/>
                <a:gd name="T32" fmla="*/ 46 w 485"/>
                <a:gd name="T33" fmla="*/ 443 h 455"/>
                <a:gd name="T34" fmla="*/ 48 w 485"/>
                <a:gd name="T35" fmla="*/ 418 h 455"/>
                <a:gd name="T36" fmla="*/ 30 w 485"/>
                <a:gd name="T37" fmla="*/ 384 h 455"/>
                <a:gd name="T38" fmla="*/ 29 w 485"/>
                <a:gd name="T39" fmla="*/ 361 h 455"/>
                <a:gd name="T40" fmla="*/ 15 w 485"/>
                <a:gd name="T41" fmla="*/ 330 h 455"/>
                <a:gd name="T42" fmla="*/ 0 w 485"/>
                <a:gd name="T43" fmla="*/ 321 h 455"/>
                <a:gd name="T44" fmla="*/ 9 w 485"/>
                <a:gd name="T45" fmla="*/ 294 h 455"/>
                <a:gd name="T46" fmla="*/ 15 w 485"/>
                <a:gd name="T47" fmla="*/ 269 h 455"/>
                <a:gd name="T48" fmla="*/ 17 w 485"/>
                <a:gd name="T49" fmla="*/ 240 h 455"/>
                <a:gd name="T50" fmla="*/ 55 w 485"/>
                <a:gd name="T51" fmla="*/ 217 h 455"/>
                <a:gd name="T52" fmla="*/ 52 w 485"/>
                <a:gd name="T53" fmla="*/ 67 h 455"/>
                <a:gd name="T54" fmla="*/ 84 w 485"/>
                <a:gd name="T55" fmla="*/ 0 h 455"/>
                <a:gd name="T56" fmla="*/ 316 w 485"/>
                <a:gd name="T57" fmla="*/ 0 h 455"/>
                <a:gd name="T58" fmla="*/ 445 w 485"/>
                <a:gd name="T59" fmla="*/ 33 h 455"/>
                <a:gd name="T60" fmla="*/ 443 w 485"/>
                <a:gd name="T61" fmla="*/ 75 h 455"/>
                <a:gd name="T62" fmla="*/ 468 w 485"/>
                <a:gd name="T63" fmla="*/ 123 h 455"/>
                <a:gd name="T64" fmla="*/ 470 w 485"/>
                <a:gd name="T65" fmla="*/ 155 h 455"/>
                <a:gd name="T66" fmla="*/ 439 w 485"/>
                <a:gd name="T67" fmla="*/ 171 h 455"/>
                <a:gd name="T68" fmla="*/ 426 w 485"/>
                <a:gd name="T69" fmla="*/ 244 h 455"/>
                <a:gd name="T70" fmla="*/ 426 w 485"/>
                <a:gd name="T71" fmla="*/ 286 h 455"/>
                <a:gd name="T72" fmla="*/ 397 w 485"/>
                <a:gd name="T73" fmla="*/ 338 h 455"/>
                <a:gd name="T74" fmla="*/ 382 w 485"/>
                <a:gd name="T75" fmla="*/ 376 h 455"/>
                <a:gd name="T76" fmla="*/ 361 w 485"/>
                <a:gd name="T77" fmla="*/ 4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5" h="455">
                  <a:moveTo>
                    <a:pt x="361" y="426"/>
                  </a:moveTo>
                  <a:lnTo>
                    <a:pt x="357" y="426"/>
                  </a:lnTo>
                  <a:lnTo>
                    <a:pt x="357" y="409"/>
                  </a:lnTo>
                  <a:lnTo>
                    <a:pt x="353" y="397"/>
                  </a:lnTo>
                  <a:lnTo>
                    <a:pt x="338" y="384"/>
                  </a:lnTo>
                  <a:lnTo>
                    <a:pt x="332" y="359"/>
                  </a:lnTo>
                  <a:lnTo>
                    <a:pt x="336" y="334"/>
                  </a:lnTo>
                  <a:lnTo>
                    <a:pt x="322" y="332"/>
                  </a:lnTo>
                  <a:lnTo>
                    <a:pt x="320" y="340"/>
                  </a:lnTo>
                  <a:lnTo>
                    <a:pt x="303" y="340"/>
                  </a:lnTo>
                  <a:lnTo>
                    <a:pt x="309" y="351"/>
                  </a:lnTo>
                  <a:lnTo>
                    <a:pt x="313" y="370"/>
                  </a:lnTo>
                  <a:lnTo>
                    <a:pt x="295" y="390"/>
                  </a:lnTo>
                  <a:lnTo>
                    <a:pt x="282" y="415"/>
                  </a:lnTo>
                  <a:lnTo>
                    <a:pt x="267" y="418"/>
                  </a:lnTo>
                  <a:lnTo>
                    <a:pt x="242" y="397"/>
                  </a:lnTo>
                  <a:lnTo>
                    <a:pt x="230" y="405"/>
                  </a:lnTo>
                  <a:lnTo>
                    <a:pt x="226" y="415"/>
                  </a:lnTo>
                  <a:lnTo>
                    <a:pt x="211" y="420"/>
                  </a:lnTo>
                  <a:lnTo>
                    <a:pt x="211" y="428"/>
                  </a:lnTo>
                  <a:lnTo>
                    <a:pt x="180" y="428"/>
                  </a:lnTo>
                  <a:lnTo>
                    <a:pt x="176" y="420"/>
                  </a:lnTo>
                  <a:lnTo>
                    <a:pt x="155" y="420"/>
                  </a:lnTo>
                  <a:lnTo>
                    <a:pt x="144" y="426"/>
                  </a:lnTo>
                  <a:lnTo>
                    <a:pt x="136" y="422"/>
                  </a:lnTo>
                  <a:lnTo>
                    <a:pt x="121" y="403"/>
                  </a:lnTo>
                  <a:lnTo>
                    <a:pt x="115" y="393"/>
                  </a:lnTo>
                  <a:lnTo>
                    <a:pt x="94" y="399"/>
                  </a:lnTo>
                  <a:lnTo>
                    <a:pt x="86" y="415"/>
                  </a:lnTo>
                  <a:lnTo>
                    <a:pt x="78" y="445"/>
                  </a:lnTo>
                  <a:lnTo>
                    <a:pt x="69" y="451"/>
                  </a:lnTo>
                  <a:lnTo>
                    <a:pt x="59" y="455"/>
                  </a:lnTo>
                  <a:lnTo>
                    <a:pt x="55" y="453"/>
                  </a:lnTo>
                  <a:lnTo>
                    <a:pt x="46" y="443"/>
                  </a:lnTo>
                  <a:lnTo>
                    <a:pt x="44" y="432"/>
                  </a:lnTo>
                  <a:lnTo>
                    <a:pt x="48" y="418"/>
                  </a:lnTo>
                  <a:lnTo>
                    <a:pt x="48" y="405"/>
                  </a:lnTo>
                  <a:lnTo>
                    <a:pt x="30" y="384"/>
                  </a:lnTo>
                  <a:lnTo>
                    <a:pt x="27" y="369"/>
                  </a:lnTo>
                  <a:lnTo>
                    <a:pt x="29" y="361"/>
                  </a:lnTo>
                  <a:lnTo>
                    <a:pt x="17" y="351"/>
                  </a:lnTo>
                  <a:lnTo>
                    <a:pt x="15" y="330"/>
                  </a:lnTo>
                  <a:lnTo>
                    <a:pt x="9" y="319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15" y="269"/>
                  </a:lnTo>
                  <a:lnTo>
                    <a:pt x="9" y="261"/>
                  </a:lnTo>
                  <a:lnTo>
                    <a:pt x="17" y="240"/>
                  </a:lnTo>
                  <a:lnTo>
                    <a:pt x="30" y="215"/>
                  </a:lnTo>
                  <a:lnTo>
                    <a:pt x="55" y="217"/>
                  </a:lnTo>
                  <a:lnTo>
                    <a:pt x="52" y="82"/>
                  </a:lnTo>
                  <a:lnTo>
                    <a:pt x="52" y="67"/>
                  </a:lnTo>
                  <a:lnTo>
                    <a:pt x="86" y="67"/>
                  </a:lnTo>
                  <a:lnTo>
                    <a:pt x="84" y="0"/>
                  </a:lnTo>
                  <a:lnTo>
                    <a:pt x="203" y="0"/>
                  </a:lnTo>
                  <a:lnTo>
                    <a:pt x="316" y="0"/>
                  </a:lnTo>
                  <a:lnTo>
                    <a:pt x="434" y="0"/>
                  </a:lnTo>
                  <a:lnTo>
                    <a:pt x="445" y="33"/>
                  </a:lnTo>
                  <a:lnTo>
                    <a:pt x="437" y="38"/>
                  </a:lnTo>
                  <a:lnTo>
                    <a:pt x="443" y="75"/>
                  </a:lnTo>
                  <a:lnTo>
                    <a:pt x="457" y="115"/>
                  </a:lnTo>
                  <a:lnTo>
                    <a:pt x="468" y="123"/>
                  </a:lnTo>
                  <a:lnTo>
                    <a:pt x="485" y="136"/>
                  </a:lnTo>
                  <a:lnTo>
                    <a:pt x="470" y="155"/>
                  </a:lnTo>
                  <a:lnTo>
                    <a:pt x="449" y="161"/>
                  </a:lnTo>
                  <a:lnTo>
                    <a:pt x="439" y="171"/>
                  </a:lnTo>
                  <a:lnTo>
                    <a:pt x="437" y="194"/>
                  </a:lnTo>
                  <a:lnTo>
                    <a:pt x="426" y="244"/>
                  </a:lnTo>
                  <a:lnTo>
                    <a:pt x="430" y="257"/>
                  </a:lnTo>
                  <a:lnTo>
                    <a:pt x="426" y="286"/>
                  </a:lnTo>
                  <a:lnTo>
                    <a:pt x="414" y="321"/>
                  </a:lnTo>
                  <a:lnTo>
                    <a:pt x="397" y="338"/>
                  </a:lnTo>
                  <a:lnTo>
                    <a:pt x="386" y="363"/>
                  </a:lnTo>
                  <a:lnTo>
                    <a:pt x="382" y="376"/>
                  </a:lnTo>
                  <a:lnTo>
                    <a:pt x="368" y="386"/>
                  </a:lnTo>
                  <a:lnTo>
                    <a:pt x="361" y="422"/>
                  </a:lnTo>
                  <a:lnTo>
                    <a:pt x="361" y="4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5" name="Freeform 161"/>
            <p:cNvSpPr>
              <a:spLocks/>
            </p:cNvSpPr>
            <p:nvPr/>
          </p:nvSpPr>
          <p:spPr bwMode="auto">
            <a:xfrm>
              <a:off x="4863" y="2667"/>
              <a:ext cx="342" cy="296"/>
            </a:xfrm>
            <a:custGeom>
              <a:avLst/>
              <a:gdLst>
                <a:gd name="T0" fmla="*/ 302 w 342"/>
                <a:gd name="T1" fmla="*/ 94 h 296"/>
                <a:gd name="T2" fmla="*/ 302 w 342"/>
                <a:gd name="T3" fmla="*/ 121 h 296"/>
                <a:gd name="T4" fmla="*/ 298 w 342"/>
                <a:gd name="T5" fmla="*/ 131 h 296"/>
                <a:gd name="T6" fmla="*/ 282 w 342"/>
                <a:gd name="T7" fmla="*/ 133 h 296"/>
                <a:gd name="T8" fmla="*/ 271 w 342"/>
                <a:gd name="T9" fmla="*/ 152 h 296"/>
                <a:gd name="T10" fmla="*/ 290 w 342"/>
                <a:gd name="T11" fmla="*/ 154 h 296"/>
                <a:gd name="T12" fmla="*/ 305 w 342"/>
                <a:gd name="T13" fmla="*/ 171 h 296"/>
                <a:gd name="T14" fmla="*/ 311 w 342"/>
                <a:gd name="T15" fmla="*/ 184 h 296"/>
                <a:gd name="T16" fmla="*/ 325 w 342"/>
                <a:gd name="T17" fmla="*/ 192 h 296"/>
                <a:gd name="T18" fmla="*/ 342 w 342"/>
                <a:gd name="T19" fmla="*/ 229 h 296"/>
                <a:gd name="T20" fmla="*/ 323 w 342"/>
                <a:gd name="T21" fmla="*/ 252 h 296"/>
                <a:gd name="T22" fmla="*/ 305 w 342"/>
                <a:gd name="T23" fmla="*/ 271 h 296"/>
                <a:gd name="T24" fmla="*/ 286 w 342"/>
                <a:gd name="T25" fmla="*/ 288 h 296"/>
                <a:gd name="T26" fmla="*/ 265 w 342"/>
                <a:gd name="T27" fmla="*/ 286 h 296"/>
                <a:gd name="T28" fmla="*/ 240 w 342"/>
                <a:gd name="T29" fmla="*/ 296 h 296"/>
                <a:gd name="T30" fmla="*/ 221 w 342"/>
                <a:gd name="T31" fmla="*/ 288 h 296"/>
                <a:gd name="T32" fmla="*/ 209 w 342"/>
                <a:gd name="T33" fmla="*/ 296 h 296"/>
                <a:gd name="T34" fmla="*/ 183 w 342"/>
                <a:gd name="T35" fmla="*/ 275 h 296"/>
                <a:gd name="T36" fmla="*/ 175 w 342"/>
                <a:gd name="T37" fmla="*/ 259 h 296"/>
                <a:gd name="T38" fmla="*/ 160 w 342"/>
                <a:gd name="T39" fmla="*/ 267 h 296"/>
                <a:gd name="T40" fmla="*/ 144 w 342"/>
                <a:gd name="T41" fmla="*/ 265 h 296"/>
                <a:gd name="T42" fmla="*/ 137 w 342"/>
                <a:gd name="T43" fmla="*/ 271 h 296"/>
                <a:gd name="T44" fmla="*/ 123 w 342"/>
                <a:gd name="T45" fmla="*/ 267 h 296"/>
                <a:gd name="T46" fmla="*/ 106 w 342"/>
                <a:gd name="T47" fmla="*/ 238 h 296"/>
                <a:gd name="T48" fmla="*/ 100 w 342"/>
                <a:gd name="T49" fmla="*/ 227 h 296"/>
                <a:gd name="T50" fmla="*/ 77 w 342"/>
                <a:gd name="T51" fmla="*/ 213 h 296"/>
                <a:gd name="T52" fmla="*/ 69 w 342"/>
                <a:gd name="T53" fmla="*/ 194 h 296"/>
                <a:gd name="T54" fmla="*/ 58 w 342"/>
                <a:gd name="T55" fmla="*/ 179 h 296"/>
                <a:gd name="T56" fmla="*/ 37 w 342"/>
                <a:gd name="T57" fmla="*/ 161 h 296"/>
                <a:gd name="T58" fmla="*/ 37 w 342"/>
                <a:gd name="T59" fmla="*/ 150 h 296"/>
                <a:gd name="T60" fmla="*/ 19 w 342"/>
                <a:gd name="T61" fmla="*/ 136 h 296"/>
                <a:gd name="T62" fmla="*/ 0 w 342"/>
                <a:gd name="T63" fmla="*/ 123 h 296"/>
                <a:gd name="T64" fmla="*/ 10 w 342"/>
                <a:gd name="T65" fmla="*/ 119 h 296"/>
                <a:gd name="T66" fmla="*/ 19 w 342"/>
                <a:gd name="T67" fmla="*/ 113 h 296"/>
                <a:gd name="T68" fmla="*/ 27 w 342"/>
                <a:gd name="T69" fmla="*/ 83 h 296"/>
                <a:gd name="T70" fmla="*/ 35 w 342"/>
                <a:gd name="T71" fmla="*/ 67 h 296"/>
                <a:gd name="T72" fmla="*/ 56 w 342"/>
                <a:gd name="T73" fmla="*/ 61 h 296"/>
                <a:gd name="T74" fmla="*/ 62 w 342"/>
                <a:gd name="T75" fmla="*/ 71 h 296"/>
                <a:gd name="T76" fmla="*/ 77 w 342"/>
                <a:gd name="T77" fmla="*/ 90 h 296"/>
                <a:gd name="T78" fmla="*/ 85 w 342"/>
                <a:gd name="T79" fmla="*/ 94 h 296"/>
                <a:gd name="T80" fmla="*/ 96 w 342"/>
                <a:gd name="T81" fmla="*/ 88 h 296"/>
                <a:gd name="T82" fmla="*/ 117 w 342"/>
                <a:gd name="T83" fmla="*/ 88 h 296"/>
                <a:gd name="T84" fmla="*/ 121 w 342"/>
                <a:gd name="T85" fmla="*/ 96 h 296"/>
                <a:gd name="T86" fmla="*/ 152 w 342"/>
                <a:gd name="T87" fmla="*/ 96 h 296"/>
                <a:gd name="T88" fmla="*/ 152 w 342"/>
                <a:gd name="T89" fmla="*/ 88 h 296"/>
                <a:gd name="T90" fmla="*/ 167 w 342"/>
                <a:gd name="T91" fmla="*/ 83 h 296"/>
                <a:gd name="T92" fmla="*/ 171 w 342"/>
                <a:gd name="T93" fmla="*/ 73 h 296"/>
                <a:gd name="T94" fmla="*/ 183 w 342"/>
                <a:gd name="T95" fmla="*/ 65 h 296"/>
                <a:gd name="T96" fmla="*/ 208 w 342"/>
                <a:gd name="T97" fmla="*/ 86 h 296"/>
                <a:gd name="T98" fmla="*/ 223 w 342"/>
                <a:gd name="T99" fmla="*/ 83 h 296"/>
                <a:gd name="T100" fmla="*/ 236 w 342"/>
                <a:gd name="T101" fmla="*/ 58 h 296"/>
                <a:gd name="T102" fmla="*/ 254 w 342"/>
                <a:gd name="T103" fmla="*/ 38 h 296"/>
                <a:gd name="T104" fmla="*/ 250 w 342"/>
                <a:gd name="T105" fmla="*/ 19 h 296"/>
                <a:gd name="T106" fmla="*/ 244 w 342"/>
                <a:gd name="T107" fmla="*/ 8 h 296"/>
                <a:gd name="T108" fmla="*/ 261 w 342"/>
                <a:gd name="T109" fmla="*/ 8 h 296"/>
                <a:gd name="T110" fmla="*/ 263 w 342"/>
                <a:gd name="T111" fmla="*/ 0 h 296"/>
                <a:gd name="T112" fmla="*/ 277 w 342"/>
                <a:gd name="T113" fmla="*/ 2 h 296"/>
                <a:gd name="T114" fmla="*/ 273 w 342"/>
                <a:gd name="T115" fmla="*/ 27 h 296"/>
                <a:gd name="T116" fmla="*/ 279 w 342"/>
                <a:gd name="T117" fmla="*/ 52 h 296"/>
                <a:gd name="T118" fmla="*/ 294 w 342"/>
                <a:gd name="T119" fmla="*/ 65 h 296"/>
                <a:gd name="T120" fmla="*/ 298 w 342"/>
                <a:gd name="T121" fmla="*/ 77 h 296"/>
                <a:gd name="T122" fmla="*/ 298 w 342"/>
                <a:gd name="T123" fmla="*/ 94 h 296"/>
                <a:gd name="T124" fmla="*/ 302 w 342"/>
                <a:gd name="T12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" h="296">
                  <a:moveTo>
                    <a:pt x="302" y="94"/>
                  </a:moveTo>
                  <a:lnTo>
                    <a:pt x="302" y="121"/>
                  </a:lnTo>
                  <a:lnTo>
                    <a:pt x="298" y="131"/>
                  </a:lnTo>
                  <a:lnTo>
                    <a:pt x="282" y="133"/>
                  </a:lnTo>
                  <a:lnTo>
                    <a:pt x="271" y="152"/>
                  </a:lnTo>
                  <a:lnTo>
                    <a:pt x="290" y="154"/>
                  </a:lnTo>
                  <a:lnTo>
                    <a:pt x="305" y="171"/>
                  </a:lnTo>
                  <a:lnTo>
                    <a:pt x="311" y="184"/>
                  </a:lnTo>
                  <a:lnTo>
                    <a:pt x="325" y="192"/>
                  </a:lnTo>
                  <a:lnTo>
                    <a:pt x="342" y="229"/>
                  </a:lnTo>
                  <a:lnTo>
                    <a:pt x="323" y="252"/>
                  </a:lnTo>
                  <a:lnTo>
                    <a:pt x="305" y="271"/>
                  </a:lnTo>
                  <a:lnTo>
                    <a:pt x="286" y="288"/>
                  </a:lnTo>
                  <a:lnTo>
                    <a:pt x="265" y="286"/>
                  </a:lnTo>
                  <a:lnTo>
                    <a:pt x="240" y="296"/>
                  </a:lnTo>
                  <a:lnTo>
                    <a:pt x="221" y="288"/>
                  </a:lnTo>
                  <a:lnTo>
                    <a:pt x="209" y="296"/>
                  </a:lnTo>
                  <a:lnTo>
                    <a:pt x="183" y="275"/>
                  </a:lnTo>
                  <a:lnTo>
                    <a:pt x="175" y="259"/>
                  </a:lnTo>
                  <a:lnTo>
                    <a:pt x="160" y="267"/>
                  </a:lnTo>
                  <a:lnTo>
                    <a:pt x="144" y="265"/>
                  </a:lnTo>
                  <a:lnTo>
                    <a:pt x="137" y="271"/>
                  </a:lnTo>
                  <a:lnTo>
                    <a:pt x="123" y="267"/>
                  </a:lnTo>
                  <a:lnTo>
                    <a:pt x="106" y="238"/>
                  </a:lnTo>
                  <a:lnTo>
                    <a:pt x="100" y="227"/>
                  </a:lnTo>
                  <a:lnTo>
                    <a:pt x="77" y="213"/>
                  </a:lnTo>
                  <a:lnTo>
                    <a:pt x="69" y="194"/>
                  </a:lnTo>
                  <a:lnTo>
                    <a:pt x="58" y="179"/>
                  </a:lnTo>
                  <a:lnTo>
                    <a:pt x="37" y="161"/>
                  </a:lnTo>
                  <a:lnTo>
                    <a:pt x="37" y="150"/>
                  </a:lnTo>
                  <a:lnTo>
                    <a:pt x="19" y="136"/>
                  </a:lnTo>
                  <a:lnTo>
                    <a:pt x="0" y="123"/>
                  </a:lnTo>
                  <a:lnTo>
                    <a:pt x="10" y="119"/>
                  </a:lnTo>
                  <a:lnTo>
                    <a:pt x="19" y="113"/>
                  </a:lnTo>
                  <a:lnTo>
                    <a:pt x="27" y="83"/>
                  </a:lnTo>
                  <a:lnTo>
                    <a:pt x="35" y="67"/>
                  </a:lnTo>
                  <a:lnTo>
                    <a:pt x="56" y="61"/>
                  </a:lnTo>
                  <a:lnTo>
                    <a:pt x="62" y="71"/>
                  </a:lnTo>
                  <a:lnTo>
                    <a:pt x="77" y="90"/>
                  </a:lnTo>
                  <a:lnTo>
                    <a:pt x="85" y="94"/>
                  </a:lnTo>
                  <a:lnTo>
                    <a:pt x="96" y="88"/>
                  </a:lnTo>
                  <a:lnTo>
                    <a:pt x="117" y="88"/>
                  </a:lnTo>
                  <a:lnTo>
                    <a:pt x="121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67" y="83"/>
                  </a:lnTo>
                  <a:lnTo>
                    <a:pt x="171" y="73"/>
                  </a:lnTo>
                  <a:lnTo>
                    <a:pt x="183" y="65"/>
                  </a:lnTo>
                  <a:lnTo>
                    <a:pt x="208" y="86"/>
                  </a:lnTo>
                  <a:lnTo>
                    <a:pt x="223" y="83"/>
                  </a:lnTo>
                  <a:lnTo>
                    <a:pt x="236" y="58"/>
                  </a:lnTo>
                  <a:lnTo>
                    <a:pt x="254" y="38"/>
                  </a:lnTo>
                  <a:lnTo>
                    <a:pt x="250" y="19"/>
                  </a:lnTo>
                  <a:lnTo>
                    <a:pt x="244" y="8"/>
                  </a:lnTo>
                  <a:lnTo>
                    <a:pt x="261" y="8"/>
                  </a:lnTo>
                  <a:lnTo>
                    <a:pt x="263" y="0"/>
                  </a:lnTo>
                  <a:lnTo>
                    <a:pt x="277" y="2"/>
                  </a:lnTo>
                  <a:lnTo>
                    <a:pt x="273" y="27"/>
                  </a:lnTo>
                  <a:lnTo>
                    <a:pt x="279" y="52"/>
                  </a:lnTo>
                  <a:lnTo>
                    <a:pt x="294" y="65"/>
                  </a:lnTo>
                  <a:lnTo>
                    <a:pt x="298" y="77"/>
                  </a:lnTo>
                  <a:lnTo>
                    <a:pt x="298" y="94"/>
                  </a:lnTo>
                  <a:lnTo>
                    <a:pt x="302" y="94"/>
                  </a:lnTo>
                  <a:close/>
                </a:path>
              </a:pathLst>
            </a:custGeom>
            <a:solidFill>
              <a:srgbClr val="4F45CE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6" name="Freeform 162"/>
            <p:cNvSpPr>
              <a:spLocks noEditPoints="1"/>
            </p:cNvSpPr>
            <p:nvPr/>
          </p:nvSpPr>
          <p:spPr bwMode="auto">
            <a:xfrm>
              <a:off x="8839" y="3308"/>
              <a:ext cx="165" cy="144"/>
            </a:xfrm>
            <a:custGeom>
              <a:avLst/>
              <a:gdLst>
                <a:gd name="T0" fmla="*/ 157 w 165"/>
                <a:gd name="T1" fmla="*/ 133 h 144"/>
                <a:gd name="T2" fmla="*/ 165 w 165"/>
                <a:gd name="T3" fmla="*/ 144 h 144"/>
                <a:gd name="T4" fmla="*/ 144 w 165"/>
                <a:gd name="T5" fmla="*/ 142 h 144"/>
                <a:gd name="T6" fmla="*/ 134 w 165"/>
                <a:gd name="T7" fmla="*/ 123 h 144"/>
                <a:gd name="T8" fmla="*/ 151 w 165"/>
                <a:gd name="T9" fmla="*/ 131 h 144"/>
                <a:gd name="T10" fmla="*/ 157 w 165"/>
                <a:gd name="T11" fmla="*/ 133 h 144"/>
                <a:gd name="T12" fmla="*/ 121 w 165"/>
                <a:gd name="T13" fmla="*/ 112 h 144"/>
                <a:gd name="T14" fmla="*/ 109 w 165"/>
                <a:gd name="T15" fmla="*/ 112 h 144"/>
                <a:gd name="T16" fmla="*/ 92 w 165"/>
                <a:gd name="T17" fmla="*/ 108 h 144"/>
                <a:gd name="T18" fmla="*/ 86 w 165"/>
                <a:gd name="T19" fmla="*/ 104 h 144"/>
                <a:gd name="T20" fmla="*/ 90 w 165"/>
                <a:gd name="T21" fmla="*/ 91 h 144"/>
                <a:gd name="T22" fmla="*/ 109 w 165"/>
                <a:gd name="T23" fmla="*/ 94 h 144"/>
                <a:gd name="T24" fmla="*/ 117 w 165"/>
                <a:gd name="T25" fmla="*/ 102 h 144"/>
                <a:gd name="T26" fmla="*/ 121 w 165"/>
                <a:gd name="T27" fmla="*/ 112 h 144"/>
                <a:gd name="T28" fmla="*/ 147 w 165"/>
                <a:gd name="T29" fmla="*/ 102 h 144"/>
                <a:gd name="T30" fmla="*/ 142 w 165"/>
                <a:gd name="T31" fmla="*/ 108 h 144"/>
                <a:gd name="T32" fmla="*/ 123 w 165"/>
                <a:gd name="T33" fmla="*/ 79 h 144"/>
                <a:gd name="T34" fmla="*/ 119 w 165"/>
                <a:gd name="T35" fmla="*/ 58 h 144"/>
                <a:gd name="T36" fmla="*/ 128 w 165"/>
                <a:gd name="T37" fmla="*/ 58 h 144"/>
                <a:gd name="T38" fmla="*/ 136 w 165"/>
                <a:gd name="T39" fmla="*/ 85 h 144"/>
                <a:gd name="T40" fmla="*/ 147 w 165"/>
                <a:gd name="T41" fmla="*/ 102 h 144"/>
                <a:gd name="T42" fmla="*/ 98 w 165"/>
                <a:gd name="T43" fmla="*/ 58 h 144"/>
                <a:gd name="T44" fmla="*/ 98 w 165"/>
                <a:gd name="T45" fmla="*/ 66 h 144"/>
                <a:gd name="T46" fmla="*/ 76 w 165"/>
                <a:gd name="T47" fmla="*/ 52 h 144"/>
                <a:gd name="T48" fmla="*/ 61 w 165"/>
                <a:gd name="T49" fmla="*/ 39 h 144"/>
                <a:gd name="T50" fmla="*/ 50 w 165"/>
                <a:gd name="T51" fmla="*/ 27 h 144"/>
                <a:gd name="T52" fmla="*/ 55 w 165"/>
                <a:gd name="T53" fmla="*/ 23 h 144"/>
                <a:gd name="T54" fmla="*/ 69 w 165"/>
                <a:gd name="T55" fmla="*/ 33 h 144"/>
                <a:gd name="T56" fmla="*/ 92 w 165"/>
                <a:gd name="T57" fmla="*/ 48 h 144"/>
                <a:gd name="T58" fmla="*/ 98 w 165"/>
                <a:gd name="T59" fmla="*/ 58 h 144"/>
                <a:gd name="T60" fmla="*/ 30 w 165"/>
                <a:gd name="T61" fmla="*/ 25 h 144"/>
                <a:gd name="T62" fmla="*/ 25 w 165"/>
                <a:gd name="T63" fmla="*/ 27 h 144"/>
                <a:gd name="T64" fmla="*/ 11 w 165"/>
                <a:gd name="T65" fmla="*/ 20 h 144"/>
                <a:gd name="T66" fmla="*/ 0 w 165"/>
                <a:gd name="T67" fmla="*/ 6 h 144"/>
                <a:gd name="T68" fmla="*/ 2 w 165"/>
                <a:gd name="T69" fmla="*/ 0 h 144"/>
                <a:gd name="T70" fmla="*/ 19 w 165"/>
                <a:gd name="T71" fmla="*/ 14 h 144"/>
                <a:gd name="T72" fmla="*/ 30 w 165"/>
                <a:gd name="T73" fmla="*/ 2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44">
                  <a:moveTo>
                    <a:pt x="157" y="133"/>
                  </a:moveTo>
                  <a:lnTo>
                    <a:pt x="165" y="144"/>
                  </a:lnTo>
                  <a:lnTo>
                    <a:pt x="144" y="142"/>
                  </a:lnTo>
                  <a:lnTo>
                    <a:pt x="134" y="123"/>
                  </a:lnTo>
                  <a:lnTo>
                    <a:pt x="151" y="131"/>
                  </a:lnTo>
                  <a:lnTo>
                    <a:pt x="157" y="133"/>
                  </a:lnTo>
                  <a:close/>
                  <a:moveTo>
                    <a:pt x="121" y="112"/>
                  </a:moveTo>
                  <a:lnTo>
                    <a:pt x="109" y="112"/>
                  </a:lnTo>
                  <a:lnTo>
                    <a:pt x="92" y="108"/>
                  </a:lnTo>
                  <a:lnTo>
                    <a:pt x="86" y="104"/>
                  </a:lnTo>
                  <a:lnTo>
                    <a:pt x="90" y="91"/>
                  </a:lnTo>
                  <a:lnTo>
                    <a:pt x="109" y="94"/>
                  </a:lnTo>
                  <a:lnTo>
                    <a:pt x="117" y="102"/>
                  </a:lnTo>
                  <a:lnTo>
                    <a:pt x="121" y="112"/>
                  </a:lnTo>
                  <a:close/>
                  <a:moveTo>
                    <a:pt x="147" y="102"/>
                  </a:moveTo>
                  <a:lnTo>
                    <a:pt x="142" y="108"/>
                  </a:lnTo>
                  <a:lnTo>
                    <a:pt x="123" y="79"/>
                  </a:lnTo>
                  <a:lnTo>
                    <a:pt x="119" y="58"/>
                  </a:lnTo>
                  <a:lnTo>
                    <a:pt x="128" y="58"/>
                  </a:lnTo>
                  <a:lnTo>
                    <a:pt x="136" y="85"/>
                  </a:lnTo>
                  <a:lnTo>
                    <a:pt x="147" y="102"/>
                  </a:lnTo>
                  <a:close/>
                  <a:moveTo>
                    <a:pt x="98" y="58"/>
                  </a:moveTo>
                  <a:lnTo>
                    <a:pt x="98" y="66"/>
                  </a:lnTo>
                  <a:lnTo>
                    <a:pt x="76" y="52"/>
                  </a:lnTo>
                  <a:lnTo>
                    <a:pt x="61" y="39"/>
                  </a:lnTo>
                  <a:lnTo>
                    <a:pt x="50" y="27"/>
                  </a:lnTo>
                  <a:lnTo>
                    <a:pt x="55" y="23"/>
                  </a:lnTo>
                  <a:lnTo>
                    <a:pt x="69" y="33"/>
                  </a:lnTo>
                  <a:lnTo>
                    <a:pt x="92" y="48"/>
                  </a:lnTo>
                  <a:lnTo>
                    <a:pt x="98" y="58"/>
                  </a:lnTo>
                  <a:close/>
                  <a:moveTo>
                    <a:pt x="30" y="25"/>
                  </a:moveTo>
                  <a:lnTo>
                    <a:pt x="25" y="27"/>
                  </a:lnTo>
                  <a:lnTo>
                    <a:pt x="11" y="20"/>
                  </a:lnTo>
                  <a:lnTo>
                    <a:pt x="0" y="6"/>
                  </a:lnTo>
                  <a:lnTo>
                    <a:pt x="2" y="0"/>
                  </a:lnTo>
                  <a:lnTo>
                    <a:pt x="19" y="14"/>
                  </a:lnTo>
                  <a:lnTo>
                    <a:pt x="3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7" name="Freeform 163"/>
            <p:cNvSpPr>
              <a:spLocks/>
            </p:cNvSpPr>
            <p:nvPr/>
          </p:nvSpPr>
          <p:spPr bwMode="auto">
            <a:xfrm>
              <a:off x="5420" y="2694"/>
              <a:ext cx="192" cy="117"/>
            </a:xfrm>
            <a:custGeom>
              <a:avLst/>
              <a:gdLst>
                <a:gd name="T0" fmla="*/ 192 w 192"/>
                <a:gd name="T1" fmla="*/ 67 h 117"/>
                <a:gd name="T2" fmla="*/ 178 w 192"/>
                <a:gd name="T3" fmla="*/ 88 h 117"/>
                <a:gd name="T4" fmla="*/ 159 w 192"/>
                <a:gd name="T5" fmla="*/ 117 h 117"/>
                <a:gd name="T6" fmla="*/ 134 w 192"/>
                <a:gd name="T7" fmla="*/ 117 h 117"/>
                <a:gd name="T8" fmla="*/ 34 w 192"/>
                <a:gd name="T9" fmla="*/ 77 h 117"/>
                <a:gd name="T10" fmla="*/ 23 w 192"/>
                <a:gd name="T11" fmla="*/ 65 h 117"/>
                <a:gd name="T12" fmla="*/ 11 w 192"/>
                <a:gd name="T13" fmla="*/ 48 h 117"/>
                <a:gd name="T14" fmla="*/ 0 w 192"/>
                <a:gd name="T15" fmla="*/ 29 h 117"/>
                <a:gd name="T16" fmla="*/ 8 w 192"/>
                <a:gd name="T17" fmla="*/ 17 h 117"/>
                <a:gd name="T18" fmla="*/ 17 w 192"/>
                <a:gd name="T19" fmla="*/ 0 h 117"/>
                <a:gd name="T20" fmla="*/ 27 w 192"/>
                <a:gd name="T21" fmla="*/ 6 h 117"/>
                <a:gd name="T22" fmla="*/ 33 w 192"/>
                <a:gd name="T23" fmla="*/ 19 h 117"/>
                <a:gd name="T24" fmla="*/ 48 w 192"/>
                <a:gd name="T25" fmla="*/ 34 h 117"/>
                <a:gd name="T26" fmla="*/ 61 w 192"/>
                <a:gd name="T27" fmla="*/ 34 h 117"/>
                <a:gd name="T28" fmla="*/ 90 w 192"/>
                <a:gd name="T29" fmla="*/ 25 h 117"/>
                <a:gd name="T30" fmla="*/ 123 w 192"/>
                <a:gd name="T31" fmla="*/ 21 h 117"/>
                <a:gd name="T32" fmla="*/ 148 w 192"/>
                <a:gd name="T33" fmla="*/ 10 h 117"/>
                <a:gd name="T34" fmla="*/ 163 w 192"/>
                <a:gd name="T35" fmla="*/ 8 h 117"/>
                <a:gd name="T36" fmla="*/ 173 w 192"/>
                <a:gd name="T37" fmla="*/ 2 h 117"/>
                <a:gd name="T38" fmla="*/ 190 w 192"/>
                <a:gd name="T39" fmla="*/ 0 h 117"/>
                <a:gd name="T40" fmla="*/ 190 w 192"/>
                <a:gd name="T41" fmla="*/ 2 h 117"/>
                <a:gd name="T42" fmla="*/ 190 w 192"/>
                <a:gd name="T43" fmla="*/ 15 h 117"/>
                <a:gd name="T44" fmla="*/ 192 w 192"/>
                <a:gd name="T45" fmla="*/ 50 h 117"/>
                <a:gd name="T46" fmla="*/ 192 w 192"/>
                <a:gd name="T4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17">
                  <a:moveTo>
                    <a:pt x="192" y="67"/>
                  </a:moveTo>
                  <a:lnTo>
                    <a:pt x="178" y="88"/>
                  </a:lnTo>
                  <a:lnTo>
                    <a:pt x="159" y="117"/>
                  </a:lnTo>
                  <a:lnTo>
                    <a:pt x="134" y="117"/>
                  </a:lnTo>
                  <a:lnTo>
                    <a:pt x="34" y="77"/>
                  </a:lnTo>
                  <a:lnTo>
                    <a:pt x="23" y="65"/>
                  </a:lnTo>
                  <a:lnTo>
                    <a:pt x="11" y="48"/>
                  </a:lnTo>
                  <a:lnTo>
                    <a:pt x="0" y="29"/>
                  </a:lnTo>
                  <a:lnTo>
                    <a:pt x="8" y="17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33" y="19"/>
                  </a:lnTo>
                  <a:lnTo>
                    <a:pt x="48" y="34"/>
                  </a:lnTo>
                  <a:lnTo>
                    <a:pt x="61" y="34"/>
                  </a:lnTo>
                  <a:lnTo>
                    <a:pt x="90" y="25"/>
                  </a:lnTo>
                  <a:lnTo>
                    <a:pt x="123" y="21"/>
                  </a:lnTo>
                  <a:lnTo>
                    <a:pt x="148" y="10"/>
                  </a:lnTo>
                  <a:lnTo>
                    <a:pt x="163" y="8"/>
                  </a:lnTo>
                  <a:lnTo>
                    <a:pt x="173" y="2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90" y="15"/>
                  </a:lnTo>
                  <a:lnTo>
                    <a:pt x="192" y="50"/>
                  </a:lnTo>
                  <a:lnTo>
                    <a:pt x="192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8" name="Freeform 164"/>
            <p:cNvSpPr>
              <a:spLocks/>
            </p:cNvSpPr>
            <p:nvPr/>
          </p:nvSpPr>
          <p:spPr bwMode="auto">
            <a:xfrm>
              <a:off x="5378" y="2675"/>
              <a:ext cx="297" cy="466"/>
            </a:xfrm>
            <a:custGeom>
              <a:avLst/>
              <a:gdLst>
                <a:gd name="T0" fmla="*/ 255 w 297"/>
                <a:gd name="T1" fmla="*/ 13 h 466"/>
                <a:gd name="T2" fmla="*/ 272 w 297"/>
                <a:gd name="T3" fmla="*/ 11 h 466"/>
                <a:gd name="T4" fmla="*/ 286 w 297"/>
                <a:gd name="T5" fmla="*/ 0 h 466"/>
                <a:gd name="T6" fmla="*/ 297 w 297"/>
                <a:gd name="T7" fmla="*/ 0 h 466"/>
                <a:gd name="T8" fmla="*/ 297 w 297"/>
                <a:gd name="T9" fmla="*/ 7 h 466"/>
                <a:gd name="T10" fmla="*/ 295 w 297"/>
                <a:gd name="T11" fmla="*/ 29 h 466"/>
                <a:gd name="T12" fmla="*/ 295 w 297"/>
                <a:gd name="T13" fmla="*/ 46 h 466"/>
                <a:gd name="T14" fmla="*/ 290 w 297"/>
                <a:gd name="T15" fmla="*/ 57 h 466"/>
                <a:gd name="T16" fmla="*/ 284 w 297"/>
                <a:gd name="T17" fmla="*/ 96 h 466"/>
                <a:gd name="T18" fmla="*/ 268 w 297"/>
                <a:gd name="T19" fmla="*/ 132 h 466"/>
                <a:gd name="T20" fmla="*/ 251 w 297"/>
                <a:gd name="T21" fmla="*/ 176 h 466"/>
                <a:gd name="T22" fmla="*/ 226 w 297"/>
                <a:gd name="T23" fmla="*/ 226 h 466"/>
                <a:gd name="T24" fmla="*/ 201 w 297"/>
                <a:gd name="T25" fmla="*/ 265 h 466"/>
                <a:gd name="T26" fmla="*/ 167 w 297"/>
                <a:gd name="T27" fmla="*/ 311 h 466"/>
                <a:gd name="T28" fmla="*/ 138 w 297"/>
                <a:gd name="T29" fmla="*/ 338 h 466"/>
                <a:gd name="T30" fmla="*/ 92 w 297"/>
                <a:gd name="T31" fmla="*/ 372 h 466"/>
                <a:gd name="T32" fmla="*/ 65 w 297"/>
                <a:gd name="T33" fmla="*/ 399 h 466"/>
                <a:gd name="T34" fmla="*/ 32 w 297"/>
                <a:gd name="T35" fmla="*/ 439 h 466"/>
                <a:gd name="T36" fmla="*/ 25 w 297"/>
                <a:gd name="T37" fmla="*/ 457 h 466"/>
                <a:gd name="T38" fmla="*/ 17 w 297"/>
                <a:gd name="T39" fmla="*/ 466 h 466"/>
                <a:gd name="T40" fmla="*/ 0 w 297"/>
                <a:gd name="T41" fmla="*/ 438 h 466"/>
                <a:gd name="T42" fmla="*/ 0 w 297"/>
                <a:gd name="T43" fmla="*/ 313 h 466"/>
                <a:gd name="T44" fmla="*/ 25 w 297"/>
                <a:gd name="T45" fmla="*/ 274 h 466"/>
                <a:gd name="T46" fmla="*/ 34 w 297"/>
                <a:gd name="T47" fmla="*/ 265 h 466"/>
                <a:gd name="T48" fmla="*/ 53 w 297"/>
                <a:gd name="T49" fmla="*/ 263 h 466"/>
                <a:gd name="T50" fmla="*/ 78 w 297"/>
                <a:gd name="T51" fmla="*/ 240 h 466"/>
                <a:gd name="T52" fmla="*/ 119 w 297"/>
                <a:gd name="T53" fmla="*/ 238 h 466"/>
                <a:gd name="T54" fmla="*/ 201 w 297"/>
                <a:gd name="T55" fmla="*/ 136 h 466"/>
                <a:gd name="T56" fmla="*/ 220 w 297"/>
                <a:gd name="T57" fmla="*/ 107 h 466"/>
                <a:gd name="T58" fmla="*/ 234 w 297"/>
                <a:gd name="T59" fmla="*/ 86 h 466"/>
                <a:gd name="T60" fmla="*/ 234 w 297"/>
                <a:gd name="T61" fmla="*/ 69 h 466"/>
                <a:gd name="T62" fmla="*/ 232 w 297"/>
                <a:gd name="T63" fmla="*/ 34 h 466"/>
                <a:gd name="T64" fmla="*/ 232 w 297"/>
                <a:gd name="T65" fmla="*/ 21 h 466"/>
                <a:gd name="T66" fmla="*/ 232 w 297"/>
                <a:gd name="T67" fmla="*/ 19 h 466"/>
                <a:gd name="T68" fmla="*/ 242 w 297"/>
                <a:gd name="T69" fmla="*/ 19 h 466"/>
                <a:gd name="T70" fmla="*/ 255 w 297"/>
                <a:gd name="T71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" h="466">
                  <a:moveTo>
                    <a:pt x="255" y="13"/>
                  </a:moveTo>
                  <a:lnTo>
                    <a:pt x="272" y="11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297" y="7"/>
                  </a:lnTo>
                  <a:lnTo>
                    <a:pt x="295" y="29"/>
                  </a:lnTo>
                  <a:lnTo>
                    <a:pt x="295" y="46"/>
                  </a:lnTo>
                  <a:lnTo>
                    <a:pt x="290" y="57"/>
                  </a:lnTo>
                  <a:lnTo>
                    <a:pt x="284" y="96"/>
                  </a:lnTo>
                  <a:lnTo>
                    <a:pt x="268" y="132"/>
                  </a:lnTo>
                  <a:lnTo>
                    <a:pt x="251" y="176"/>
                  </a:lnTo>
                  <a:lnTo>
                    <a:pt x="226" y="226"/>
                  </a:lnTo>
                  <a:lnTo>
                    <a:pt x="201" y="265"/>
                  </a:lnTo>
                  <a:lnTo>
                    <a:pt x="167" y="311"/>
                  </a:lnTo>
                  <a:lnTo>
                    <a:pt x="138" y="338"/>
                  </a:lnTo>
                  <a:lnTo>
                    <a:pt x="92" y="372"/>
                  </a:lnTo>
                  <a:lnTo>
                    <a:pt x="65" y="399"/>
                  </a:lnTo>
                  <a:lnTo>
                    <a:pt x="32" y="439"/>
                  </a:lnTo>
                  <a:lnTo>
                    <a:pt x="25" y="457"/>
                  </a:lnTo>
                  <a:lnTo>
                    <a:pt x="17" y="466"/>
                  </a:lnTo>
                  <a:lnTo>
                    <a:pt x="0" y="438"/>
                  </a:lnTo>
                  <a:lnTo>
                    <a:pt x="0" y="313"/>
                  </a:lnTo>
                  <a:lnTo>
                    <a:pt x="25" y="274"/>
                  </a:lnTo>
                  <a:lnTo>
                    <a:pt x="34" y="265"/>
                  </a:lnTo>
                  <a:lnTo>
                    <a:pt x="53" y="263"/>
                  </a:lnTo>
                  <a:lnTo>
                    <a:pt x="78" y="240"/>
                  </a:lnTo>
                  <a:lnTo>
                    <a:pt x="119" y="238"/>
                  </a:lnTo>
                  <a:lnTo>
                    <a:pt x="201" y="136"/>
                  </a:lnTo>
                  <a:lnTo>
                    <a:pt x="220" y="107"/>
                  </a:lnTo>
                  <a:lnTo>
                    <a:pt x="234" y="86"/>
                  </a:lnTo>
                  <a:lnTo>
                    <a:pt x="234" y="69"/>
                  </a:lnTo>
                  <a:lnTo>
                    <a:pt x="232" y="34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42" y="19"/>
                  </a:lnTo>
                  <a:lnTo>
                    <a:pt x="255" y="1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9" name="Freeform 165"/>
            <p:cNvSpPr>
              <a:spLocks/>
            </p:cNvSpPr>
            <p:nvPr/>
          </p:nvSpPr>
          <p:spPr bwMode="auto">
            <a:xfrm>
              <a:off x="4687" y="1515"/>
              <a:ext cx="117" cy="132"/>
            </a:xfrm>
            <a:custGeom>
              <a:avLst/>
              <a:gdLst>
                <a:gd name="T0" fmla="*/ 55 w 117"/>
                <a:gd name="T1" fmla="*/ 25 h 132"/>
                <a:gd name="T2" fmla="*/ 73 w 117"/>
                <a:gd name="T3" fmla="*/ 33 h 132"/>
                <a:gd name="T4" fmla="*/ 75 w 117"/>
                <a:gd name="T5" fmla="*/ 46 h 132"/>
                <a:gd name="T6" fmla="*/ 92 w 117"/>
                <a:gd name="T7" fmla="*/ 56 h 132"/>
                <a:gd name="T8" fmla="*/ 99 w 117"/>
                <a:gd name="T9" fmla="*/ 50 h 132"/>
                <a:gd name="T10" fmla="*/ 105 w 117"/>
                <a:gd name="T11" fmla="*/ 54 h 132"/>
                <a:gd name="T12" fmla="*/ 99 w 117"/>
                <a:gd name="T13" fmla="*/ 59 h 132"/>
                <a:gd name="T14" fmla="*/ 105 w 117"/>
                <a:gd name="T15" fmla="*/ 65 h 132"/>
                <a:gd name="T16" fmla="*/ 99 w 117"/>
                <a:gd name="T17" fmla="*/ 73 h 132"/>
                <a:gd name="T18" fmla="*/ 101 w 117"/>
                <a:gd name="T19" fmla="*/ 84 h 132"/>
                <a:gd name="T20" fmla="*/ 117 w 117"/>
                <a:gd name="T21" fmla="*/ 100 h 132"/>
                <a:gd name="T22" fmla="*/ 107 w 117"/>
                <a:gd name="T23" fmla="*/ 109 h 132"/>
                <a:gd name="T24" fmla="*/ 101 w 117"/>
                <a:gd name="T25" fmla="*/ 121 h 132"/>
                <a:gd name="T26" fmla="*/ 105 w 117"/>
                <a:gd name="T27" fmla="*/ 125 h 132"/>
                <a:gd name="T28" fmla="*/ 101 w 117"/>
                <a:gd name="T29" fmla="*/ 129 h 132"/>
                <a:gd name="T30" fmla="*/ 88 w 117"/>
                <a:gd name="T31" fmla="*/ 131 h 132"/>
                <a:gd name="T32" fmla="*/ 78 w 117"/>
                <a:gd name="T33" fmla="*/ 132 h 132"/>
                <a:gd name="T34" fmla="*/ 78 w 117"/>
                <a:gd name="T35" fmla="*/ 129 h 132"/>
                <a:gd name="T36" fmla="*/ 82 w 117"/>
                <a:gd name="T37" fmla="*/ 125 h 132"/>
                <a:gd name="T38" fmla="*/ 84 w 117"/>
                <a:gd name="T39" fmla="*/ 117 h 132"/>
                <a:gd name="T40" fmla="*/ 80 w 117"/>
                <a:gd name="T41" fmla="*/ 117 h 132"/>
                <a:gd name="T42" fmla="*/ 75 w 117"/>
                <a:gd name="T43" fmla="*/ 111 h 132"/>
                <a:gd name="T44" fmla="*/ 71 w 117"/>
                <a:gd name="T45" fmla="*/ 109 h 132"/>
                <a:gd name="T46" fmla="*/ 67 w 117"/>
                <a:gd name="T47" fmla="*/ 104 h 132"/>
                <a:gd name="T48" fmla="*/ 61 w 117"/>
                <a:gd name="T49" fmla="*/ 102 h 132"/>
                <a:gd name="T50" fmla="*/ 57 w 117"/>
                <a:gd name="T51" fmla="*/ 98 h 132"/>
                <a:gd name="T52" fmla="*/ 51 w 117"/>
                <a:gd name="T53" fmla="*/ 100 h 132"/>
                <a:gd name="T54" fmla="*/ 50 w 117"/>
                <a:gd name="T55" fmla="*/ 109 h 132"/>
                <a:gd name="T56" fmla="*/ 42 w 117"/>
                <a:gd name="T57" fmla="*/ 113 h 132"/>
                <a:gd name="T58" fmla="*/ 44 w 117"/>
                <a:gd name="T59" fmla="*/ 109 h 132"/>
                <a:gd name="T60" fmla="*/ 34 w 117"/>
                <a:gd name="T61" fmla="*/ 102 h 132"/>
                <a:gd name="T62" fmla="*/ 25 w 117"/>
                <a:gd name="T63" fmla="*/ 100 h 132"/>
                <a:gd name="T64" fmla="*/ 21 w 117"/>
                <a:gd name="T65" fmla="*/ 94 h 132"/>
                <a:gd name="T66" fmla="*/ 13 w 117"/>
                <a:gd name="T67" fmla="*/ 88 h 132"/>
                <a:gd name="T68" fmla="*/ 19 w 117"/>
                <a:gd name="T69" fmla="*/ 86 h 132"/>
                <a:gd name="T70" fmla="*/ 23 w 117"/>
                <a:gd name="T71" fmla="*/ 71 h 132"/>
                <a:gd name="T72" fmla="*/ 9 w 117"/>
                <a:gd name="T73" fmla="*/ 58 h 132"/>
                <a:gd name="T74" fmla="*/ 15 w 117"/>
                <a:gd name="T75" fmla="*/ 44 h 132"/>
                <a:gd name="T76" fmla="*/ 5 w 117"/>
                <a:gd name="T77" fmla="*/ 44 h 132"/>
                <a:gd name="T78" fmla="*/ 15 w 117"/>
                <a:gd name="T79" fmla="*/ 31 h 132"/>
                <a:gd name="T80" fmla="*/ 7 w 117"/>
                <a:gd name="T81" fmla="*/ 21 h 132"/>
                <a:gd name="T82" fmla="*/ 0 w 117"/>
                <a:gd name="T83" fmla="*/ 10 h 132"/>
                <a:gd name="T84" fmla="*/ 19 w 117"/>
                <a:gd name="T85" fmla="*/ 0 h 132"/>
                <a:gd name="T86" fmla="*/ 36 w 117"/>
                <a:gd name="T87" fmla="*/ 2 h 132"/>
                <a:gd name="T88" fmla="*/ 51 w 117"/>
                <a:gd name="T89" fmla="*/ 15 h 132"/>
                <a:gd name="T90" fmla="*/ 55 w 117"/>
                <a:gd name="T91" fmla="*/ 2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32">
                  <a:moveTo>
                    <a:pt x="55" y="25"/>
                  </a:moveTo>
                  <a:lnTo>
                    <a:pt x="73" y="33"/>
                  </a:lnTo>
                  <a:lnTo>
                    <a:pt x="75" y="46"/>
                  </a:lnTo>
                  <a:lnTo>
                    <a:pt x="92" y="56"/>
                  </a:lnTo>
                  <a:lnTo>
                    <a:pt x="99" y="50"/>
                  </a:lnTo>
                  <a:lnTo>
                    <a:pt x="105" y="54"/>
                  </a:lnTo>
                  <a:lnTo>
                    <a:pt x="99" y="59"/>
                  </a:lnTo>
                  <a:lnTo>
                    <a:pt x="105" y="65"/>
                  </a:lnTo>
                  <a:lnTo>
                    <a:pt x="99" y="73"/>
                  </a:lnTo>
                  <a:lnTo>
                    <a:pt x="101" y="84"/>
                  </a:lnTo>
                  <a:lnTo>
                    <a:pt x="117" y="100"/>
                  </a:lnTo>
                  <a:lnTo>
                    <a:pt x="107" y="109"/>
                  </a:lnTo>
                  <a:lnTo>
                    <a:pt x="101" y="121"/>
                  </a:lnTo>
                  <a:lnTo>
                    <a:pt x="105" y="125"/>
                  </a:lnTo>
                  <a:lnTo>
                    <a:pt x="101" y="129"/>
                  </a:lnTo>
                  <a:lnTo>
                    <a:pt x="88" y="131"/>
                  </a:lnTo>
                  <a:lnTo>
                    <a:pt x="78" y="132"/>
                  </a:lnTo>
                  <a:lnTo>
                    <a:pt x="78" y="129"/>
                  </a:lnTo>
                  <a:lnTo>
                    <a:pt x="82" y="125"/>
                  </a:lnTo>
                  <a:lnTo>
                    <a:pt x="84" y="117"/>
                  </a:lnTo>
                  <a:lnTo>
                    <a:pt x="80" y="117"/>
                  </a:lnTo>
                  <a:lnTo>
                    <a:pt x="75" y="111"/>
                  </a:lnTo>
                  <a:lnTo>
                    <a:pt x="71" y="109"/>
                  </a:lnTo>
                  <a:lnTo>
                    <a:pt x="67" y="104"/>
                  </a:lnTo>
                  <a:lnTo>
                    <a:pt x="61" y="102"/>
                  </a:lnTo>
                  <a:lnTo>
                    <a:pt x="57" y="98"/>
                  </a:lnTo>
                  <a:lnTo>
                    <a:pt x="51" y="100"/>
                  </a:lnTo>
                  <a:lnTo>
                    <a:pt x="50" y="109"/>
                  </a:lnTo>
                  <a:lnTo>
                    <a:pt x="42" y="113"/>
                  </a:lnTo>
                  <a:lnTo>
                    <a:pt x="44" y="109"/>
                  </a:lnTo>
                  <a:lnTo>
                    <a:pt x="34" y="102"/>
                  </a:lnTo>
                  <a:lnTo>
                    <a:pt x="25" y="100"/>
                  </a:lnTo>
                  <a:lnTo>
                    <a:pt x="21" y="94"/>
                  </a:lnTo>
                  <a:lnTo>
                    <a:pt x="13" y="88"/>
                  </a:lnTo>
                  <a:lnTo>
                    <a:pt x="19" y="86"/>
                  </a:lnTo>
                  <a:lnTo>
                    <a:pt x="23" y="71"/>
                  </a:lnTo>
                  <a:lnTo>
                    <a:pt x="9" y="58"/>
                  </a:lnTo>
                  <a:lnTo>
                    <a:pt x="15" y="44"/>
                  </a:lnTo>
                  <a:lnTo>
                    <a:pt x="5" y="44"/>
                  </a:lnTo>
                  <a:lnTo>
                    <a:pt x="15" y="31"/>
                  </a:lnTo>
                  <a:lnTo>
                    <a:pt x="7" y="21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36" y="2"/>
                  </a:lnTo>
                  <a:lnTo>
                    <a:pt x="51" y="15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0" name="Freeform 166"/>
            <p:cNvSpPr>
              <a:spLocks/>
            </p:cNvSpPr>
            <p:nvPr/>
          </p:nvSpPr>
          <p:spPr bwMode="auto">
            <a:xfrm>
              <a:off x="2404" y="2878"/>
              <a:ext cx="123" cy="142"/>
            </a:xfrm>
            <a:custGeom>
              <a:avLst/>
              <a:gdLst>
                <a:gd name="T0" fmla="*/ 29 w 123"/>
                <a:gd name="T1" fmla="*/ 2 h 142"/>
                <a:gd name="T2" fmla="*/ 64 w 123"/>
                <a:gd name="T3" fmla="*/ 8 h 142"/>
                <a:gd name="T4" fmla="*/ 67 w 123"/>
                <a:gd name="T5" fmla="*/ 2 h 142"/>
                <a:gd name="T6" fmla="*/ 92 w 123"/>
                <a:gd name="T7" fmla="*/ 0 h 142"/>
                <a:gd name="T8" fmla="*/ 123 w 123"/>
                <a:gd name="T9" fmla="*/ 10 h 142"/>
                <a:gd name="T10" fmla="*/ 108 w 123"/>
                <a:gd name="T11" fmla="*/ 39 h 142"/>
                <a:gd name="T12" fmla="*/ 110 w 123"/>
                <a:gd name="T13" fmla="*/ 62 h 142"/>
                <a:gd name="T14" fmla="*/ 121 w 123"/>
                <a:gd name="T15" fmla="*/ 83 h 142"/>
                <a:gd name="T16" fmla="*/ 115 w 123"/>
                <a:gd name="T17" fmla="*/ 96 h 142"/>
                <a:gd name="T18" fmla="*/ 112 w 123"/>
                <a:gd name="T19" fmla="*/ 112 h 142"/>
                <a:gd name="T20" fmla="*/ 104 w 123"/>
                <a:gd name="T21" fmla="*/ 127 h 142"/>
                <a:gd name="T22" fmla="*/ 87 w 123"/>
                <a:gd name="T23" fmla="*/ 119 h 142"/>
                <a:gd name="T24" fmla="*/ 73 w 123"/>
                <a:gd name="T25" fmla="*/ 123 h 142"/>
                <a:gd name="T26" fmla="*/ 60 w 123"/>
                <a:gd name="T27" fmla="*/ 119 h 142"/>
                <a:gd name="T28" fmla="*/ 58 w 123"/>
                <a:gd name="T29" fmla="*/ 129 h 142"/>
                <a:gd name="T30" fmla="*/ 62 w 123"/>
                <a:gd name="T31" fmla="*/ 137 h 142"/>
                <a:gd name="T32" fmla="*/ 60 w 123"/>
                <a:gd name="T33" fmla="*/ 142 h 142"/>
                <a:gd name="T34" fmla="*/ 43 w 123"/>
                <a:gd name="T35" fmla="*/ 140 h 142"/>
                <a:gd name="T36" fmla="*/ 25 w 123"/>
                <a:gd name="T37" fmla="*/ 112 h 142"/>
                <a:gd name="T38" fmla="*/ 21 w 123"/>
                <a:gd name="T39" fmla="*/ 92 h 142"/>
                <a:gd name="T40" fmla="*/ 12 w 123"/>
                <a:gd name="T41" fmla="*/ 92 h 142"/>
                <a:gd name="T42" fmla="*/ 0 w 123"/>
                <a:gd name="T43" fmla="*/ 67 h 142"/>
                <a:gd name="T44" fmla="*/ 6 w 123"/>
                <a:gd name="T45" fmla="*/ 50 h 142"/>
                <a:gd name="T46" fmla="*/ 4 w 123"/>
                <a:gd name="T47" fmla="*/ 41 h 142"/>
                <a:gd name="T48" fmla="*/ 23 w 123"/>
                <a:gd name="T49" fmla="*/ 33 h 142"/>
                <a:gd name="T50" fmla="*/ 29 w 123"/>
                <a:gd name="T51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3" h="142">
                  <a:moveTo>
                    <a:pt x="29" y="2"/>
                  </a:moveTo>
                  <a:lnTo>
                    <a:pt x="64" y="8"/>
                  </a:lnTo>
                  <a:lnTo>
                    <a:pt x="67" y="2"/>
                  </a:lnTo>
                  <a:lnTo>
                    <a:pt x="92" y="0"/>
                  </a:lnTo>
                  <a:lnTo>
                    <a:pt x="123" y="10"/>
                  </a:lnTo>
                  <a:lnTo>
                    <a:pt x="108" y="39"/>
                  </a:lnTo>
                  <a:lnTo>
                    <a:pt x="110" y="62"/>
                  </a:lnTo>
                  <a:lnTo>
                    <a:pt x="121" y="83"/>
                  </a:lnTo>
                  <a:lnTo>
                    <a:pt x="115" y="96"/>
                  </a:lnTo>
                  <a:lnTo>
                    <a:pt x="112" y="112"/>
                  </a:lnTo>
                  <a:lnTo>
                    <a:pt x="104" y="127"/>
                  </a:lnTo>
                  <a:lnTo>
                    <a:pt x="87" y="119"/>
                  </a:lnTo>
                  <a:lnTo>
                    <a:pt x="73" y="123"/>
                  </a:lnTo>
                  <a:lnTo>
                    <a:pt x="60" y="119"/>
                  </a:lnTo>
                  <a:lnTo>
                    <a:pt x="58" y="129"/>
                  </a:lnTo>
                  <a:lnTo>
                    <a:pt x="62" y="137"/>
                  </a:lnTo>
                  <a:lnTo>
                    <a:pt x="60" y="142"/>
                  </a:lnTo>
                  <a:lnTo>
                    <a:pt x="43" y="140"/>
                  </a:lnTo>
                  <a:lnTo>
                    <a:pt x="25" y="112"/>
                  </a:lnTo>
                  <a:lnTo>
                    <a:pt x="21" y="92"/>
                  </a:lnTo>
                  <a:lnTo>
                    <a:pt x="12" y="92"/>
                  </a:lnTo>
                  <a:lnTo>
                    <a:pt x="0" y="67"/>
                  </a:lnTo>
                  <a:lnTo>
                    <a:pt x="6" y="50"/>
                  </a:lnTo>
                  <a:lnTo>
                    <a:pt x="4" y="41"/>
                  </a:lnTo>
                  <a:lnTo>
                    <a:pt x="23" y="33"/>
                  </a:lnTo>
                  <a:lnTo>
                    <a:pt x="29" y="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1" name="Freeform 167"/>
            <p:cNvSpPr>
              <a:spLocks/>
            </p:cNvSpPr>
            <p:nvPr/>
          </p:nvSpPr>
          <p:spPr bwMode="auto">
            <a:xfrm>
              <a:off x="4631" y="1402"/>
              <a:ext cx="150" cy="59"/>
            </a:xfrm>
            <a:custGeom>
              <a:avLst/>
              <a:gdLst>
                <a:gd name="T0" fmla="*/ 52 w 150"/>
                <a:gd name="T1" fmla="*/ 4 h 59"/>
                <a:gd name="T2" fmla="*/ 54 w 150"/>
                <a:gd name="T3" fmla="*/ 5 h 59"/>
                <a:gd name="T4" fmla="*/ 63 w 150"/>
                <a:gd name="T5" fmla="*/ 0 h 59"/>
                <a:gd name="T6" fmla="*/ 77 w 150"/>
                <a:gd name="T7" fmla="*/ 11 h 59"/>
                <a:gd name="T8" fmla="*/ 92 w 150"/>
                <a:gd name="T9" fmla="*/ 5 h 59"/>
                <a:gd name="T10" fmla="*/ 106 w 150"/>
                <a:gd name="T11" fmla="*/ 7 h 59"/>
                <a:gd name="T12" fmla="*/ 123 w 150"/>
                <a:gd name="T13" fmla="*/ 4 h 59"/>
                <a:gd name="T14" fmla="*/ 150 w 150"/>
                <a:gd name="T15" fmla="*/ 17 h 59"/>
                <a:gd name="T16" fmla="*/ 142 w 150"/>
                <a:gd name="T17" fmla="*/ 25 h 59"/>
                <a:gd name="T18" fmla="*/ 138 w 150"/>
                <a:gd name="T19" fmla="*/ 38 h 59"/>
                <a:gd name="T20" fmla="*/ 132 w 150"/>
                <a:gd name="T21" fmla="*/ 42 h 59"/>
                <a:gd name="T22" fmla="*/ 104 w 150"/>
                <a:gd name="T23" fmla="*/ 32 h 59"/>
                <a:gd name="T24" fmla="*/ 96 w 150"/>
                <a:gd name="T25" fmla="*/ 34 h 59"/>
                <a:gd name="T26" fmla="*/ 90 w 150"/>
                <a:gd name="T27" fmla="*/ 42 h 59"/>
                <a:gd name="T28" fmla="*/ 77 w 150"/>
                <a:gd name="T29" fmla="*/ 46 h 59"/>
                <a:gd name="T30" fmla="*/ 75 w 150"/>
                <a:gd name="T31" fmla="*/ 44 h 59"/>
                <a:gd name="T32" fmla="*/ 61 w 150"/>
                <a:gd name="T33" fmla="*/ 48 h 59"/>
                <a:gd name="T34" fmla="*/ 52 w 150"/>
                <a:gd name="T35" fmla="*/ 50 h 59"/>
                <a:gd name="T36" fmla="*/ 50 w 150"/>
                <a:gd name="T37" fmla="*/ 55 h 59"/>
                <a:gd name="T38" fmla="*/ 27 w 150"/>
                <a:gd name="T39" fmla="*/ 59 h 59"/>
                <a:gd name="T40" fmla="*/ 17 w 150"/>
                <a:gd name="T41" fmla="*/ 57 h 59"/>
                <a:gd name="T42" fmla="*/ 4 w 150"/>
                <a:gd name="T43" fmla="*/ 48 h 59"/>
                <a:gd name="T44" fmla="*/ 0 w 150"/>
                <a:gd name="T45" fmla="*/ 36 h 59"/>
                <a:gd name="T46" fmla="*/ 2 w 150"/>
                <a:gd name="T47" fmla="*/ 32 h 59"/>
                <a:gd name="T48" fmla="*/ 6 w 150"/>
                <a:gd name="T49" fmla="*/ 25 h 59"/>
                <a:gd name="T50" fmla="*/ 17 w 150"/>
                <a:gd name="T51" fmla="*/ 27 h 59"/>
                <a:gd name="T52" fmla="*/ 27 w 150"/>
                <a:gd name="T53" fmla="*/ 23 h 59"/>
                <a:gd name="T54" fmla="*/ 27 w 150"/>
                <a:gd name="T55" fmla="*/ 19 h 59"/>
                <a:gd name="T56" fmla="*/ 33 w 150"/>
                <a:gd name="T57" fmla="*/ 17 h 59"/>
                <a:gd name="T58" fmla="*/ 35 w 150"/>
                <a:gd name="T59" fmla="*/ 9 h 59"/>
                <a:gd name="T60" fmla="*/ 40 w 150"/>
                <a:gd name="T61" fmla="*/ 9 h 59"/>
                <a:gd name="T62" fmla="*/ 44 w 150"/>
                <a:gd name="T63" fmla="*/ 4 h 59"/>
                <a:gd name="T64" fmla="*/ 52 w 150"/>
                <a:gd name="T65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" h="59">
                  <a:moveTo>
                    <a:pt x="52" y="4"/>
                  </a:moveTo>
                  <a:lnTo>
                    <a:pt x="54" y="5"/>
                  </a:lnTo>
                  <a:lnTo>
                    <a:pt x="63" y="0"/>
                  </a:lnTo>
                  <a:lnTo>
                    <a:pt x="77" y="11"/>
                  </a:lnTo>
                  <a:lnTo>
                    <a:pt x="92" y="5"/>
                  </a:lnTo>
                  <a:lnTo>
                    <a:pt x="106" y="7"/>
                  </a:lnTo>
                  <a:lnTo>
                    <a:pt x="123" y="4"/>
                  </a:lnTo>
                  <a:lnTo>
                    <a:pt x="150" y="17"/>
                  </a:lnTo>
                  <a:lnTo>
                    <a:pt x="142" y="25"/>
                  </a:lnTo>
                  <a:lnTo>
                    <a:pt x="138" y="38"/>
                  </a:lnTo>
                  <a:lnTo>
                    <a:pt x="132" y="42"/>
                  </a:lnTo>
                  <a:lnTo>
                    <a:pt x="104" y="32"/>
                  </a:lnTo>
                  <a:lnTo>
                    <a:pt x="96" y="34"/>
                  </a:lnTo>
                  <a:lnTo>
                    <a:pt x="90" y="42"/>
                  </a:lnTo>
                  <a:lnTo>
                    <a:pt x="77" y="46"/>
                  </a:lnTo>
                  <a:lnTo>
                    <a:pt x="75" y="44"/>
                  </a:lnTo>
                  <a:lnTo>
                    <a:pt x="61" y="48"/>
                  </a:lnTo>
                  <a:lnTo>
                    <a:pt x="52" y="50"/>
                  </a:lnTo>
                  <a:lnTo>
                    <a:pt x="50" y="55"/>
                  </a:lnTo>
                  <a:lnTo>
                    <a:pt x="27" y="59"/>
                  </a:lnTo>
                  <a:lnTo>
                    <a:pt x="17" y="57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6" y="25"/>
                  </a:lnTo>
                  <a:lnTo>
                    <a:pt x="17" y="27"/>
                  </a:lnTo>
                  <a:lnTo>
                    <a:pt x="27" y="23"/>
                  </a:lnTo>
                  <a:lnTo>
                    <a:pt x="27" y="19"/>
                  </a:lnTo>
                  <a:lnTo>
                    <a:pt x="33" y="17"/>
                  </a:lnTo>
                  <a:lnTo>
                    <a:pt x="35" y="9"/>
                  </a:lnTo>
                  <a:lnTo>
                    <a:pt x="40" y="9"/>
                  </a:lnTo>
                  <a:lnTo>
                    <a:pt x="44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2" name="Freeform 168"/>
            <p:cNvSpPr>
              <a:spLocks/>
            </p:cNvSpPr>
            <p:nvPr/>
          </p:nvSpPr>
          <p:spPr bwMode="auto">
            <a:xfrm>
              <a:off x="4548" y="1492"/>
              <a:ext cx="77" cy="46"/>
            </a:xfrm>
            <a:custGeom>
              <a:avLst/>
              <a:gdLst>
                <a:gd name="T0" fmla="*/ 4 w 77"/>
                <a:gd name="T1" fmla="*/ 11 h 46"/>
                <a:gd name="T2" fmla="*/ 25 w 77"/>
                <a:gd name="T3" fmla="*/ 13 h 46"/>
                <a:gd name="T4" fmla="*/ 39 w 77"/>
                <a:gd name="T5" fmla="*/ 8 h 46"/>
                <a:gd name="T6" fmla="*/ 62 w 77"/>
                <a:gd name="T7" fmla="*/ 6 h 46"/>
                <a:gd name="T8" fmla="*/ 68 w 77"/>
                <a:gd name="T9" fmla="*/ 0 h 46"/>
                <a:gd name="T10" fmla="*/ 71 w 77"/>
                <a:gd name="T11" fmla="*/ 0 h 46"/>
                <a:gd name="T12" fmla="*/ 77 w 77"/>
                <a:gd name="T13" fmla="*/ 11 h 46"/>
                <a:gd name="T14" fmla="*/ 56 w 77"/>
                <a:gd name="T15" fmla="*/ 21 h 46"/>
                <a:gd name="T16" fmla="*/ 54 w 77"/>
                <a:gd name="T17" fmla="*/ 34 h 46"/>
                <a:gd name="T18" fmla="*/ 45 w 77"/>
                <a:gd name="T19" fmla="*/ 38 h 46"/>
                <a:gd name="T20" fmla="*/ 45 w 77"/>
                <a:gd name="T21" fmla="*/ 46 h 46"/>
                <a:gd name="T22" fmla="*/ 35 w 77"/>
                <a:gd name="T23" fmla="*/ 46 h 46"/>
                <a:gd name="T24" fmla="*/ 25 w 77"/>
                <a:gd name="T25" fmla="*/ 40 h 46"/>
                <a:gd name="T26" fmla="*/ 20 w 77"/>
                <a:gd name="T27" fmla="*/ 46 h 46"/>
                <a:gd name="T28" fmla="*/ 2 w 77"/>
                <a:gd name="T29" fmla="*/ 46 h 46"/>
                <a:gd name="T30" fmla="*/ 8 w 77"/>
                <a:gd name="T31" fmla="*/ 42 h 46"/>
                <a:gd name="T32" fmla="*/ 0 w 77"/>
                <a:gd name="T33" fmla="*/ 29 h 46"/>
                <a:gd name="T34" fmla="*/ 4 w 77"/>
                <a:gd name="T35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46">
                  <a:moveTo>
                    <a:pt x="4" y="11"/>
                  </a:moveTo>
                  <a:lnTo>
                    <a:pt x="25" y="13"/>
                  </a:lnTo>
                  <a:lnTo>
                    <a:pt x="39" y="8"/>
                  </a:lnTo>
                  <a:lnTo>
                    <a:pt x="62" y="6"/>
                  </a:lnTo>
                  <a:lnTo>
                    <a:pt x="68" y="0"/>
                  </a:lnTo>
                  <a:lnTo>
                    <a:pt x="71" y="0"/>
                  </a:lnTo>
                  <a:lnTo>
                    <a:pt x="77" y="11"/>
                  </a:lnTo>
                  <a:lnTo>
                    <a:pt x="56" y="21"/>
                  </a:lnTo>
                  <a:lnTo>
                    <a:pt x="54" y="34"/>
                  </a:lnTo>
                  <a:lnTo>
                    <a:pt x="45" y="38"/>
                  </a:lnTo>
                  <a:lnTo>
                    <a:pt x="45" y="46"/>
                  </a:lnTo>
                  <a:lnTo>
                    <a:pt x="35" y="46"/>
                  </a:lnTo>
                  <a:lnTo>
                    <a:pt x="25" y="40"/>
                  </a:lnTo>
                  <a:lnTo>
                    <a:pt x="20" y="46"/>
                  </a:lnTo>
                  <a:lnTo>
                    <a:pt x="2" y="46"/>
                  </a:lnTo>
                  <a:lnTo>
                    <a:pt x="8" y="42"/>
                  </a:lnTo>
                  <a:lnTo>
                    <a:pt x="0" y="29"/>
                  </a:lnTo>
                  <a:lnTo>
                    <a:pt x="4" y="1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533" name="Freeform 169"/>
            <p:cNvSpPr>
              <a:spLocks/>
            </p:cNvSpPr>
            <p:nvPr/>
          </p:nvSpPr>
          <p:spPr bwMode="auto">
            <a:xfrm>
              <a:off x="4477" y="793"/>
              <a:ext cx="292" cy="421"/>
            </a:xfrm>
            <a:custGeom>
              <a:avLst/>
              <a:gdLst>
                <a:gd name="T0" fmla="*/ 254 w 292"/>
                <a:gd name="T1" fmla="*/ 100 h 421"/>
                <a:gd name="T2" fmla="*/ 233 w 292"/>
                <a:gd name="T3" fmla="*/ 121 h 421"/>
                <a:gd name="T4" fmla="*/ 238 w 292"/>
                <a:gd name="T5" fmla="*/ 138 h 421"/>
                <a:gd name="T6" fmla="*/ 204 w 292"/>
                <a:gd name="T7" fmla="*/ 163 h 421"/>
                <a:gd name="T8" fmla="*/ 160 w 292"/>
                <a:gd name="T9" fmla="*/ 188 h 421"/>
                <a:gd name="T10" fmla="*/ 144 w 292"/>
                <a:gd name="T11" fmla="*/ 232 h 421"/>
                <a:gd name="T12" fmla="*/ 164 w 292"/>
                <a:gd name="T13" fmla="*/ 253 h 421"/>
                <a:gd name="T14" fmla="*/ 187 w 292"/>
                <a:gd name="T15" fmla="*/ 271 h 421"/>
                <a:gd name="T16" fmla="*/ 166 w 292"/>
                <a:gd name="T17" fmla="*/ 307 h 421"/>
                <a:gd name="T18" fmla="*/ 141 w 292"/>
                <a:gd name="T19" fmla="*/ 315 h 421"/>
                <a:gd name="T20" fmla="*/ 135 w 292"/>
                <a:gd name="T21" fmla="*/ 367 h 421"/>
                <a:gd name="T22" fmla="*/ 121 w 292"/>
                <a:gd name="T23" fmla="*/ 397 h 421"/>
                <a:gd name="T24" fmla="*/ 91 w 292"/>
                <a:gd name="T25" fmla="*/ 394 h 421"/>
                <a:gd name="T26" fmla="*/ 77 w 292"/>
                <a:gd name="T27" fmla="*/ 419 h 421"/>
                <a:gd name="T28" fmla="*/ 48 w 292"/>
                <a:gd name="T29" fmla="*/ 421 h 421"/>
                <a:gd name="T30" fmla="*/ 41 w 292"/>
                <a:gd name="T31" fmla="*/ 390 h 421"/>
                <a:gd name="T32" fmla="*/ 20 w 292"/>
                <a:gd name="T33" fmla="*/ 355 h 421"/>
                <a:gd name="T34" fmla="*/ 0 w 292"/>
                <a:gd name="T35" fmla="*/ 309 h 421"/>
                <a:gd name="T36" fmla="*/ 12 w 292"/>
                <a:gd name="T37" fmla="*/ 292 h 421"/>
                <a:gd name="T38" fmla="*/ 31 w 292"/>
                <a:gd name="T39" fmla="*/ 271 h 421"/>
                <a:gd name="T40" fmla="*/ 39 w 292"/>
                <a:gd name="T41" fmla="*/ 234 h 421"/>
                <a:gd name="T42" fmla="*/ 23 w 292"/>
                <a:gd name="T43" fmla="*/ 219 h 421"/>
                <a:gd name="T44" fmla="*/ 22 w 292"/>
                <a:gd name="T45" fmla="*/ 177 h 421"/>
                <a:gd name="T46" fmla="*/ 37 w 292"/>
                <a:gd name="T47" fmla="*/ 150 h 421"/>
                <a:gd name="T48" fmla="*/ 60 w 292"/>
                <a:gd name="T49" fmla="*/ 150 h 421"/>
                <a:gd name="T50" fmla="*/ 68 w 292"/>
                <a:gd name="T51" fmla="*/ 138 h 421"/>
                <a:gd name="T52" fmla="*/ 58 w 292"/>
                <a:gd name="T53" fmla="*/ 127 h 421"/>
                <a:gd name="T54" fmla="*/ 93 w 292"/>
                <a:gd name="T55" fmla="*/ 86 h 421"/>
                <a:gd name="T56" fmla="*/ 114 w 292"/>
                <a:gd name="T57" fmla="*/ 54 h 421"/>
                <a:gd name="T58" fmla="*/ 127 w 292"/>
                <a:gd name="T59" fmla="*/ 33 h 421"/>
                <a:gd name="T60" fmla="*/ 148 w 292"/>
                <a:gd name="T61" fmla="*/ 33 h 421"/>
                <a:gd name="T62" fmla="*/ 154 w 292"/>
                <a:gd name="T63" fmla="*/ 15 h 421"/>
                <a:gd name="T64" fmla="*/ 194 w 292"/>
                <a:gd name="T65" fmla="*/ 21 h 421"/>
                <a:gd name="T66" fmla="*/ 196 w 292"/>
                <a:gd name="T67" fmla="*/ 2 h 421"/>
                <a:gd name="T68" fmla="*/ 210 w 292"/>
                <a:gd name="T69" fmla="*/ 0 h 421"/>
                <a:gd name="T70" fmla="*/ 240 w 292"/>
                <a:gd name="T71" fmla="*/ 15 h 421"/>
                <a:gd name="T72" fmla="*/ 277 w 292"/>
                <a:gd name="T73" fmla="*/ 35 h 421"/>
                <a:gd name="T74" fmla="*/ 283 w 292"/>
                <a:gd name="T75" fmla="*/ 79 h 421"/>
                <a:gd name="T76" fmla="*/ 292 w 292"/>
                <a:gd name="T77" fmla="*/ 90 h 421"/>
                <a:gd name="T78" fmla="*/ 254 w 292"/>
                <a:gd name="T79" fmla="*/ 10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92" h="421">
                  <a:moveTo>
                    <a:pt x="254" y="100"/>
                  </a:moveTo>
                  <a:lnTo>
                    <a:pt x="233" y="121"/>
                  </a:lnTo>
                  <a:lnTo>
                    <a:pt x="238" y="138"/>
                  </a:lnTo>
                  <a:lnTo>
                    <a:pt x="204" y="163"/>
                  </a:lnTo>
                  <a:lnTo>
                    <a:pt x="160" y="188"/>
                  </a:lnTo>
                  <a:lnTo>
                    <a:pt x="144" y="232"/>
                  </a:lnTo>
                  <a:lnTo>
                    <a:pt x="164" y="253"/>
                  </a:lnTo>
                  <a:lnTo>
                    <a:pt x="187" y="271"/>
                  </a:lnTo>
                  <a:lnTo>
                    <a:pt x="166" y="307"/>
                  </a:lnTo>
                  <a:lnTo>
                    <a:pt x="141" y="315"/>
                  </a:lnTo>
                  <a:lnTo>
                    <a:pt x="135" y="367"/>
                  </a:lnTo>
                  <a:lnTo>
                    <a:pt x="121" y="397"/>
                  </a:lnTo>
                  <a:lnTo>
                    <a:pt x="91" y="394"/>
                  </a:lnTo>
                  <a:lnTo>
                    <a:pt x="77" y="419"/>
                  </a:lnTo>
                  <a:lnTo>
                    <a:pt x="48" y="421"/>
                  </a:lnTo>
                  <a:lnTo>
                    <a:pt x="41" y="390"/>
                  </a:lnTo>
                  <a:lnTo>
                    <a:pt x="20" y="355"/>
                  </a:lnTo>
                  <a:lnTo>
                    <a:pt x="0" y="309"/>
                  </a:lnTo>
                  <a:lnTo>
                    <a:pt x="12" y="292"/>
                  </a:lnTo>
                  <a:lnTo>
                    <a:pt x="31" y="271"/>
                  </a:lnTo>
                  <a:lnTo>
                    <a:pt x="39" y="234"/>
                  </a:lnTo>
                  <a:lnTo>
                    <a:pt x="23" y="219"/>
                  </a:lnTo>
                  <a:lnTo>
                    <a:pt x="22" y="177"/>
                  </a:lnTo>
                  <a:lnTo>
                    <a:pt x="37" y="150"/>
                  </a:lnTo>
                  <a:lnTo>
                    <a:pt x="60" y="150"/>
                  </a:lnTo>
                  <a:lnTo>
                    <a:pt x="68" y="138"/>
                  </a:lnTo>
                  <a:lnTo>
                    <a:pt x="58" y="127"/>
                  </a:lnTo>
                  <a:lnTo>
                    <a:pt x="93" y="86"/>
                  </a:lnTo>
                  <a:lnTo>
                    <a:pt x="114" y="54"/>
                  </a:lnTo>
                  <a:lnTo>
                    <a:pt x="127" y="33"/>
                  </a:lnTo>
                  <a:lnTo>
                    <a:pt x="148" y="33"/>
                  </a:lnTo>
                  <a:lnTo>
                    <a:pt x="154" y="15"/>
                  </a:lnTo>
                  <a:lnTo>
                    <a:pt x="194" y="21"/>
                  </a:lnTo>
                  <a:lnTo>
                    <a:pt x="196" y="2"/>
                  </a:lnTo>
                  <a:lnTo>
                    <a:pt x="210" y="0"/>
                  </a:lnTo>
                  <a:lnTo>
                    <a:pt x="240" y="15"/>
                  </a:lnTo>
                  <a:lnTo>
                    <a:pt x="277" y="35"/>
                  </a:lnTo>
                  <a:lnTo>
                    <a:pt x="283" y="79"/>
                  </a:lnTo>
                  <a:lnTo>
                    <a:pt x="292" y="90"/>
                  </a:lnTo>
                  <a:lnTo>
                    <a:pt x="254" y="10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4" name="Freeform 170"/>
            <p:cNvSpPr>
              <a:spLocks/>
            </p:cNvSpPr>
            <p:nvPr/>
          </p:nvSpPr>
          <p:spPr bwMode="auto">
            <a:xfrm>
              <a:off x="5049" y="3957"/>
              <a:ext cx="41" cy="54"/>
            </a:xfrm>
            <a:custGeom>
              <a:avLst/>
              <a:gdLst>
                <a:gd name="T0" fmla="*/ 41 w 41"/>
                <a:gd name="T1" fmla="*/ 37 h 54"/>
                <a:gd name="T2" fmla="*/ 35 w 41"/>
                <a:gd name="T3" fmla="*/ 50 h 54"/>
                <a:gd name="T4" fmla="*/ 18 w 41"/>
                <a:gd name="T5" fmla="*/ 54 h 54"/>
                <a:gd name="T6" fmla="*/ 0 w 41"/>
                <a:gd name="T7" fmla="*/ 37 h 54"/>
                <a:gd name="T8" fmla="*/ 0 w 41"/>
                <a:gd name="T9" fmla="*/ 25 h 54"/>
                <a:gd name="T10" fmla="*/ 10 w 41"/>
                <a:gd name="T11" fmla="*/ 12 h 54"/>
                <a:gd name="T12" fmla="*/ 14 w 41"/>
                <a:gd name="T13" fmla="*/ 2 h 54"/>
                <a:gd name="T14" fmla="*/ 22 w 41"/>
                <a:gd name="T15" fmla="*/ 0 h 54"/>
                <a:gd name="T16" fmla="*/ 37 w 41"/>
                <a:gd name="T17" fmla="*/ 6 h 54"/>
                <a:gd name="T18" fmla="*/ 39 w 41"/>
                <a:gd name="T19" fmla="*/ 21 h 54"/>
                <a:gd name="T20" fmla="*/ 41 w 41"/>
                <a:gd name="T2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41" y="37"/>
                  </a:moveTo>
                  <a:lnTo>
                    <a:pt x="35" y="50"/>
                  </a:lnTo>
                  <a:lnTo>
                    <a:pt x="18" y="54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7" y="6"/>
                  </a:lnTo>
                  <a:lnTo>
                    <a:pt x="39" y="21"/>
                  </a:lnTo>
                  <a:lnTo>
                    <a:pt x="41" y="3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5" name="Freeform 171"/>
            <p:cNvSpPr>
              <a:spLocks/>
            </p:cNvSpPr>
            <p:nvPr/>
          </p:nvSpPr>
          <p:spPr bwMode="auto">
            <a:xfrm>
              <a:off x="5182" y="1816"/>
              <a:ext cx="175" cy="167"/>
            </a:xfrm>
            <a:custGeom>
              <a:avLst/>
              <a:gdLst>
                <a:gd name="T0" fmla="*/ 88 w 175"/>
                <a:gd name="T1" fmla="*/ 131 h 167"/>
                <a:gd name="T2" fmla="*/ 34 w 175"/>
                <a:gd name="T3" fmla="*/ 167 h 167"/>
                <a:gd name="T4" fmla="*/ 2 w 175"/>
                <a:gd name="T5" fmla="*/ 154 h 167"/>
                <a:gd name="T6" fmla="*/ 2 w 175"/>
                <a:gd name="T7" fmla="*/ 154 h 167"/>
                <a:gd name="T8" fmla="*/ 4 w 175"/>
                <a:gd name="T9" fmla="*/ 148 h 167"/>
                <a:gd name="T10" fmla="*/ 4 w 175"/>
                <a:gd name="T11" fmla="*/ 135 h 167"/>
                <a:gd name="T12" fmla="*/ 8 w 175"/>
                <a:gd name="T13" fmla="*/ 116 h 167"/>
                <a:gd name="T14" fmla="*/ 23 w 175"/>
                <a:gd name="T15" fmla="*/ 102 h 167"/>
                <a:gd name="T16" fmla="*/ 17 w 175"/>
                <a:gd name="T17" fmla="*/ 91 h 167"/>
                <a:gd name="T18" fmla="*/ 4 w 175"/>
                <a:gd name="T19" fmla="*/ 89 h 167"/>
                <a:gd name="T20" fmla="*/ 0 w 175"/>
                <a:gd name="T21" fmla="*/ 62 h 167"/>
                <a:gd name="T22" fmla="*/ 6 w 175"/>
                <a:gd name="T23" fmla="*/ 48 h 167"/>
                <a:gd name="T24" fmla="*/ 11 w 175"/>
                <a:gd name="T25" fmla="*/ 41 h 167"/>
                <a:gd name="T26" fmla="*/ 19 w 175"/>
                <a:gd name="T27" fmla="*/ 33 h 167"/>
                <a:gd name="T28" fmla="*/ 19 w 175"/>
                <a:gd name="T29" fmla="*/ 14 h 167"/>
                <a:gd name="T30" fmla="*/ 29 w 175"/>
                <a:gd name="T31" fmla="*/ 22 h 167"/>
                <a:gd name="T32" fmla="*/ 57 w 175"/>
                <a:gd name="T33" fmla="*/ 12 h 167"/>
                <a:gd name="T34" fmla="*/ 75 w 175"/>
                <a:gd name="T35" fmla="*/ 18 h 167"/>
                <a:gd name="T36" fmla="*/ 98 w 175"/>
                <a:gd name="T37" fmla="*/ 18 h 167"/>
                <a:gd name="T38" fmla="*/ 129 w 175"/>
                <a:gd name="T39" fmla="*/ 4 h 167"/>
                <a:gd name="T40" fmla="*/ 144 w 175"/>
                <a:gd name="T41" fmla="*/ 6 h 167"/>
                <a:gd name="T42" fmla="*/ 175 w 175"/>
                <a:gd name="T43" fmla="*/ 0 h 167"/>
                <a:gd name="T44" fmla="*/ 163 w 175"/>
                <a:gd name="T45" fmla="*/ 22 h 167"/>
                <a:gd name="T46" fmla="*/ 148 w 175"/>
                <a:gd name="T47" fmla="*/ 29 h 167"/>
                <a:gd name="T48" fmla="*/ 153 w 175"/>
                <a:gd name="T49" fmla="*/ 54 h 167"/>
                <a:gd name="T50" fmla="*/ 148 w 175"/>
                <a:gd name="T51" fmla="*/ 96 h 167"/>
                <a:gd name="T52" fmla="*/ 88 w 175"/>
                <a:gd name="T53" fmla="*/ 13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5" h="167">
                  <a:moveTo>
                    <a:pt x="88" y="131"/>
                  </a:moveTo>
                  <a:lnTo>
                    <a:pt x="34" y="167"/>
                  </a:lnTo>
                  <a:lnTo>
                    <a:pt x="2" y="154"/>
                  </a:lnTo>
                  <a:lnTo>
                    <a:pt x="2" y="154"/>
                  </a:lnTo>
                  <a:lnTo>
                    <a:pt x="4" y="148"/>
                  </a:lnTo>
                  <a:lnTo>
                    <a:pt x="4" y="135"/>
                  </a:lnTo>
                  <a:lnTo>
                    <a:pt x="8" y="116"/>
                  </a:lnTo>
                  <a:lnTo>
                    <a:pt x="23" y="102"/>
                  </a:lnTo>
                  <a:lnTo>
                    <a:pt x="17" y="91"/>
                  </a:lnTo>
                  <a:lnTo>
                    <a:pt x="4" y="89"/>
                  </a:lnTo>
                  <a:lnTo>
                    <a:pt x="0" y="62"/>
                  </a:lnTo>
                  <a:lnTo>
                    <a:pt x="6" y="48"/>
                  </a:lnTo>
                  <a:lnTo>
                    <a:pt x="11" y="41"/>
                  </a:lnTo>
                  <a:lnTo>
                    <a:pt x="19" y="33"/>
                  </a:lnTo>
                  <a:lnTo>
                    <a:pt x="19" y="14"/>
                  </a:lnTo>
                  <a:lnTo>
                    <a:pt x="29" y="22"/>
                  </a:lnTo>
                  <a:lnTo>
                    <a:pt x="57" y="12"/>
                  </a:lnTo>
                  <a:lnTo>
                    <a:pt x="75" y="18"/>
                  </a:lnTo>
                  <a:lnTo>
                    <a:pt x="98" y="18"/>
                  </a:lnTo>
                  <a:lnTo>
                    <a:pt x="129" y="4"/>
                  </a:lnTo>
                  <a:lnTo>
                    <a:pt x="144" y="6"/>
                  </a:lnTo>
                  <a:lnTo>
                    <a:pt x="175" y="0"/>
                  </a:lnTo>
                  <a:lnTo>
                    <a:pt x="163" y="22"/>
                  </a:lnTo>
                  <a:lnTo>
                    <a:pt x="148" y="29"/>
                  </a:lnTo>
                  <a:lnTo>
                    <a:pt x="153" y="54"/>
                  </a:lnTo>
                  <a:lnTo>
                    <a:pt x="148" y="96"/>
                  </a:lnTo>
                  <a:lnTo>
                    <a:pt x="88" y="13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6" name="Freeform 172"/>
            <p:cNvSpPr>
              <a:spLocks/>
            </p:cNvSpPr>
            <p:nvPr/>
          </p:nvSpPr>
          <p:spPr bwMode="auto">
            <a:xfrm>
              <a:off x="5616" y="1630"/>
              <a:ext cx="418" cy="254"/>
            </a:xfrm>
            <a:custGeom>
              <a:avLst/>
              <a:gdLst>
                <a:gd name="T0" fmla="*/ 280 w 418"/>
                <a:gd name="T1" fmla="*/ 240 h 254"/>
                <a:gd name="T2" fmla="*/ 272 w 418"/>
                <a:gd name="T3" fmla="*/ 211 h 254"/>
                <a:gd name="T4" fmla="*/ 251 w 418"/>
                <a:gd name="T5" fmla="*/ 209 h 254"/>
                <a:gd name="T6" fmla="*/ 213 w 418"/>
                <a:gd name="T7" fmla="*/ 181 h 254"/>
                <a:gd name="T8" fmla="*/ 190 w 418"/>
                <a:gd name="T9" fmla="*/ 177 h 254"/>
                <a:gd name="T10" fmla="*/ 157 w 418"/>
                <a:gd name="T11" fmla="*/ 160 h 254"/>
                <a:gd name="T12" fmla="*/ 136 w 418"/>
                <a:gd name="T13" fmla="*/ 156 h 254"/>
                <a:gd name="T14" fmla="*/ 124 w 418"/>
                <a:gd name="T15" fmla="*/ 161 h 254"/>
                <a:gd name="T16" fmla="*/ 105 w 418"/>
                <a:gd name="T17" fmla="*/ 161 h 254"/>
                <a:gd name="T18" fmla="*/ 90 w 418"/>
                <a:gd name="T19" fmla="*/ 181 h 254"/>
                <a:gd name="T20" fmla="*/ 65 w 418"/>
                <a:gd name="T21" fmla="*/ 186 h 254"/>
                <a:gd name="T22" fmla="*/ 57 w 418"/>
                <a:gd name="T23" fmla="*/ 163 h 254"/>
                <a:gd name="T24" fmla="*/ 55 w 418"/>
                <a:gd name="T25" fmla="*/ 127 h 254"/>
                <a:gd name="T26" fmla="*/ 30 w 418"/>
                <a:gd name="T27" fmla="*/ 115 h 254"/>
                <a:gd name="T28" fmla="*/ 34 w 418"/>
                <a:gd name="T29" fmla="*/ 92 h 254"/>
                <a:gd name="T30" fmla="*/ 15 w 418"/>
                <a:gd name="T31" fmla="*/ 90 h 254"/>
                <a:gd name="T32" fmla="*/ 17 w 418"/>
                <a:gd name="T33" fmla="*/ 64 h 254"/>
                <a:gd name="T34" fmla="*/ 44 w 418"/>
                <a:gd name="T35" fmla="*/ 71 h 254"/>
                <a:gd name="T36" fmla="*/ 67 w 418"/>
                <a:gd name="T37" fmla="*/ 60 h 254"/>
                <a:gd name="T38" fmla="*/ 42 w 418"/>
                <a:gd name="T39" fmla="*/ 41 h 254"/>
                <a:gd name="T40" fmla="*/ 30 w 418"/>
                <a:gd name="T41" fmla="*/ 21 h 254"/>
                <a:gd name="T42" fmla="*/ 11 w 418"/>
                <a:gd name="T43" fmla="*/ 29 h 254"/>
                <a:gd name="T44" fmla="*/ 13 w 418"/>
                <a:gd name="T45" fmla="*/ 54 h 254"/>
                <a:gd name="T46" fmla="*/ 0 w 418"/>
                <a:gd name="T47" fmla="*/ 33 h 254"/>
                <a:gd name="T48" fmla="*/ 9 w 418"/>
                <a:gd name="T49" fmla="*/ 21 h 254"/>
                <a:gd name="T50" fmla="*/ 40 w 418"/>
                <a:gd name="T51" fmla="*/ 14 h 254"/>
                <a:gd name="T52" fmla="*/ 59 w 418"/>
                <a:gd name="T53" fmla="*/ 23 h 254"/>
                <a:gd name="T54" fmla="*/ 84 w 418"/>
                <a:gd name="T55" fmla="*/ 50 h 254"/>
                <a:gd name="T56" fmla="*/ 98 w 418"/>
                <a:gd name="T57" fmla="*/ 48 h 254"/>
                <a:gd name="T58" fmla="*/ 128 w 418"/>
                <a:gd name="T59" fmla="*/ 48 h 254"/>
                <a:gd name="T60" fmla="*/ 121 w 418"/>
                <a:gd name="T61" fmla="*/ 31 h 254"/>
                <a:gd name="T62" fmla="*/ 142 w 418"/>
                <a:gd name="T63" fmla="*/ 19 h 254"/>
                <a:gd name="T64" fmla="*/ 161 w 418"/>
                <a:gd name="T65" fmla="*/ 0 h 254"/>
                <a:gd name="T66" fmla="*/ 201 w 418"/>
                <a:gd name="T67" fmla="*/ 17 h 254"/>
                <a:gd name="T68" fmla="*/ 211 w 418"/>
                <a:gd name="T69" fmla="*/ 44 h 254"/>
                <a:gd name="T70" fmla="*/ 222 w 418"/>
                <a:gd name="T71" fmla="*/ 52 h 254"/>
                <a:gd name="T72" fmla="*/ 251 w 418"/>
                <a:gd name="T73" fmla="*/ 50 h 254"/>
                <a:gd name="T74" fmla="*/ 263 w 418"/>
                <a:gd name="T75" fmla="*/ 56 h 254"/>
                <a:gd name="T76" fmla="*/ 284 w 418"/>
                <a:gd name="T77" fmla="*/ 90 h 254"/>
                <a:gd name="T78" fmla="*/ 320 w 418"/>
                <a:gd name="T79" fmla="*/ 113 h 254"/>
                <a:gd name="T80" fmla="*/ 341 w 418"/>
                <a:gd name="T81" fmla="*/ 131 h 254"/>
                <a:gd name="T82" fmla="*/ 374 w 418"/>
                <a:gd name="T83" fmla="*/ 146 h 254"/>
                <a:gd name="T84" fmla="*/ 414 w 418"/>
                <a:gd name="T85" fmla="*/ 161 h 254"/>
                <a:gd name="T86" fmla="*/ 418 w 418"/>
                <a:gd name="T87" fmla="*/ 183 h 254"/>
                <a:gd name="T88" fmla="*/ 409 w 418"/>
                <a:gd name="T89" fmla="*/ 181 h 254"/>
                <a:gd name="T90" fmla="*/ 395 w 418"/>
                <a:gd name="T91" fmla="*/ 171 h 254"/>
                <a:gd name="T92" fmla="*/ 393 w 418"/>
                <a:gd name="T93" fmla="*/ 185 h 254"/>
                <a:gd name="T94" fmla="*/ 370 w 418"/>
                <a:gd name="T95" fmla="*/ 190 h 254"/>
                <a:gd name="T96" fmla="*/ 370 w 418"/>
                <a:gd name="T97" fmla="*/ 217 h 254"/>
                <a:gd name="T98" fmla="*/ 355 w 418"/>
                <a:gd name="T99" fmla="*/ 227 h 254"/>
                <a:gd name="T100" fmla="*/ 334 w 418"/>
                <a:gd name="T101" fmla="*/ 233 h 254"/>
                <a:gd name="T102" fmla="*/ 332 w 418"/>
                <a:gd name="T103" fmla="*/ 248 h 254"/>
                <a:gd name="T104" fmla="*/ 311 w 418"/>
                <a:gd name="T105" fmla="*/ 254 h 254"/>
                <a:gd name="T106" fmla="*/ 280 w 418"/>
                <a:gd name="T107" fmla="*/ 24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8" h="254">
                  <a:moveTo>
                    <a:pt x="280" y="240"/>
                  </a:moveTo>
                  <a:lnTo>
                    <a:pt x="272" y="211"/>
                  </a:lnTo>
                  <a:lnTo>
                    <a:pt x="251" y="209"/>
                  </a:lnTo>
                  <a:lnTo>
                    <a:pt x="213" y="181"/>
                  </a:lnTo>
                  <a:lnTo>
                    <a:pt x="190" y="177"/>
                  </a:lnTo>
                  <a:lnTo>
                    <a:pt x="157" y="160"/>
                  </a:lnTo>
                  <a:lnTo>
                    <a:pt x="136" y="156"/>
                  </a:lnTo>
                  <a:lnTo>
                    <a:pt x="124" y="161"/>
                  </a:lnTo>
                  <a:lnTo>
                    <a:pt x="105" y="161"/>
                  </a:lnTo>
                  <a:lnTo>
                    <a:pt x="90" y="181"/>
                  </a:lnTo>
                  <a:lnTo>
                    <a:pt x="65" y="186"/>
                  </a:lnTo>
                  <a:lnTo>
                    <a:pt x="57" y="163"/>
                  </a:lnTo>
                  <a:lnTo>
                    <a:pt x="55" y="127"/>
                  </a:lnTo>
                  <a:lnTo>
                    <a:pt x="30" y="115"/>
                  </a:lnTo>
                  <a:lnTo>
                    <a:pt x="34" y="92"/>
                  </a:lnTo>
                  <a:lnTo>
                    <a:pt x="15" y="90"/>
                  </a:lnTo>
                  <a:lnTo>
                    <a:pt x="17" y="64"/>
                  </a:lnTo>
                  <a:lnTo>
                    <a:pt x="44" y="71"/>
                  </a:lnTo>
                  <a:lnTo>
                    <a:pt x="67" y="60"/>
                  </a:lnTo>
                  <a:lnTo>
                    <a:pt x="42" y="41"/>
                  </a:lnTo>
                  <a:lnTo>
                    <a:pt x="30" y="21"/>
                  </a:lnTo>
                  <a:lnTo>
                    <a:pt x="11" y="29"/>
                  </a:lnTo>
                  <a:lnTo>
                    <a:pt x="13" y="54"/>
                  </a:lnTo>
                  <a:lnTo>
                    <a:pt x="0" y="33"/>
                  </a:lnTo>
                  <a:lnTo>
                    <a:pt x="9" y="21"/>
                  </a:lnTo>
                  <a:lnTo>
                    <a:pt x="40" y="14"/>
                  </a:lnTo>
                  <a:lnTo>
                    <a:pt x="59" y="23"/>
                  </a:lnTo>
                  <a:lnTo>
                    <a:pt x="84" y="50"/>
                  </a:lnTo>
                  <a:lnTo>
                    <a:pt x="98" y="48"/>
                  </a:lnTo>
                  <a:lnTo>
                    <a:pt x="128" y="48"/>
                  </a:lnTo>
                  <a:lnTo>
                    <a:pt x="121" y="31"/>
                  </a:lnTo>
                  <a:lnTo>
                    <a:pt x="142" y="19"/>
                  </a:lnTo>
                  <a:lnTo>
                    <a:pt x="161" y="0"/>
                  </a:lnTo>
                  <a:lnTo>
                    <a:pt x="201" y="17"/>
                  </a:lnTo>
                  <a:lnTo>
                    <a:pt x="211" y="44"/>
                  </a:lnTo>
                  <a:lnTo>
                    <a:pt x="222" y="52"/>
                  </a:lnTo>
                  <a:lnTo>
                    <a:pt x="251" y="50"/>
                  </a:lnTo>
                  <a:lnTo>
                    <a:pt x="263" y="56"/>
                  </a:lnTo>
                  <a:lnTo>
                    <a:pt x="284" y="90"/>
                  </a:lnTo>
                  <a:lnTo>
                    <a:pt x="320" y="113"/>
                  </a:lnTo>
                  <a:lnTo>
                    <a:pt x="341" y="131"/>
                  </a:lnTo>
                  <a:lnTo>
                    <a:pt x="374" y="146"/>
                  </a:lnTo>
                  <a:lnTo>
                    <a:pt x="414" y="161"/>
                  </a:lnTo>
                  <a:lnTo>
                    <a:pt x="418" y="183"/>
                  </a:lnTo>
                  <a:lnTo>
                    <a:pt x="409" y="181"/>
                  </a:lnTo>
                  <a:lnTo>
                    <a:pt x="395" y="171"/>
                  </a:lnTo>
                  <a:lnTo>
                    <a:pt x="393" y="185"/>
                  </a:lnTo>
                  <a:lnTo>
                    <a:pt x="370" y="190"/>
                  </a:lnTo>
                  <a:lnTo>
                    <a:pt x="370" y="217"/>
                  </a:lnTo>
                  <a:lnTo>
                    <a:pt x="355" y="227"/>
                  </a:lnTo>
                  <a:lnTo>
                    <a:pt x="334" y="233"/>
                  </a:lnTo>
                  <a:lnTo>
                    <a:pt x="332" y="248"/>
                  </a:lnTo>
                  <a:lnTo>
                    <a:pt x="311" y="254"/>
                  </a:lnTo>
                  <a:lnTo>
                    <a:pt x="280" y="24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7" name="Freeform 173"/>
            <p:cNvSpPr>
              <a:spLocks/>
            </p:cNvSpPr>
            <p:nvPr/>
          </p:nvSpPr>
          <p:spPr bwMode="auto">
            <a:xfrm>
              <a:off x="7888" y="3364"/>
              <a:ext cx="73" cy="38"/>
            </a:xfrm>
            <a:custGeom>
              <a:avLst/>
              <a:gdLst>
                <a:gd name="T0" fmla="*/ 0 w 73"/>
                <a:gd name="T1" fmla="*/ 21 h 38"/>
                <a:gd name="T2" fmla="*/ 6 w 73"/>
                <a:gd name="T3" fmla="*/ 13 h 38"/>
                <a:gd name="T4" fmla="*/ 31 w 73"/>
                <a:gd name="T5" fmla="*/ 6 h 38"/>
                <a:gd name="T6" fmla="*/ 52 w 73"/>
                <a:gd name="T7" fmla="*/ 6 h 38"/>
                <a:gd name="T8" fmla="*/ 62 w 73"/>
                <a:gd name="T9" fmla="*/ 0 h 38"/>
                <a:gd name="T10" fmla="*/ 73 w 73"/>
                <a:gd name="T11" fmla="*/ 6 h 38"/>
                <a:gd name="T12" fmla="*/ 62 w 73"/>
                <a:gd name="T13" fmla="*/ 13 h 38"/>
                <a:gd name="T14" fmla="*/ 29 w 73"/>
                <a:gd name="T15" fmla="*/ 29 h 38"/>
                <a:gd name="T16" fmla="*/ 4 w 73"/>
                <a:gd name="T17" fmla="*/ 38 h 38"/>
                <a:gd name="T18" fmla="*/ 4 w 73"/>
                <a:gd name="T19" fmla="*/ 29 h 38"/>
                <a:gd name="T20" fmla="*/ 0 w 73"/>
                <a:gd name="T21" fmla="*/ 2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" h="38">
                  <a:moveTo>
                    <a:pt x="0" y="21"/>
                  </a:moveTo>
                  <a:lnTo>
                    <a:pt x="6" y="13"/>
                  </a:lnTo>
                  <a:lnTo>
                    <a:pt x="31" y="6"/>
                  </a:lnTo>
                  <a:lnTo>
                    <a:pt x="52" y="6"/>
                  </a:lnTo>
                  <a:lnTo>
                    <a:pt x="62" y="0"/>
                  </a:lnTo>
                  <a:lnTo>
                    <a:pt x="73" y="6"/>
                  </a:lnTo>
                  <a:lnTo>
                    <a:pt x="62" y="13"/>
                  </a:lnTo>
                  <a:lnTo>
                    <a:pt x="29" y="29"/>
                  </a:lnTo>
                  <a:lnTo>
                    <a:pt x="4" y="38"/>
                  </a:lnTo>
                  <a:lnTo>
                    <a:pt x="4" y="29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8" name="Freeform 174"/>
            <p:cNvSpPr>
              <a:spLocks/>
            </p:cNvSpPr>
            <p:nvPr/>
          </p:nvSpPr>
          <p:spPr bwMode="auto">
            <a:xfrm>
              <a:off x="2295" y="2713"/>
              <a:ext cx="33" cy="29"/>
            </a:xfrm>
            <a:custGeom>
              <a:avLst/>
              <a:gdLst>
                <a:gd name="T0" fmla="*/ 9 w 33"/>
                <a:gd name="T1" fmla="*/ 4 h 29"/>
                <a:gd name="T2" fmla="*/ 27 w 33"/>
                <a:gd name="T3" fmla="*/ 0 h 29"/>
                <a:gd name="T4" fmla="*/ 33 w 33"/>
                <a:gd name="T5" fmla="*/ 0 h 29"/>
                <a:gd name="T6" fmla="*/ 31 w 33"/>
                <a:gd name="T7" fmla="*/ 25 h 29"/>
                <a:gd name="T8" fmla="*/ 6 w 33"/>
                <a:gd name="T9" fmla="*/ 29 h 29"/>
                <a:gd name="T10" fmla="*/ 0 w 33"/>
                <a:gd name="T11" fmla="*/ 27 h 29"/>
                <a:gd name="T12" fmla="*/ 9 w 33"/>
                <a:gd name="T13" fmla="*/ 17 h 29"/>
                <a:gd name="T14" fmla="*/ 9 w 33"/>
                <a:gd name="T1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29">
                  <a:moveTo>
                    <a:pt x="9" y="4"/>
                  </a:moveTo>
                  <a:lnTo>
                    <a:pt x="27" y="0"/>
                  </a:lnTo>
                  <a:lnTo>
                    <a:pt x="33" y="0"/>
                  </a:lnTo>
                  <a:lnTo>
                    <a:pt x="31" y="25"/>
                  </a:lnTo>
                  <a:lnTo>
                    <a:pt x="6" y="29"/>
                  </a:lnTo>
                  <a:lnTo>
                    <a:pt x="0" y="27"/>
                  </a:lnTo>
                  <a:lnTo>
                    <a:pt x="9" y="1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BCD78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39" name="Freeform 175"/>
            <p:cNvSpPr>
              <a:spLocks/>
            </p:cNvSpPr>
            <p:nvPr/>
          </p:nvSpPr>
          <p:spPr bwMode="auto">
            <a:xfrm>
              <a:off x="7677" y="2222"/>
              <a:ext cx="44" cy="113"/>
            </a:xfrm>
            <a:custGeom>
              <a:avLst/>
              <a:gdLst>
                <a:gd name="T0" fmla="*/ 43 w 44"/>
                <a:gd name="T1" fmla="*/ 30 h 113"/>
                <a:gd name="T2" fmla="*/ 35 w 44"/>
                <a:gd name="T3" fmla="*/ 86 h 113"/>
                <a:gd name="T4" fmla="*/ 29 w 44"/>
                <a:gd name="T5" fmla="*/ 113 h 113"/>
                <a:gd name="T6" fmla="*/ 8 w 44"/>
                <a:gd name="T7" fmla="*/ 84 h 113"/>
                <a:gd name="T8" fmla="*/ 0 w 44"/>
                <a:gd name="T9" fmla="*/ 59 h 113"/>
                <a:gd name="T10" fmla="*/ 10 w 44"/>
                <a:gd name="T11" fmla="*/ 26 h 113"/>
                <a:gd name="T12" fmla="*/ 29 w 44"/>
                <a:gd name="T13" fmla="*/ 0 h 113"/>
                <a:gd name="T14" fmla="*/ 44 w 44"/>
                <a:gd name="T15" fmla="*/ 11 h 113"/>
                <a:gd name="T16" fmla="*/ 43 w 44"/>
                <a:gd name="T17" fmla="*/ 3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13">
                  <a:moveTo>
                    <a:pt x="43" y="30"/>
                  </a:moveTo>
                  <a:lnTo>
                    <a:pt x="35" y="86"/>
                  </a:lnTo>
                  <a:lnTo>
                    <a:pt x="29" y="113"/>
                  </a:lnTo>
                  <a:lnTo>
                    <a:pt x="8" y="84"/>
                  </a:lnTo>
                  <a:lnTo>
                    <a:pt x="0" y="59"/>
                  </a:lnTo>
                  <a:lnTo>
                    <a:pt x="10" y="26"/>
                  </a:lnTo>
                  <a:lnTo>
                    <a:pt x="29" y="0"/>
                  </a:lnTo>
                  <a:lnTo>
                    <a:pt x="44" y="11"/>
                  </a:lnTo>
                  <a:lnTo>
                    <a:pt x="43" y="3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40" name="Freeform 176"/>
            <p:cNvSpPr>
              <a:spLocks/>
            </p:cNvSpPr>
            <p:nvPr/>
          </p:nvSpPr>
          <p:spPr bwMode="auto">
            <a:xfrm>
              <a:off x="2495" y="4107"/>
              <a:ext cx="149" cy="165"/>
            </a:xfrm>
            <a:custGeom>
              <a:avLst/>
              <a:gdLst>
                <a:gd name="T0" fmla="*/ 3 w 149"/>
                <a:gd name="T1" fmla="*/ 4 h 165"/>
                <a:gd name="T2" fmla="*/ 21 w 149"/>
                <a:gd name="T3" fmla="*/ 0 h 165"/>
                <a:gd name="T4" fmla="*/ 55 w 149"/>
                <a:gd name="T5" fmla="*/ 27 h 165"/>
                <a:gd name="T6" fmla="*/ 65 w 149"/>
                <a:gd name="T7" fmla="*/ 27 h 165"/>
                <a:gd name="T8" fmla="*/ 99 w 149"/>
                <a:gd name="T9" fmla="*/ 48 h 165"/>
                <a:gd name="T10" fmla="*/ 124 w 149"/>
                <a:gd name="T11" fmla="*/ 67 h 165"/>
                <a:gd name="T12" fmla="*/ 145 w 149"/>
                <a:gd name="T13" fmla="*/ 90 h 165"/>
                <a:gd name="T14" fmla="*/ 138 w 149"/>
                <a:gd name="T15" fmla="*/ 106 h 165"/>
                <a:gd name="T16" fmla="*/ 149 w 149"/>
                <a:gd name="T17" fmla="*/ 125 h 165"/>
                <a:gd name="T18" fmla="*/ 142 w 149"/>
                <a:gd name="T19" fmla="*/ 146 h 165"/>
                <a:gd name="T20" fmla="*/ 113 w 149"/>
                <a:gd name="T21" fmla="*/ 165 h 165"/>
                <a:gd name="T22" fmla="*/ 92 w 149"/>
                <a:gd name="T23" fmla="*/ 159 h 165"/>
                <a:gd name="T24" fmla="*/ 76 w 149"/>
                <a:gd name="T25" fmla="*/ 163 h 165"/>
                <a:gd name="T26" fmla="*/ 48 w 149"/>
                <a:gd name="T27" fmla="*/ 148 h 165"/>
                <a:gd name="T28" fmla="*/ 28 w 149"/>
                <a:gd name="T29" fmla="*/ 150 h 165"/>
                <a:gd name="T30" fmla="*/ 5 w 149"/>
                <a:gd name="T31" fmla="*/ 131 h 165"/>
                <a:gd name="T32" fmla="*/ 3 w 149"/>
                <a:gd name="T33" fmla="*/ 108 h 165"/>
                <a:gd name="T34" fmla="*/ 7 w 149"/>
                <a:gd name="T35" fmla="*/ 100 h 165"/>
                <a:gd name="T36" fmla="*/ 0 w 149"/>
                <a:gd name="T37" fmla="*/ 67 h 165"/>
                <a:gd name="T38" fmla="*/ 1 w 149"/>
                <a:gd name="T39" fmla="*/ 31 h 165"/>
                <a:gd name="T40" fmla="*/ 3 w 149"/>
                <a:gd name="T41" fmla="*/ 4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9" h="165">
                  <a:moveTo>
                    <a:pt x="3" y="4"/>
                  </a:moveTo>
                  <a:lnTo>
                    <a:pt x="21" y="0"/>
                  </a:lnTo>
                  <a:lnTo>
                    <a:pt x="55" y="27"/>
                  </a:lnTo>
                  <a:lnTo>
                    <a:pt x="65" y="27"/>
                  </a:lnTo>
                  <a:lnTo>
                    <a:pt x="99" y="48"/>
                  </a:lnTo>
                  <a:lnTo>
                    <a:pt x="124" y="67"/>
                  </a:lnTo>
                  <a:lnTo>
                    <a:pt x="145" y="90"/>
                  </a:lnTo>
                  <a:lnTo>
                    <a:pt x="138" y="106"/>
                  </a:lnTo>
                  <a:lnTo>
                    <a:pt x="149" y="125"/>
                  </a:lnTo>
                  <a:lnTo>
                    <a:pt x="142" y="146"/>
                  </a:lnTo>
                  <a:lnTo>
                    <a:pt x="113" y="165"/>
                  </a:lnTo>
                  <a:lnTo>
                    <a:pt x="92" y="159"/>
                  </a:lnTo>
                  <a:lnTo>
                    <a:pt x="76" y="163"/>
                  </a:lnTo>
                  <a:lnTo>
                    <a:pt x="48" y="148"/>
                  </a:lnTo>
                  <a:lnTo>
                    <a:pt x="28" y="150"/>
                  </a:lnTo>
                  <a:lnTo>
                    <a:pt x="5" y="131"/>
                  </a:lnTo>
                  <a:lnTo>
                    <a:pt x="3" y="108"/>
                  </a:lnTo>
                  <a:lnTo>
                    <a:pt x="7" y="100"/>
                  </a:lnTo>
                  <a:lnTo>
                    <a:pt x="0" y="67"/>
                  </a:lnTo>
                  <a:lnTo>
                    <a:pt x="1" y="31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41" name="Freeform 177"/>
            <p:cNvSpPr>
              <a:spLocks noEditPoints="1"/>
            </p:cNvSpPr>
            <p:nvPr/>
          </p:nvSpPr>
          <p:spPr bwMode="auto">
            <a:xfrm>
              <a:off x="-460" y="730"/>
              <a:ext cx="2841" cy="1709"/>
            </a:xfrm>
            <a:custGeom>
              <a:avLst/>
              <a:gdLst>
                <a:gd name="T0" fmla="*/ 1400 w 2841"/>
                <a:gd name="T1" fmla="*/ 5 h 1709"/>
                <a:gd name="T2" fmla="*/ 1521 w 2841"/>
                <a:gd name="T3" fmla="*/ 32 h 1709"/>
                <a:gd name="T4" fmla="*/ 1503 w 2841"/>
                <a:gd name="T5" fmla="*/ 153 h 1709"/>
                <a:gd name="T6" fmla="*/ 1413 w 2841"/>
                <a:gd name="T7" fmla="*/ 343 h 1709"/>
                <a:gd name="T8" fmla="*/ 1407 w 2841"/>
                <a:gd name="T9" fmla="*/ 485 h 1709"/>
                <a:gd name="T10" fmla="*/ 1373 w 2841"/>
                <a:gd name="T11" fmla="*/ 393 h 1709"/>
                <a:gd name="T12" fmla="*/ 1187 w 2841"/>
                <a:gd name="T13" fmla="*/ 322 h 1709"/>
                <a:gd name="T14" fmla="*/ 1000 w 2841"/>
                <a:gd name="T15" fmla="*/ 363 h 1709"/>
                <a:gd name="T16" fmla="*/ 952 w 2841"/>
                <a:gd name="T17" fmla="*/ 357 h 1709"/>
                <a:gd name="T18" fmla="*/ 720 w 2841"/>
                <a:gd name="T19" fmla="*/ 464 h 1709"/>
                <a:gd name="T20" fmla="*/ 505 w 2841"/>
                <a:gd name="T21" fmla="*/ 508 h 1709"/>
                <a:gd name="T22" fmla="*/ 764 w 2841"/>
                <a:gd name="T23" fmla="*/ 424 h 1709"/>
                <a:gd name="T24" fmla="*/ 799 w 2841"/>
                <a:gd name="T25" fmla="*/ 370 h 1709"/>
                <a:gd name="T26" fmla="*/ 772 w 2841"/>
                <a:gd name="T27" fmla="*/ 338 h 1709"/>
                <a:gd name="T28" fmla="*/ 822 w 2841"/>
                <a:gd name="T29" fmla="*/ 255 h 1709"/>
                <a:gd name="T30" fmla="*/ 979 w 2841"/>
                <a:gd name="T31" fmla="*/ 207 h 1709"/>
                <a:gd name="T32" fmla="*/ 895 w 2841"/>
                <a:gd name="T33" fmla="*/ 201 h 1709"/>
                <a:gd name="T34" fmla="*/ 991 w 2841"/>
                <a:gd name="T35" fmla="*/ 151 h 1709"/>
                <a:gd name="T36" fmla="*/ 1060 w 2841"/>
                <a:gd name="T37" fmla="*/ 71 h 1709"/>
                <a:gd name="T38" fmla="*/ 1321 w 2841"/>
                <a:gd name="T39" fmla="*/ 15 h 1709"/>
                <a:gd name="T40" fmla="*/ 755 w 2841"/>
                <a:gd name="T41" fmla="*/ 234 h 1709"/>
                <a:gd name="T42" fmla="*/ 693 w 2841"/>
                <a:gd name="T43" fmla="*/ 324 h 1709"/>
                <a:gd name="T44" fmla="*/ 901 w 2841"/>
                <a:gd name="T45" fmla="*/ 405 h 1709"/>
                <a:gd name="T46" fmla="*/ 2164 w 2841"/>
                <a:gd name="T47" fmla="*/ 702 h 1709"/>
                <a:gd name="T48" fmla="*/ 2315 w 2841"/>
                <a:gd name="T49" fmla="*/ 714 h 1709"/>
                <a:gd name="T50" fmla="*/ 2384 w 2841"/>
                <a:gd name="T51" fmla="*/ 775 h 1709"/>
                <a:gd name="T52" fmla="*/ 2402 w 2841"/>
                <a:gd name="T53" fmla="*/ 796 h 1709"/>
                <a:gd name="T54" fmla="*/ 2356 w 2841"/>
                <a:gd name="T55" fmla="*/ 925 h 1709"/>
                <a:gd name="T56" fmla="*/ 2486 w 2841"/>
                <a:gd name="T57" fmla="*/ 892 h 1709"/>
                <a:gd name="T58" fmla="*/ 2571 w 2841"/>
                <a:gd name="T59" fmla="*/ 854 h 1709"/>
                <a:gd name="T60" fmla="*/ 2743 w 2841"/>
                <a:gd name="T61" fmla="*/ 808 h 1709"/>
                <a:gd name="T62" fmla="*/ 2824 w 2841"/>
                <a:gd name="T63" fmla="*/ 800 h 1709"/>
                <a:gd name="T64" fmla="*/ 2705 w 2841"/>
                <a:gd name="T65" fmla="*/ 896 h 1709"/>
                <a:gd name="T66" fmla="*/ 2693 w 2841"/>
                <a:gd name="T67" fmla="*/ 942 h 1709"/>
                <a:gd name="T68" fmla="*/ 2649 w 2841"/>
                <a:gd name="T69" fmla="*/ 962 h 1709"/>
                <a:gd name="T70" fmla="*/ 2546 w 2841"/>
                <a:gd name="T71" fmla="*/ 1029 h 1709"/>
                <a:gd name="T72" fmla="*/ 2521 w 2841"/>
                <a:gd name="T73" fmla="*/ 1060 h 1709"/>
                <a:gd name="T74" fmla="*/ 2496 w 2841"/>
                <a:gd name="T75" fmla="*/ 1058 h 1709"/>
                <a:gd name="T76" fmla="*/ 2459 w 2841"/>
                <a:gd name="T77" fmla="*/ 1169 h 1709"/>
                <a:gd name="T78" fmla="*/ 2304 w 2841"/>
                <a:gd name="T79" fmla="*/ 1263 h 1709"/>
                <a:gd name="T80" fmla="*/ 2287 w 2841"/>
                <a:gd name="T81" fmla="*/ 1438 h 1709"/>
                <a:gd name="T82" fmla="*/ 2231 w 2841"/>
                <a:gd name="T83" fmla="*/ 1472 h 1709"/>
                <a:gd name="T84" fmla="*/ 2194 w 2841"/>
                <a:gd name="T85" fmla="*/ 1328 h 1709"/>
                <a:gd name="T86" fmla="*/ 2048 w 2841"/>
                <a:gd name="T87" fmla="*/ 1321 h 1709"/>
                <a:gd name="T88" fmla="*/ 2010 w 2841"/>
                <a:gd name="T89" fmla="*/ 1363 h 1709"/>
                <a:gd name="T90" fmla="*/ 1849 w 2841"/>
                <a:gd name="T91" fmla="*/ 1374 h 1709"/>
                <a:gd name="T92" fmla="*/ 1770 w 2841"/>
                <a:gd name="T93" fmla="*/ 1474 h 1709"/>
                <a:gd name="T94" fmla="*/ 1701 w 2841"/>
                <a:gd name="T95" fmla="*/ 1353 h 1709"/>
                <a:gd name="T96" fmla="*/ 1595 w 2841"/>
                <a:gd name="T97" fmla="*/ 1311 h 1709"/>
                <a:gd name="T98" fmla="*/ 1432 w 2841"/>
                <a:gd name="T99" fmla="*/ 1286 h 1709"/>
                <a:gd name="T100" fmla="*/ 1263 w 2841"/>
                <a:gd name="T101" fmla="*/ 1209 h 1709"/>
                <a:gd name="T102" fmla="*/ 1206 w 2841"/>
                <a:gd name="T103" fmla="*/ 1157 h 1709"/>
                <a:gd name="T104" fmla="*/ 1192 w 2841"/>
                <a:gd name="T105" fmla="*/ 981 h 1709"/>
                <a:gd name="T106" fmla="*/ 1340 w 2841"/>
                <a:gd name="T107" fmla="*/ 762 h 1709"/>
                <a:gd name="T108" fmla="*/ 1411 w 2841"/>
                <a:gd name="T109" fmla="*/ 718 h 1709"/>
                <a:gd name="T110" fmla="*/ 1837 w 2841"/>
                <a:gd name="T111" fmla="*/ 691 h 1709"/>
                <a:gd name="T112" fmla="*/ 12 w 2841"/>
                <a:gd name="T113" fmla="*/ 1703 h 1709"/>
                <a:gd name="T114" fmla="*/ 10 w 2841"/>
                <a:gd name="T115" fmla="*/ 1666 h 1709"/>
                <a:gd name="T116" fmla="*/ 37 w 2841"/>
                <a:gd name="T117" fmla="*/ 1691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41" h="1709">
                  <a:moveTo>
                    <a:pt x="0" y="1639"/>
                  </a:moveTo>
                  <a:lnTo>
                    <a:pt x="8" y="1641"/>
                  </a:lnTo>
                  <a:lnTo>
                    <a:pt x="14" y="1647"/>
                  </a:lnTo>
                  <a:lnTo>
                    <a:pt x="10" y="1651"/>
                  </a:lnTo>
                  <a:lnTo>
                    <a:pt x="0" y="1653"/>
                  </a:lnTo>
                  <a:lnTo>
                    <a:pt x="0" y="1639"/>
                  </a:lnTo>
                  <a:close/>
                  <a:moveTo>
                    <a:pt x="1400" y="5"/>
                  </a:moveTo>
                  <a:lnTo>
                    <a:pt x="1396" y="19"/>
                  </a:lnTo>
                  <a:lnTo>
                    <a:pt x="1413" y="13"/>
                  </a:lnTo>
                  <a:lnTo>
                    <a:pt x="1448" y="15"/>
                  </a:lnTo>
                  <a:lnTo>
                    <a:pt x="1436" y="21"/>
                  </a:lnTo>
                  <a:lnTo>
                    <a:pt x="1461" y="27"/>
                  </a:lnTo>
                  <a:lnTo>
                    <a:pt x="1488" y="23"/>
                  </a:lnTo>
                  <a:lnTo>
                    <a:pt x="1521" y="32"/>
                  </a:lnTo>
                  <a:lnTo>
                    <a:pt x="1557" y="34"/>
                  </a:lnTo>
                  <a:lnTo>
                    <a:pt x="1569" y="38"/>
                  </a:lnTo>
                  <a:lnTo>
                    <a:pt x="1605" y="34"/>
                  </a:lnTo>
                  <a:lnTo>
                    <a:pt x="1624" y="42"/>
                  </a:lnTo>
                  <a:lnTo>
                    <a:pt x="1643" y="46"/>
                  </a:lnTo>
                  <a:lnTo>
                    <a:pt x="1643" y="46"/>
                  </a:lnTo>
                  <a:lnTo>
                    <a:pt x="1503" y="153"/>
                  </a:lnTo>
                  <a:lnTo>
                    <a:pt x="1300" y="328"/>
                  </a:lnTo>
                  <a:lnTo>
                    <a:pt x="1321" y="328"/>
                  </a:lnTo>
                  <a:lnTo>
                    <a:pt x="1336" y="338"/>
                  </a:lnTo>
                  <a:lnTo>
                    <a:pt x="1338" y="351"/>
                  </a:lnTo>
                  <a:lnTo>
                    <a:pt x="1336" y="370"/>
                  </a:lnTo>
                  <a:lnTo>
                    <a:pt x="1379" y="353"/>
                  </a:lnTo>
                  <a:lnTo>
                    <a:pt x="1413" y="343"/>
                  </a:lnTo>
                  <a:lnTo>
                    <a:pt x="1409" y="361"/>
                  </a:lnTo>
                  <a:lnTo>
                    <a:pt x="1413" y="372"/>
                  </a:lnTo>
                  <a:lnTo>
                    <a:pt x="1421" y="388"/>
                  </a:lnTo>
                  <a:lnTo>
                    <a:pt x="1413" y="409"/>
                  </a:lnTo>
                  <a:lnTo>
                    <a:pt x="1402" y="445"/>
                  </a:lnTo>
                  <a:lnTo>
                    <a:pt x="1425" y="466"/>
                  </a:lnTo>
                  <a:lnTo>
                    <a:pt x="1407" y="485"/>
                  </a:lnTo>
                  <a:lnTo>
                    <a:pt x="1379" y="501"/>
                  </a:lnTo>
                  <a:lnTo>
                    <a:pt x="1377" y="489"/>
                  </a:lnTo>
                  <a:lnTo>
                    <a:pt x="1363" y="480"/>
                  </a:lnTo>
                  <a:lnTo>
                    <a:pt x="1382" y="451"/>
                  </a:lnTo>
                  <a:lnTo>
                    <a:pt x="1377" y="426"/>
                  </a:lnTo>
                  <a:lnTo>
                    <a:pt x="1394" y="395"/>
                  </a:lnTo>
                  <a:lnTo>
                    <a:pt x="1373" y="393"/>
                  </a:lnTo>
                  <a:lnTo>
                    <a:pt x="1334" y="393"/>
                  </a:lnTo>
                  <a:lnTo>
                    <a:pt x="1315" y="384"/>
                  </a:lnTo>
                  <a:lnTo>
                    <a:pt x="1300" y="351"/>
                  </a:lnTo>
                  <a:lnTo>
                    <a:pt x="1283" y="345"/>
                  </a:lnTo>
                  <a:lnTo>
                    <a:pt x="1254" y="334"/>
                  </a:lnTo>
                  <a:lnTo>
                    <a:pt x="1217" y="338"/>
                  </a:lnTo>
                  <a:lnTo>
                    <a:pt x="1187" y="322"/>
                  </a:lnTo>
                  <a:lnTo>
                    <a:pt x="1173" y="309"/>
                  </a:lnTo>
                  <a:lnTo>
                    <a:pt x="1139" y="316"/>
                  </a:lnTo>
                  <a:lnTo>
                    <a:pt x="1119" y="338"/>
                  </a:lnTo>
                  <a:lnTo>
                    <a:pt x="1104" y="340"/>
                  </a:lnTo>
                  <a:lnTo>
                    <a:pt x="1068" y="345"/>
                  </a:lnTo>
                  <a:lnTo>
                    <a:pt x="1035" y="357"/>
                  </a:lnTo>
                  <a:lnTo>
                    <a:pt x="1000" y="363"/>
                  </a:lnTo>
                  <a:lnTo>
                    <a:pt x="1018" y="345"/>
                  </a:lnTo>
                  <a:lnTo>
                    <a:pt x="1066" y="315"/>
                  </a:lnTo>
                  <a:lnTo>
                    <a:pt x="1102" y="305"/>
                  </a:lnTo>
                  <a:lnTo>
                    <a:pt x="1104" y="297"/>
                  </a:lnTo>
                  <a:lnTo>
                    <a:pt x="1054" y="315"/>
                  </a:lnTo>
                  <a:lnTo>
                    <a:pt x="1012" y="336"/>
                  </a:lnTo>
                  <a:lnTo>
                    <a:pt x="952" y="357"/>
                  </a:lnTo>
                  <a:lnTo>
                    <a:pt x="950" y="372"/>
                  </a:lnTo>
                  <a:lnTo>
                    <a:pt x="902" y="395"/>
                  </a:lnTo>
                  <a:lnTo>
                    <a:pt x="860" y="409"/>
                  </a:lnTo>
                  <a:lnTo>
                    <a:pt x="824" y="418"/>
                  </a:lnTo>
                  <a:lnTo>
                    <a:pt x="803" y="432"/>
                  </a:lnTo>
                  <a:lnTo>
                    <a:pt x="745" y="449"/>
                  </a:lnTo>
                  <a:lnTo>
                    <a:pt x="720" y="464"/>
                  </a:lnTo>
                  <a:lnTo>
                    <a:pt x="676" y="478"/>
                  </a:lnTo>
                  <a:lnTo>
                    <a:pt x="661" y="474"/>
                  </a:lnTo>
                  <a:lnTo>
                    <a:pt x="628" y="484"/>
                  </a:lnTo>
                  <a:lnTo>
                    <a:pt x="590" y="495"/>
                  </a:lnTo>
                  <a:lnTo>
                    <a:pt x="557" y="505"/>
                  </a:lnTo>
                  <a:lnTo>
                    <a:pt x="503" y="514"/>
                  </a:lnTo>
                  <a:lnTo>
                    <a:pt x="505" y="508"/>
                  </a:lnTo>
                  <a:lnTo>
                    <a:pt x="549" y="493"/>
                  </a:lnTo>
                  <a:lnTo>
                    <a:pt x="586" y="484"/>
                  </a:lnTo>
                  <a:lnTo>
                    <a:pt x="632" y="466"/>
                  </a:lnTo>
                  <a:lnTo>
                    <a:pt x="668" y="462"/>
                  </a:lnTo>
                  <a:lnTo>
                    <a:pt x="695" y="449"/>
                  </a:lnTo>
                  <a:lnTo>
                    <a:pt x="751" y="432"/>
                  </a:lnTo>
                  <a:lnTo>
                    <a:pt x="764" y="424"/>
                  </a:lnTo>
                  <a:lnTo>
                    <a:pt x="795" y="412"/>
                  </a:lnTo>
                  <a:lnTo>
                    <a:pt x="828" y="389"/>
                  </a:lnTo>
                  <a:lnTo>
                    <a:pt x="862" y="370"/>
                  </a:lnTo>
                  <a:lnTo>
                    <a:pt x="822" y="380"/>
                  </a:lnTo>
                  <a:lnTo>
                    <a:pt x="822" y="374"/>
                  </a:lnTo>
                  <a:lnTo>
                    <a:pt x="795" y="386"/>
                  </a:lnTo>
                  <a:lnTo>
                    <a:pt x="799" y="370"/>
                  </a:lnTo>
                  <a:lnTo>
                    <a:pt x="778" y="382"/>
                  </a:lnTo>
                  <a:lnTo>
                    <a:pt x="787" y="366"/>
                  </a:lnTo>
                  <a:lnTo>
                    <a:pt x="749" y="378"/>
                  </a:lnTo>
                  <a:lnTo>
                    <a:pt x="734" y="378"/>
                  </a:lnTo>
                  <a:lnTo>
                    <a:pt x="755" y="361"/>
                  </a:lnTo>
                  <a:lnTo>
                    <a:pt x="774" y="349"/>
                  </a:lnTo>
                  <a:lnTo>
                    <a:pt x="772" y="338"/>
                  </a:lnTo>
                  <a:lnTo>
                    <a:pt x="734" y="343"/>
                  </a:lnTo>
                  <a:lnTo>
                    <a:pt x="732" y="328"/>
                  </a:lnTo>
                  <a:lnTo>
                    <a:pt x="724" y="320"/>
                  </a:lnTo>
                  <a:lnTo>
                    <a:pt x="747" y="303"/>
                  </a:lnTo>
                  <a:lnTo>
                    <a:pt x="747" y="290"/>
                  </a:lnTo>
                  <a:lnTo>
                    <a:pt x="780" y="272"/>
                  </a:lnTo>
                  <a:lnTo>
                    <a:pt x="822" y="255"/>
                  </a:lnTo>
                  <a:lnTo>
                    <a:pt x="851" y="240"/>
                  </a:lnTo>
                  <a:lnTo>
                    <a:pt x="872" y="238"/>
                  </a:lnTo>
                  <a:lnTo>
                    <a:pt x="881" y="243"/>
                  </a:lnTo>
                  <a:lnTo>
                    <a:pt x="920" y="228"/>
                  </a:lnTo>
                  <a:lnTo>
                    <a:pt x="933" y="230"/>
                  </a:lnTo>
                  <a:lnTo>
                    <a:pt x="964" y="220"/>
                  </a:lnTo>
                  <a:lnTo>
                    <a:pt x="979" y="207"/>
                  </a:lnTo>
                  <a:lnTo>
                    <a:pt x="974" y="201"/>
                  </a:lnTo>
                  <a:lnTo>
                    <a:pt x="1006" y="190"/>
                  </a:lnTo>
                  <a:lnTo>
                    <a:pt x="991" y="190"/>
                  </a:lnTo>
                  <a:lnTo>
                    <a:pt x="958" y="197"/>
                  </a:lnTo>
                  <a:lnTo>
                    <a:pt x="941" y="203"/>
                  </a:lnTo>
                  <a:lnTo>
                    <a:pt x="933" y="197"/>
                  </a:lnTo>
                  <a:lnTo>
                    <a:pt x="895" y="201"/>
                  </a:lnTo>
                  <a:lnTo>
                    <a:pt x="872" y="194"/>
                  </a:lnTo>
                  <a:lnTo>
                    <a:pt x="879" y="182"/>
                  </a:lnTo>
                  <a:lnTo>
                    <a:pt x="876" y="165"/>
                  </a:lnTo>
                  <a:lnTo>
                    <a:pt x="926" y="151"/>
                  </a:lnTo>
                  <a:lnTo>
                    <a:pt x="997" y="138"/>
                  </a:lnTo>
                  <a:lnTo>
                    <a:pt x="1016" y="138"/>
                  </a:lnTo>
                  <a:lnTo>
                    <a:pt x="991" y="151"/>
                  </a:lnTo>
                  <a:lnTo>
                    <a:pt x="1041" y="151"/>
                  </a:lnTo>
                  <a:lnTo>
                    <a:pt x="1048" y="132"/>
                  </a:lnTo>
                  <a:lnTo>
                    <a:pt x="1037" y="121"/>
                  </a:lnTo>
                  <a:lnTo>
                    <a:pt x="1043" y="107"/>
                  </a:lnTo>
                  <a:lnTo>
                    <a:pt x="1041" y="94"/>
                  </a:lnTo>
                  <a:lnTo>
                    <a:pt x="1023" y="86"/>
                  </a:lnTo>
                  <a:lnTo>
                    <a:pt x="1060" y="71"/>
                  </a:lnTo>
                  <a:lnTo>
                    <a:pt x="1100" y="69"/>
                  </a:lnTo>
                  <a:lnTo>
                    <a:pt x="1148" y="55"/>
                  </a:lnTo>
                  <a:lnTo>
                    <a:pt x="1173" y="42"/>
                  </a:lnTo>
                  <a:lnTo>
                    <a:pt x="1217" y="28"/>
                  </a:lnTo>
                  <a:lnTo>
                    <a:pt x="1244" y="25"/>
                  </a:lnTo>
                  <a:lnTo>
                    <a:pt x="1304" y="13"/>
                  </a:lnTo>
                  <a:lnTo>
                    <a:pt x="1321" y="15"/>
                  </a:lnTo>
                  <a:lnTo>
                    <a:pt x="1377" y="0"/>
                  </a:lnTo>
                  <a:lnTo>
                    <a:pt x="1400" y="5"/>
                  </a:lnTo>
                  <a:close/>
                  <a:moveTo>
                    <a:pt x="755" y="240"/>
                  </a:moveTo>
                  <a:lnTo>
                    <a:pt x="747" y="242"/>
                  </a:lnTo>
                  <a:lnTo>
                    <a:pt x="749" y="238"/>
                  </a:lnTo>
                  <a:lnTo>
                    <a:pt x="753" y="236"/>
                  </a:lnTo>
                  <a:lnTo>
                    <a:pt x="755" y="234"/>
                  </a:lnTo>
                  <a:lnTo>
                    <a:pt x="760" y="236"/>
                  </a:lnTo>
                  <a:lnTo>
                    <a:pt x="755" y="240"/>
                  </a:lnTo>
                  <a:close/>
                  <a:moveTo>
                    <a:pt x="695" y="340"/>
                  </a:moveTo>
                  <a:lnTo>
                    <a:pt x="674" y="345"/>
                  </a:lnTo>
                  <a:lnTo>
                    <a:pt x="666" y="340"/>
                  </a:lnTo>
                  <a:lnTo>
                    <a:pt x="663" y="330"/>
                  </a:lnTo>
                  <a:lnTo>
                    <a:pt x="693" y="324"/>
                  </a:lnTo>
                  <a:lnTo>
                    <a:pt x="709" y="328"/>
                  </a:lnTo>
                  <a:lnTo>
                    <a:pt x="695" y="340"/>
                  </a:lnTo>
                  <a:close/>
                  <a:moveTo>
                    <a:pt x="895" y="428"/>
                  </a:moveTo>
                  <a:lnTo>
                    <a:pt x="856" y="439"/>
                  </a:lnTo>
                  <a:lnTo>
                    <a:pt x="853" y="432"/>
                  </a:lnTo>
                  <a:lnTo>
                    <a:pt x="866" y="416"/>
                  </a:lnTo>
                  <a:lnTo>
                    <a:pt x="901" y="405"/>
                  </a:lnTo>
                  <a:lnTo>
                    <a:pt x="920" y="401"/>
                  </a:lnTo>
                  <a:lnTo>
                    <a:pt x="933" y="403"/>
                  </a:lnTo>
                  <a:lnTo>
                    <a:pt x="933" y="412"/>
                  </a:lnTo>
                  <a:lnTo>
                    <a:pt x="895" y="428"/>
                  </a:lnTo>
                  <a:close/>
                  <a:moveTo>
                    <a:pt x="2166" y="677"/>
                  </a:moveTo>
                  <a:lnTo>
                    <a:pt x="2160" y="697"/>
                  </a:lnTo>
                  <a:lnTo>
                    <a:pt x="2164" y="702"/>
                  </a:lnTo>
                  <a:lnTo>
                    <a:pt x="2181" y="704"/>
                  </a:lnTo>
                  <a:lnTo>
                    <a:pt x="2206" y="710"/>
                  </a:lnTo>
                  <a:lnTo>
                    <a:pt x="2225" y="720"/>
                  </a:lnTo>
                  <a:lnTo>
                    <a:pt x="2250" y="716"/>
                  </a:lnTo>
                  <a:lnTo>
                    <a:pt x="2277" y="724"/>
                  </a:lnTo>
                  <a:lnTo>
                    <a:pt x="2287" y="724"/>
                  </a:lnTo>
                  <a:lnTo>
                    <a:pt x="2315" y="714"/>
                  </a:lnTo>
                  <a:lnTo>
                    <a:pt x="2333" y="725"/>
                  </a:lnTo>
                  <a:lnTo>
                    <a:pt x="2354" y="739"/>
                  </a:lnTo>
                  <a:lnTo>
                    <a:pt x="2369" y="750"/>
                  </a:lnTo>
                  <a:lnTo>
                    <a:pt x="2384" y="760"/>
                  </a:lnTo>
                  <a:lnTo>
                    <a:pt x="2382" y="770"/>
                  </a:lnTo>
                  <a:lnTo>
                    <a:pt x="2388" y="773"/>
                  </a:lnTo>
                  <a:lnTo>
                    <a:pt x="2384" y="775"/>
                  </a:lnTo>
                  <a:lnTo>
                    <a:pt x="2390" y="777"/>
                  </a:lnTo>
                  <a:lnTo>
                    <a:pt x="2398" y="773"/>
                  </a:lnTo>
                  <a:lnTo>
                    <a:pt x="2396" y="781"/>
                  </a:lnTo>
                  <a:lnTo>
                    <a:pt x="2398" y="787"/>
                  </a:lnTo>
                  <a:lnTo>
                    <a:pt x="2406" y="787"/>
                  </a:lnTo>
                  <a:lnTo>
                    <a:pt x="2407" y="791"/>
                  </a:lnTo>
                  <a:lnTo>
                    <a:pt x="2402" y="796"/>
                  </a:lnTo>
                  <a:lnTo>
                    <a:pt x="2423" y="812"/>
                  </a:lnTo>
                  <a:lnTo>
                    <a:pt x="2413" y="843"/>
                  </a:lnTo>
                  <a:lnTo>
                    <a:pt x="2407" y="871"/>
                  </a:lnTo>
                  <a:lnTo>
                    <a:pt x="2390" y="892"/>
                  </a:lnTo>
                  <a:lnTo>
                    <a:pt x="2369" y="910"/>
                  </a:lnTo>
                  <a:lnTo>
                    <a:pt x="2358" y="921"/>
                  </a:lnTo>
                  <a:lnTo>
                    <a:pt x="2356" y="925"/>
                  </a:lnTo>
                  <a:lnTo>
                    <a:pt x="2358" y="931"/>
                  </a:lnTo>
                  <a:lnTo>
                    <a:pt x="2365" y="937"/>
                  </a:lnTo>
                  <a:lnTo>
                    <a:pt x="2371" y="937"/>
                  </a:lnTo>
                  <a:lnTo>
                    <a:pt x="2411" y="917"/>
                  </a:lnTo>
                  <a:lnTo>
                    <a:pt x="2440" y="912"/>
                  </a:lnTo>
                  <a:lnTo>
                    <a:pt x="2484" y="896"/>
                  </a:lnTo>
                  <a:lnTo>
                    <a:pt x="2486" y="892"/>
                  </a:lnTo>
                  <a:lnTo>
                    <a:pt x="2488" y="883"/>
                  </a:lnTo>
                  <a:lnTo>
                    <a:pt x="2486" y="875"/>
                  </a:lnTo>
                  <a:lnTo>
                    <a:pt x="2500" y="869"/>
                  </a:lnTo>
                  <a:lnTo>
                    <a:pt x="2526" y="869"/>
                  </a:lnTo>
                  <a:lnTo>
                    <a:pt x="2551" y="869"/>
                  </a:lnTo>
                  <a:lnTo>
                    <a:pt x="2567" y="856"/>
                  </a:lnTo>
                  <a:lnTo>
                    <a:pt x="2571" y="854"/>
                  </a:lnTo>
                  <a:lnTo>
                    <a:pt x="2609" y="831"/>
                  </a:lnTo>
                  <a:lnTo>
                    <a:pt x="2624" y="823"/>
                  </a:lnTo>
                  <a:lnTo>
                    <a:pt x="2665" y="823"/>
                  </a:lnTo>
                  <a:lnTo>
                    <a:pt x="2715" y="823"/>
                  </a:lnTo>
                  <a:lnTo>
                    <a:pt x="2720" y="816"/>
                  </a:lnTo>
                  <a:lnTo>
                    <a:pt x="2730" y="814"/>
                  </a:lnTo>
                  <a:lnTo>
                    <a:pt x="2743" y="808"/>
                  </a:lnTo>
                  <a:lnTo>
                    <a:pt x="2759" y="793"/>
                  </a:lnTo>
                  <a:lnTo>
                    <a:pt x="2778" y="768"/>
                  </a:lnTo>
                  <a:lnTo>
                    <a:pt x="2809" y="743"/>
                  </a:lnTo>
                  <a:lnTo>
                    <a:pt x="2812" y="750"/>
                  </a:lnTo>
                  <a:lnTo>
                    <a:pt x="2834" y="745"/>
                  </a:lnTo>
                  <a:lnTo>
                    <a:pt x="2841" y="754"/>
                  </a:lnTo>
                  <a:lnTo>
                    <a:pt x="2824" y="800"/>
                  </a:lnTo>
                  <a:lnTo>
                    <a:pt x="2834" y="820"/>
                  </a:lnTo>
                  <a:lnTo>
                    <a:pt x="2834" y="831"/>
                  </a:lnTo>
                  <a:lnTo>
                    <a:pt x="2799" y="846"/>
                  </a:lnTo>
                  <a:lnTo>
                    <a:pt x="2766" y="858"/>
                  </a:lnTo>
                  <a:lnTo>
                    <a:pt x="2734" y="868"/>
                  </a:lnTo>
                  <a:lnTo>
                    <a:pt x="2713" y="889"/>
                  </a:lnTo>
                  <a:lnTo>
                    <a:pt x="2705" y="896"/>
                  </a:lnTo>
                  <a:lnTo>
                    <a:pt x="2697" y="914"/>
                  </a:lnTo>
                  <a:lnTo>
                    <a:pt x="2701" y="931"/>
                  </a:lnTo>
                  <a:lnTo>
                    <a:pt x="2713" y="933"/>
                  </a:lnTo>
                  <a:lnTo>
                    <a:pt x="2713" y="919"/>
                  </a:lnTo>
                  <a:lnTo>
                    <a:pt x="2718" y="927"/>
                  </a:lnTo>
                  <a:lnTo>
                    <a:pt x="2713" y="937"/>
                  </a:lnTo>
                  <a:lnTo>
                    <a:pt x="2693" y="942"/>
                  </a:lnTo>
                  <a:lnTo>
                    <a:pt x="2680" y="942"/>
                  </a:lnTo>
                  <a:lnTo>
                    <a:pt x="2657" y="948"/>
                  </a:lnTo>
                  <a:lnTo>
                    <a:pt x="2645" y="950"/>
                  </a:lnTo>
                  <a:lnTo>
                    <a:pt x="2628" y="952"/>
                  </a:lnTo>
                  <a:lnTo>
                    <a:pt x="2601" y="962"/>
                  </a:lnTo>
                  <a:lnTo>
                    <a:pt x="2644" y="954"/>
                  </a:lnTo>
                  <a:lnTo>
                    <a:pt x="2649" y="962"/>
                  </a:lnTo>
                  <a:lnTo>
                    <a:pt x="2607" y="971"/>
                  </a:lnTo>
                  <a:lnTo>
                    <a:pt x="2590" y="971"/>
                  </a:lnTo>
                  <a:lnTo>
                    <a:pt x="2594" y="967"/>
                  </a:lnTo>
                  <a:lnTo>
                    <a:pt x="2580" y="977"/>
                  </a:lnTo>
                  <a:lnTo>
                    <a:pt x="2588" y="977"/>
                  </a:lnTo>
                  <a:lnTo>
                    <a:pt x="2574" y="1002"/>
                  </a:lnTo>
                  <a:lnTo>
                    <a:pt x="2546" y="1029"/>
                  </a:lnTo>
                  <a:lnTo>
                    <a:pt x="2546" y="1019"/>
                  </a:lnTo>
                  <a:lnTo>
                    <a:pt x="2540" y="1017"/>
                  </a:lnTo>
                  <a:lnTo>
                    <a:pt x="2534" y="1010"/>
                  </a:lnTo>
                  <a:lnTo>
                    <a:pt x="2534" y="1027"/>
                  </a:lnTo>
                  <a:lnTo>
                    <a:pt x="2538" y="1033"/>
                  </a:lnTo>
                  <a:lnTo>
                    <a:pt x="2534" y="1046"/>
                  </a:lnTo>
                  <a:lnTo>
                    <a:pt x="2521" y="1060"/>
                  </a:lnTo>
                  <a:lnTo>
                    <a:pt x="2498" y="1086"/>
                  </a:lnTo>
                  <a:lnTo>
                    <a:pt x="2494" y="1085"/>
                  </a:lnTo>
                  <a:lnTo>
                    <a:pt x="2511" y="1061"/>
                  </a:lnTo>
                  <a:lnTo>
                    <a:pt x="2501" y="1050"/>
                  </a:lnTo>
                  <a:lnTo>
                    <a:pt x="2507" y="1021"/>
                  </a:lnTo>
                  <a:lnTo>
                    <a:pt x="2498" y="1037"/>
                  </a:lnTo>
                  <a:lnTo>
                    <a:pt x="2496" y="1058"/>
                  </a:lnTo>
                  <a:lnTo>
                    <a:pt x="2478" y="1052"/>
                  </a:lnTo>
                  <a:lnTo>
                    <a:pt x="2494" y="1063"/>
                  </a:lnTo>
                  <a:lnTo>
                    <a:pt x="2484" y="1096"/>
                  </a:lnTo>
                  <a:lnTo>
                    <a:pt x="2492" y="1098"/>
                  </a:lnTo>
                  <a:lnTo>
                    <a:pt x="2492" y="1109"/>
                  </a:lnTo>
                  <a:lnTo>
                    <a:pt x="2484" y="1144"/>
                  </a:lnTo>
                  <a:lnTo>
                    <a:pt x="2459" y="1169"/>
                  </a:lnTo>
                  <a:lnTo>
                    <a:pt x="2427" y="1179"/>
                  </a:lnTo>
                  <a:lnTo>
                    <a:pt x="2404" y="1198"/>
                  </a:lnTo>
                  <a:lnTo>
                    <a:pt x="2388" y="1200"/>
                  </a:lnTo>
                  <a:lnTo>
                    <a:pt x="2369" y="1213"/>
                  </a:lnTo>
                  <a:lnTo>
                    <a:pt x="2363" y="1225"/>
                  </a:lnTo>
                  <a:lnTo>
                    <a:pt x="2325" y="1246"/>
                  </a:lnTo>
                  <a:lnTo>
                    <a:pt x="2304" y="1263"/>
                  </a:lnTo>
                  <a:lnTo>
                    <a:pt x="2285" y="1282"/>
                  </a:lnTo>
                  <a:lnTo>
                    <a:pt x="2275" y="1307"/>
                  </a:lnTo>
                  <a:lnTo>
                    <a:pt x="2273" y="1330"/>
                  </a:lnTo>
                  <a:lnTo>
                    <a:pt x="2277" y="1359"/>
                  </a:lnTo>
                  <a:lnTo>
                    <a:pt x="2285" y="1384"/>
                  </a:lnTo>
                  <a:lnTo>
                    <a:pt x="2281" y="1399"/>
                  </a:lnTo>
                  <a:lnTo>
                    <a:pt x="2287" y="1438"/>
                  </a:lnTo>
                  <a:lnTo>
                    <a:pt x="2281" y="1461"/>
                  </a:lnTo>
                  <a:lnTo>
                    <a:pt x="2277" y="1474"/>
                  </a:lnTo>
                  <a:lnTo>
                    <a:pt x="2265" y="1495"/>
                  </a:lnTo>
                  <a:lnTo>
                    <a:pt x="2256" y="1499"/>
                  </a:lnTo>
                  <a:lnTo>
                    <a:pt x="2242" y="1495"/>
                  </a:lnTo>
                  <a:lnTo>
                    <a:pt x="2240" y="1480"/>
                  </a:lnTo>
                  <a:lnTo>
                    <a:pt x="2231" y="1472"/>
                  </a:lnTo>
                  <a:lnTo>
                    <a:pt x="2221" y="1444"/>
                  </a:lnTo>
                  <a:lnTo>
                    <a:pt x="2214" y="1417"/>
                  </a:lnTo>
                  <a:lnTo>
                    <a:pt x="2212" y="1403"/>
                  </a:lnTo>
                  <a:lnTo>
                    <a:pt x="2223" y="1382"/>
                  </a:lnTo>
                  <a:lnTo>
                    <a:pt x="2219" y="1363"/>
                  </a:lnTo>
                  <a:lnTo>
                    <a:pt x="2204" y="1334"/>
                  </a:lnTo>
                  <a:lnTo>
                    <a:pt x="2194" y="1328"/>
                  </a:lnTo>
                  <a:lnTo>
                    <a:pt x="2160" y="1344"/>
                  </a:lnTo>
                  <a:lnTo>
                    <a:pt x="2156" y="1342"/>
                  </a:lnTo>
                  <a:lnTo>
                    <a:pt x="2146" y="1326"/>
                  </a:lnTo>
                  <a:lnTo>
                    <a:pt x="2131" y="1319"/>
                  </a:lnTo>
                  <a:lnTo>
                    <a:pt x="2096" y="1323"/>
                  </a:lnTo>
                  <a:lnTo>
                    <a:pt x="2072" y="1319"/>
                  </a:lnTo>
                  <a:lnTo>
                    <a:pt x="2048" y="1321"/>
                  </a:lnTo>
                  <a:lnTo>
                    <a:pt x="2035" y="1326"/>
                  </a:lnTo>
                  <a:lnTo>
                    <a:pt x="2039" y="1336"/>
                  </a:lnTo>
                  <a:lnTo>
                    <a:pt x="2035" y="1349"/>
                  </a:lnTo>
                  <a:lnTo>
                    <a:pt x="2039" y="1357"/>
                  </a:lnTo>
                  <a:lnTo>
                    <a:pt x="2033" y="1361"/>
                  </a:lnTo>
                  <a:lnTo>
                    <a:pt x="2024" y="1355"/>
                  </a:lnTo>
                  <a:lnTo>
                    <a:pt x="2010" y="1363"/>
                  </a:lnTo>
                  <a:lnTo>
                    <a:pt x="1989" y="1361"/>
                  </a:lnTo>
                  <a:lnTo>
                    <a:pt x="1974" y="1344"/>
                  </a:lnTo>
                  <a:lnTo>
                    <a:pt x="1947" y="1348"/>
                  </a:lnTo>
                  <a:lnTo>
                    <a:pt x="1928" y="1340"/>
                  </a:lnTo>
                  <a:lnTo>
                    <a:pt x="1908" y="1342"/>
                  </a:lnTo>
                  <a:lnTo>
                    <a:pt x="1881" y="1349"/>
                  </a:lnTo>
                  <a:lnTo>
                    <a:pt x="1849" y="1374"/>
                  </a:lnTo>
                  <a:lnTo>
                    <a:pt x="1816" y="1390"/>
                  </a:lnTo>
                  <a:lnTo>
                    <a:pt x="1797" y="1405"/>
                  </a:lnTo>
                  <a:lnTo>
                    <a:pt x="1785" y="1421"/>
                  </a:lnTo>
                  <a:lnTo>
                    <a:pt x="1780" y="1445"/>
                  </a:lnTo>
                  <a:lnTo>
                    <a:pt x="1778" y="1461"/>
                  </a:lnTo>
                  <a:lnTo>
                    <a:pt x="1782" y="1472"/>
                  </a:lnTo>
                  <a:lnTo>
                    <a:pt x="1770" y="1474"/>
                  </a:lnTo>
                  <a:lnTo>
                    <a:pt x="1751" y="1467"/>
                  </a:lnTo>
                  <a:lnTo>
                    <a:pt x="1730" y="1455"/>
                  </a:lnTo>
                  <a:lnTo>
                    <a:pt x="1726" y="1440"/>
                  </a:lnTo>
                  <a:lnTo>
                    <a:pt x="1726" y="1417"/>
                  </a:lnTo>
                  <a:lnTo>
                    <a:pt x="1713" y="1396"/>
                  </a:lnTo>
                  <a:lnTo>
                    <a:pt x="1709" y="1376"/>
                  </a:lnTo>
                  <a:lnTo>
                    <a:pt x="1701" y="1353"/>
                  </a:lnTo>
                  <a:lnTo>
                    <a:pt x="1684" y="1340"/>
                  </a:lnTo>
                  <a:lnTo>
                    <a:pt x="1661" y="1340"/>
                  </a:lnTo>
                  <a:lnTo>
                    <a:pt x="1634" y="1367"/>
                  </a:lnTo>
                  <a:lnTo>
                    <a:pt x="1613" y="1357"/>
                  </a:lnTo>
                  <a:lnTo>
                    <a:pt x="1601" y="1348"/>
                  </a:lnTo>
                  <a:lnTo>
                    <a:pt x="1599" y="1328"/>
                  </a:lnTo>
                  <a:lnTo>
                    <a:pt x="1595" y="1311"/>
                  </a:lnTo>
                  <a:lnTo>
                    <a:pt x="1584" y="1296"/>
                  </a:lnTo>
                  <a:lnTo>
                    <a:pt x="1572" y="1284"/>
                  </a:lnTo>
                  <a:lnTo>
                    <a:pt x="1567" y="1273"/>
                  </a:lnTo>
                  <a:lnTo>
                    <a:pt x="1517" y="1273"/>
                  </a:lnTo>
                  <a:lnTo>
                    <a:pt x="1511" y="1286"/>
                  </a:lnTo>
                  <a:lnTo>
                    <a:pt x="1488" y="1286"/>
                  </a:lnTo>
                  <a:lnTo>
                    <a:pt x="1432" y="1286"/>
                  </a:lnTo>
                  <a:lnTo>
                    <a:pt x="1375" y="1263"/>
                  </a:lnTo>
                  <a:lnTo>
                    <a:pt x="1338" y="1246"/>
                  </a:lnTo>
                  <a:lnTo>
                    <a:pt x="1342" y="1240"/>
                  </a:lnTo>
                  <a:lnTo>
                    <a:pt x="1306" y="1244"/>
                  </a:lnTo>
                  <a:lnTo>
                    <a:pt x="1271" y="1246"/>
                  </a:lnTo>
                  <a:lnTo>
                    <a:pt x="1273" y="1229"/>
                  </a:lnTo>
                  <a:lnTo>
                    <a:pt x="1263" y="1209"/>
                  </a:lnTo>
                  <a:lnTo>
                    <a:pt x="1252" y="1205"/>
                  </a:lnTo>
                  <a:lnTo>
                    <a:pt x="1252" y="1196"/>
                  </a:lnTo>
                  <a:lnTo>
                    <a:pt x="1237" y="1194"/>
                  </a:lnTo>
                  <a:lnTo>
                    <a:pt x="1231" y="1184"/>
                  </a:lnTo>
                  <a:lnTo>
                    <a:pt x="1206" y="1181"/>
                  </a:lnTo>
                  <a:lnTo>
                    <a:pt x="1202" y="1175"/>
                  </a:lnTo>
                  <a:lnTo>
                    <a:pt x="1206" y="1157"/>
                  </a:lnTo>
                  <a:lnTo>
                    <a:pt x="1194" y="1123"/>
                  </a:lnTo>
                  <a:lnTo>
                    <a:pt x="1194" y="1075"/>
                  </a:lnTo>
                  <a:lnTo>
                    <a:pt x="1200" y="1067"/>
                  </a:lnTo>
                  <a:lnTo>
                    <a:pt x="1192" y="1056"/>
                  </a:lnTo>
                  <a:lnTo>
                    <a:pt x="1187" y="1027"/>
                  </a:lnTo>
                  <a:lnTo>
                    <a:pt x="1196" y="1000"/>
                  </a:lnTo>
                  <a:lnTo>
                    <a:pt x="1192" y="981"/>
                  </a:lnTo>
                  <a:lnTo>
                    <a:pt x="1215" y="954"/>
                  </a:lnTo>
                  <a:lnTo>
                    <a:pt x="1231" y="925"/>
                  </a:lnTo>
                  <a:lnTo>
                    <a:pt x="1238" y="898"/>
                  </a:lnTo>
                  <a:lnTo>
                    <a:pt x="1269" y="868"/>
                  </a:lnTo>
                  <a:lnTo>
                    <a:pt x="1292" y="837"/>
                  </a:lnTo>
                  <a:lnTo>
                    <a:pt x="1315" y="806"/>
                  </a:lnTo>
                  <a:lnTo>
                    <a:pt x="1340" y="762"/>
                  </a:lnTo>
                  <a:lnTo>
                    <a:pt x="1352" y="733"/>
                  </a:lnTo>
                  <a:lnTo>
                    <a:pt x="1354" y="718"/>
                  </a:lnTo>
                  <a:lnTo>
                    <a:pt x="1361" y="712"/>
                  </a:lnTo>
                  <a:lnTo>
                    <a:pt x="1392" y="724"/>
                  </a:lnTo>
                  <a:lnTo>
                    <a:pt x="1384" y="754"/>
                  </a:lnTo>
                  <a:lnTo>
                    <a:pt x="1398" y="745"/>
                  </a:lnTo>
                  <a:lnTo>
                    <a:pt x="1411" y="718"/>
                  </a:lnTo>
                  <a:lnTo>
                    <a:pt x="1423" y="691"/>
                  </a:lnTo>
                  <a:lnTo>
                    <a:pt x="1496" y="691"/>
                  </a:lnTo>
                  <a:lnTo>
                    <a:pt x="1574" y="691"/>
                  </a:lnTo>
                  <a:lnTo>
                    <a:pt x="1599" y="691"/>
                  </a:lnTo>
                  <a:lnTo>
                    <a:pt x="1680" y="691"/>
                  </a:lnTo>
                  <a:lnTo>
                    <a:pt x="1759" y="691"/>
                  </a:lnTo>
                  <a:lnTo>
                    <a:pt x="1837" y="691"/>
                  </a:lnTo>
                  <a:lnTo>
                    <a:pt x="1916" y="691"/>
                  </a:lnTo>
                  <a:lnTo>
                    <a:pt x="2004" y="691"/>
                  </a:lnTo>
                  <a:lnTo>
                    <a:pt x="2095" y="691"/>
                  </a:lnTo>
                  <a:lnTo>
                    <a:pt x="2148" y="691"/>
                  </a:lnTo>
                  <a:lnTo>
                    <a:pt x="2156" y="677"/>
                  </a:lnTo>
                  <a:lnTo>
                    <a:pt x="2166" y="677"/>
                  </a:lnTo>
                  <a:close/>
                  <a:moveTo>
                    <a:pt x="12" y="1703"/>
                  </a:moveTo>
                  <a:lnTo>
                    <a:pt x="6" y="1709"/>
                  </a:lnTo>
                  <a:lnTo>
                    <a:pt x="0" y="1705"/>
                  </a:lnTo>
                  <a:lnTo>
                    <a:pt x="4" y="1695"/>
                  </a:lnTo>
                  <a:lnTo>
                    <a:pt x="2" y="1682"/>
                  </a:lnTo>
                  <a:lnTo>
                    <a:pt x="4" y="1678"/>
                  </a:lnTo>
                  <a:lnTo>
                    <a:pt x="12" y="1674"/>
                  </a:lnTo>
                  <a:lnTo>
                    <a:pt x="10" y="1666"/>
                  </a:lnTo>
                  <a:lnTo>
                    <a:pt x="14" y="1662"/>
                  </a:lnTo>
                  <a:lnTo>
                    <a:pt x="16" y="1664"/>
                  </a:lnTo>
                  <a:lnTo>
                    <a:pt x="25" y="1670"/>
                  </a:lnTo>
                  <a:lnTo>
                    <a:pt x="29" y="1672"/>
                  </a:lnTo>
                  <a:lnTo>
                    <a:pt x="33" y="1678"/>
                  </a:lnTo>
                  <a:lnTo>
                    <a:pt x="37" y="1689"/>
                  </a:lnTo>
                  <a:lnTo>
                    <a:pt x="37" y="1691"/>
                  </a:lnTo>
                  <a:lnTo>
                    <a:pt x="23" y="1699"/>
                  </a:lnTo>
                  <a:lnTo>
                    <a:pt x="12" y="170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42" name="Freeform 178"/>
            <p:cNvSpPr>
              <a:spLocks/>
            </p:cNvSpPr>
            <p:nvPr/>
          </p:nvSpPr>
          <p:spPr bwMode="auto">
            <a:xfrm>
              <a:off x="1953" y="2669"/>
              <a:ext cx="403" cy="390"/>
            </a:xfrm>
            <a:custGeom>
              <a:avLst/>
              <a:gdLst>
                <a:gd name="T0" fmla="*/ 64 w 403"/>
                <a:gd name="T1" fmla="*/ 21 h 390"/>
                <a:gd name="T2" fmla="*/ 54 w 403"/>
                <a:gd name="T3" fmla="*/ 40 h 390"/>
                <a:gd name="T4" fmla="*/ 39 w 403"/>
                <a:gd name="T5" fmla="*/ 79 h 390"/>
                <a:gd name="T6" fmla="*/ 62 w 403"/>
                <a:gd name="T7" fmla="*/ 104 h 390"/>
                <a:gd name="T8" fmla="*/ 60 w 403"/>
                <a:gd name="T9" fmla="*/ 67 h 390"/>
                <a:gd name="T10" fmla="*/ 98 w 403"/>
                <a:gd name="T11" fmla="*/ 27 h 390"/>
                <a:gd name="T12" fmla="*/ 108 w 403"/>
                <a:gd name="T13" fmla="*/ 0 h 390"/>
                <a:gd name="T14" fmla="*/ 136 w 403"/>
                <a:gd name="T15" fmla="*/ 25 h 390"/>
                <a:gd name="T16" fmla="*/ 156 w 403"/>
                <a:gd name="T17" fmla="*/ 56 h 390"/>
                <a:gd name="T18" fmla="*/ 215 w 403"/>
                <a:gd name="T19" fmla="*/ 52 h 390"/>
                <a:gd name="T20" fmla="*/ 254 w 403"/>
                <a:gd name="T21" fmla="*/ 71 h 390"/>
                <a:gd name="T22" fmla="*/ 271 w 403"/>
                <a:gd name="T23" fmla="*/ 52 h 390"/>
                <a:gd name="T24" fmla="*/ 346 w 403"/>
                <a:gd name="T25" fmla="*/ 50 h 390"/>
                <a:gd name="T26" fmla="*/ 328 w 403"/>
                <a:gd name="T27" fmla="*/ 75 h 390"/>
                <a:gd name="T28" fmla="*/ 375 w 403"/>
                <a:gd name="T29" fmla="*/ 94 h 390"/>
                <a:gd name="T30" fmla="*/ 394 w 403"/>
                <a:gd name="T31" fmla="*/ 121 h 390"/>
                <a:gd name="T32" fmla="*/ 380 w 403"/>
                <a:gd name="T33" fmla="*/ 150 h 390"/>
                <a:gd name="T34" fmla="*/ 386 w 403"/>
                <a:gd name="T35" fmla="*/ 175 h 390"/>
                <a:gd name="T36" fmla="*/ 359 w 403"/>
                <a:gd name="T37" fmla="*/ 186 h 390"/>
                <a:gd name="T38" fmla="*/ 351 w 403"/>
                <a:gd name="T39" fmla="*/ 211 h 390"/>
                <a:gd name="T40" fmla="*/ 375 w 403"/>
                <a:gd name="T41" fmla="*/ 248 h 390"/>
                <a:gd name="T42" fmla="*/ 328 w 403"/>
                <a:gd name="T43" fmla="*/ 273 h 390"/>
                <a:gd name="T44" fmla="*/ 298 w 403"/>
                <a:gd name="T45" fmla="*/ 286 h 390"/>
                <a:gd name="T46" fmla="*/ 254 w 403"/>
                <a:gd name="T47" fmla="*/ 273 h 390"/>
                <a:gd name="T48" fmla="*/ 261 w 403"/>
                <a:gd name="T49" fmla="*/ 284 h 390"/>
                <a:gd name="T50" fmla="*/ 263 w 403"/>
                <a:gd name="T51" fmla="*/ 328 h 390"/>
                <a:gd name="T52" fmla="*/ 290 w 403"/>
                <a:gd name="T53" fmla="*/ 340 h 390"/>
                <a:gd name="T54" fmla="*/ 263 w 403"/>
                <a:gd name="T55" fmla="*/ 363 h 390"/>
                <a:gd name="T56" fmla="*/ 229 w 403"/>
                <a:gd name="T57" fmla="*/ 376 h 390"/>
                <a:gd name="T58" fmla="*/ 200 w 403"/>
                <a:gd name="T59" fmla="*/ 390 h 390"/>
                <a:gd name="T60" fmla="*/ 175 w 403"/>
                <a:gd name="T61" fmla="*/ 338 h 390"/>
                <a:gd name="T62" fmla="*/ 156 w 403"/>
                <a:gd name="T63" fmla="*/ 319 h 390"/>
                <a:gd name="T64" fmla="*/ 171 w 403"/>
                <a:gd name="T65" fmla="*/ 294 h 390"/>
                <a:gd name="T66" fmla="*/ 158 w 403"/>
                <a:gd name="T67" fmla="*/ 261 h 390"/>
                <a:gd name="T68" fmla="*/ 167 w 403"/>
                <a:gd name="T69" fmla="*/ 225 h 390"/>
                <a:gd name="T70" fmla="*/ 163 w 403"/>
                <a:gd name="T71" fmla="*/ 202 h 390"/>
                <a:gd name="T72" fmla="*/ 125 w 403"/>
                <a:gd name="T73" fmla="*/ 203 h 390"/>
                <a:gd name="T74" fmla="*/ 92 w 403"/>
                <a:gd name="T75" fmla="*/ 177 h 390"/>
                <a:gd name="T76" fmla="*/ 37 w 403"/>
                <a:gd name="T77" fmla="*/ 177 h 390"/>
                <a:gd name="T78" fmla="*/ 23 w 403"/>
                <a:gd name="T79" fmla="*/ 161 h 390"/>
                <a:gd name="T80" fmla="*/ 27 w 403"/>
                <a:gd name="T81" fmla="*/ 142 h 390"/>
                <a:gd name="T82" fmla="*/ 17 w 403"/>
                <a:gd name="T83" fmla="*/ 121 h 390"/>
                <a:gd name="T84" fmla="*/ 0 w 403"/>
                <a:gd name="T85" fmla="*/ 102 h 390"/>
                <a:gd name="T86" fmla="*/ 14 w 403"/>
                <a:gd name="T87" fmla="*/ 58 h 390"/>
                <a:gd name="T88" fmla="*/ 37 w 403"/>
                <a:gd name="T89" fmla="*/ 36 h 390"/>
                <a:gd name="T90" fmla="*/ 65 w 403"/>
                <a:gd name="T91" fmla="*/ 13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3" h="390">
                  <a:moveTo>
                    <a:pt x="65" y="13"/>
                  </a:moveTo>
                  <a:lnTo>
                    <a:pt x="64" y="21"/>
                  </a:lnTo>
                  <a:lnTo>
                    <a:pt x="46" y="25"/>
                  </a:lnTo>
                  <a:lnTo>
                    <a:pt x="54" y="40"/>
                  </a:lnTo>
                  <a:lnTo>
                    <a:pt x="52" y="59"/>
                  </a:lnTo>
                  <a:lnTo>
                    <a:pt x="39" y="79"/>
                  </a:lnTo>
                  <a:lnTo>
                    <a:pt x="48" y="106"/>
                  </a:lnTo>
                  <a:lnTo>
                    <a:pt x="62" y="104"/>
                  </a:lnTo>
                  <a:lnTo>
                    <a:pt x="69" y="79"/>
                  </a:lnTo>
                  <a:lnTo>
                    <a:pt x="60" y="67"/>
                  </a:lnTo>
                  <a:lnTo>
                    <a:pt x="62" y="40"/>
                  </a:lnTo>
                  <a:lnTo>
                    <a:pt x="98" y="27"/>
                  </a:lnTo>
                  <a:lnTo>
                    <a:pt x="96" y="11"/>
                  </a:lnTo>
                  <a:lnTo>
                    <a:pt x="108" y="0"/>
                  </a:lnTo>
                  <a:lnTo>
                    <a:pt x="115" y="25"/>
                  </a:lnTo>
                  <a:lnTo>
                    <a:pt x="136" y="25"/>
                  </a:lnTo>
                  <a:lnTo>
                    <a:pt x="156" y="44"/>
                  </a:lnTo>
                  <a:lnTo>
                    <a:pt x="156" y="56"/>
                  </a:lnTo>
                  <a:lnTo>
                    <a:pt x="183" y="56"/>
                  </a:lnTo>
                  <a:lnTo>
                    <a:pt x="215" y="52"/>
                  </a:lnTo>
                  <a:lnTo>
                    <a:pt x="231" y="67"/>
                  </a:lnTo>
                  <a:lnTo>
                    <a:pt x="254" y="71"/>
                  </a:lnTo>
                  <a:lnTo>
                    <a:pt x="271" y="61"/>
                  </a:lnTo>
                  <a:lnTo>
                    <a:pt x="271" y="52"/>
                  </a:lnTo>
                  <a:lnTo>
                    <a:pt x="309" y="50"/>
                  </a:lnTo>
                  <a:lnTo>
                    <a:pt x="346" y="50"/>
                  </a:lnTo>
                  <a:lnTo>
                    <a:pt x="319" y="59"/>
                  </a:lnTo>
                  <a:lnTo>
                    <a:pt x="328" y="75"/>
                  </a:lnTo>
                  <a:lnTo>
                    <a:pt x="351" y="79"/>
                  </a:lnTo>
                  <a:lnTo>
                    <a:pt x="375" y="94"/>
                  </a:lnTo>
                  <a:lnTo>
                    <a:pt x="376" y="123"/>
                  </a:lnTo>
                  <a:lnTo>
                    <a:pt x="394" y="121"/>
                  </a:lnTo>
                  <a:lnTo>
                    <a:pt x="403" y="129"/>
                  </a:lnTo>
                  <a:lnTo>
                    <a:pt x="380" y="150"/>
                  </a:lnTo>
                  <a:lnTo>
                    <a:pt x="376" y="161"/>
                  </a:lnTo>
                  <a:lnTo>
                    <a:pt x="386" y="175"/>
                  </a:lnTo>
                  <a:lnTo>
                    <a:pt x="378" y="180"/>
                  </a:lnTo>
                  <a:lnTo>
                    <a:pt x="359" y="186"/>
                  </a:lnTo>
                  <a:lnTo>
                    <a:pt x="359" y="202"/>
                  </a:lnTo>
                  <a:lnTo>
                    <a:pt x="351" y="211"/>
                  </a:lnTo>
                  <a:lnTo>
                    <a:pt x="371" y="238"/>
                  </a:lnTo>
                  <a:lnTo>
                    <a:pt x="375" y="248"/>
                  </a:lnTo>
                  <a:lnTo>
                    <a:pt x="363" y="259"/>
                  </a:lnTo>
                  <a:lnTo>
                    <a:pt x="328" y="273"/>
                  </a:lnTo>
                  <a:lnTo>
                    <a:pt x="307" y="278"/>
                  </a:lnTo>
                  <a:lnTo>
                    <a:pt x="298" y="286"/>
                  </a:lnTo>
                  <a:lnTo>
                    <a:pt x="275" y="276"/>
                  </a:lnTo>
                  <a:lnTo>
                    <a:pt x="254" y="273"/>
                  </a:lnTo>
                  <a:lnTo>
                    <a:pt x="248" y="276"/>
                  </a:lnTo>
                  <a:lnTo>
                    <a:pt x="261" y="284"/>
                  </a:lnTo>
                  <a:lnTo>
                    <a:pt x="259" y="307"/>
                  </a:lnTo>
                  <a:lnTo>
                    <a:pt x="263" y="328"/>
                  </a:lnTo>
                  <a:lnTo>
                    <a:pt x="288" y="332"/>
                  </a:lnTo>
                  <a:lnTo>
                    <a:pt x="290" y="340"/>
                  </a:lnTo>
                  <a:lnTo>
                    <a:pt x="267" y="349"/>
                  </a:lnTo>
                  <a:lnTo>
                    <a:pt x="263" y="363"/>
                  </a:lnTo>
                  <a:lnTo>
                    <a:pt x="252" y="369"/>
                  </a:lnTo>
                  <a:lnTo>
                    <a:pt x="229" y="376"/>
                  </a:lnTo>
                  <a:lnTo>
                    <a:pt x="223" y="388"/>
                  </a:lnTo>
                  <a:lnTo>
                    <a:pt x="200" y="390"/>
                  </a:lnTo>
                  <a:lnTo>
                    <a:pt x="183" y="371"/>
                  </a:lnTo>
                  <a:lnTo>
                    <a:pt x="175" y="338"/>
                  </a:lnTo>
                  <a:lnTo>
                    <a:pt x="167" y="326"/>
                  </a:lnTo>
                  <a:lnTo>
                    <a:pt x="156" y="319"/>
                  </a:lnTo>
                  <a:lnTo>
                    <a:pt x="171" y="301"/>
                  </a:lnTo>
                  <a:lnTo>
                    <a:pt x="171" y="294"/>
                  </a:lnTo>
                  <a:lnTo>
                    <a:pt x="163" y="284"/>
                  </a:lnTo>
                  <a:lnTo>
                    <a:pt x="158" y="261"/>
                  </a:lnTo>
                  <a:lnTo>
                    <a:pt x="161" y="236"/>
                  </a:lnTo>
                  <a:lnTo>
                    <a:pt x="167" y="225"/>
                  </a:lnTo>
                  <a:lnTo>
                    <a:pt x="173" y="207"/>
                  </a:lnTo>
                  <a:lnTo>
                    <a:pt x="163" y="202"/>
                  </a:lnTo>
                  <a:lnTo>
                    <a:pt x="146" y="205"/>
                  </a:lnTo>
                  <a:lnTo>
                    <a:pt x="125" y="203"/>
                  </a:lnTo>
                  <a:lnTo>
                    <a:pt x="112" y="207"/>
                  </a:lnTo>
                  <a:lnTo>
                    <a:pt x="92" y="177"/>
                  </a:lnTo>
                  <a:lnTo>
                    <a:pt x="75" y="173"/>
                  </a:lnTo>
                  <a:lnTo>
                    <a:pt x="37" y="177"/>
                  </a:lnTo>
                  <a:lnTo>
                    <a:pt x="29" y="165"/>
                  </a:lnTo>
                  <a:lnTo>
                    <a:pt x="23" y="161"/>
                  </a:lnTo>
                  <a:lnTo>
                    <a:pt x="21" y="154"/>
                  </a:lnTo>
                  <a:lnTo>
                    <a:pt x="27" y="142"/>
                  </a:lnTo>
                  <a:lnTo>
                    <a:pt x="25" y="129"/>
                  </a:lnTo>
                  <a:lnTo>
                    <a:pt x="17" y="121"/>
                  </a:lnTo>
                  <a:lnTo>
                    <a:pt x="16" y="106"/>
                  </a:lnTo>
                  <a:lnTo>
                    <a:pt x="0" y="102"/>
                  </a:lnTo>
                  <a:lnTo>
                    <a:pt x="10" y="83"/>
                  </a:lnTo>
                  <a:lnTo>
                    <a:pt x="14" y="58"/>
                  </a:lnTo>
                  <a:lnTo>
                    <a:pt x="23" y="46"/>
                  </a:lnTo>
                  <a:lnTo>
                    <a:pt x="37" y="36"/>
                  </a:lnTo>
                  <a:lnTo>
                    <a:pt x="44" y="19"/>
                  </a:lnTo>
                  <a:lnTo>
                    <a:pt x="65" y="13"/>
                  </a:lnTo>
                  <a:close/>
                </a:path>
              </a:pathLst>
            </a:custGeom>
            <a:solidFill>
              <a:srgbClr val="F8D745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43" name="Freeform 179"/>
            <p:cNvSpPr>
              <a:spLocks noEditPoints="1"/>
            </p:cNvSpPr>
            <p:nvPr/>
          </p:nvSpPr>
          <p:spPr bwMode="auto">
            <a:xfrm>
              <a:off x="9105" y="3581"/>
              <a:ext cx="29" cy="67"/>
            </a:xfrm>
            <a:custGeom>
              <a:avLst/>
              <a:gdLst>
                <a:gd name="T0" fmla="*/ 29 w 29"/>
                <a:gd name="T1" fmla="*/ 63 h 67"/>
                <a:gd name="T2" fmla="*/ 18 w 29"/>
                <a:gd name="T3" fmla="*/ 67 h 67"/>
                <a:gd name="T4" fmla="*/ 12 w 29"/>
                <a:gd name="T5" fmla="*/ 52 h 67"/>
                <a:gd name="T6" fmla="*/ 14 w 29"/>
                <a:gd name="T7" fmla="*/ 42 h 67"/>
                <a:gd name="T8" fmla="*/ 29 w 29"/>
                <a:gd name="T9" fmla="*/ 63 h 67"/>
                <a:gd name="T10" fmla="*/ 18 w 29"/>
                <a:gd name="T11" fmla="*/ 10 h 67"/>
                <a:gd name="T12" fmla="*/ 18 w 29"/>
                <a:gd name="T13" fmla="*/ 38 h 67"/>
                <a:gd name="T14" fmla="*/ 10 w 29"/>
                <a:gd name="T15" fmla="*/ 33 h 67"/>
                <a:gd name="T16" fmla="*/ 2 w 29"/>
                <a:gd name="T17" fmla="*/ 35 h 67"/>
                <a:gd name="T18" fmla="*/ 0 w 29"/>
                <a:gd name="T19" fmla="*/ 27 h 67"/>
                <a:gd name="T20" fmla="*/ 4 w 29"/>
                <a:gd name="T21" fmla="*/ 0 h 67"/>
                <a:gd name="T22" fmla="*/ 18 w 29"/>
                <a:gd name="T23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67">
                  <a:moveTo>
                    <a:pt x="29" y="63"/>
                  </a:moveTo>
                  <a:lnTo>
                    <a:pt x="18" y="67"/>
                  </a:lnTo>
                  <a:lnTo>
                    <a:pt x="12" y="52"/>
                  </a:lnTo>
                  <a:lnTo>
                    <a:pt x="14" y="42"/>
                  </a:lnTo>
                  <a:lnTo>
                    <a:pt x="29" y="63"/>
                  </a:lnTo>
                  <a:close/>
                  <a:moveTo>
                    <a:pt x="18" y="10"/>
                  </a:moveTo>
                  <a:lnTo>
                    <a:pt x="18" y="38"/>
                  </a:lnTo>
                  <a:lnTo>
                    <a:pt x="10" y="33"/>
                  </a:lnTo>
                  <a:lnTo>
                    <a:pt x="2" y="35"/>
                  </a:lnTo>
                  <a:lnTo>
                    <a:pt x="0" y="27"/>
                  </a:lnTo>
                  <a:lnTo>
                    <a:pt x="4" y="0"/>
                  </a:lnTo>
                  <a:lnTo>
                    <a:pt x="18" y="1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44" name="Freeform 180"/>
            <p:cNvSpPr>
              <a:spLocks/>
            </p:cNvSpPr>
            <p:nvPr/>
          </p:nvSpPr>
          <p:spPr bwMode="auto">
            <a:xfrm>
              <a:off x="5416" y="2437"/>
              <a:ext cx="311" cy="219"/>
            </a:xfrm>
            <a:custGeom>
              <a:avLst/>
              <a:gdLst>
                <a:gd name="T0" fmla="*/ 311 w 311"/>
                <a:gd name="T1" fmla="*/ 80 h 219"/>
                <a:gd name="T2" fmla="*/ 290 w 311"/>
                <a:gd name="T3" fmla="*/ 88 h 219"/>
                <a:gd name="T4" fmla="*/ 284 w 311"/>
                <a:gd name="T5" fmla="*/ 103 h 219"/>
                <a:gd name="T6" fmla="*/ 284 w 311"/>
                <a:gd name="T7" fmla="*/ 115 h 219"/>
                <a:gd name="T8" fmla="*/ 255 w 311"/>
                <a:gd name="T9" fmla="*/ 130 h 219"/>
                <a:gd name="T10" fmla="*/ 209 w 311"/>
                <a:gd name="T11" fmla="*/ 146 h 219"/>
                <a:gd name="T12" fmla="*/ 182 w 311"/>
                <a:gd name="T13" fmla="*/ 169 h 219"/>
                <a:gd name="T14" fmla="*/ 171 w 311"/>
                <a:gd name="T15" fmla="*/ 171 h 219"/>
                <a:gd name="T16" fmla="*/ 161 w 311"/>
                <a:gd name="T17" fmla="*/ 169 h 219"/>
                <a:gd name="T18" fmla="*/ 144 w 311"/>
                <a:gd name="T19" fmla="*/ 184 h 219"/>
                <a:gd name="T20" fmla="*/ 125 w 311"/>
                <a:gd name="T21" fmla="*/ 190 h 219"/>
                <a:gd name="T22" fmla="*/ 100 w 311"/>
                <a:gd name="T23" fmla="*/ 192 h 219"/>
                <a:gd name="T24" fmla="*/ 94 w 311"/>
                <a:gd name="T25" fmla="*/ 194 h 219"/>
                <a:gd name="T26" fmla="*/ 86 w 311"/>
                <a:gd name="T27" fmla="*/ 203 h 219"/>
                <a:gd name="T28" fmla="*/ 79 w 311"/>
                <a:gd name="T29" fmla="*/ 205 h 219"/>
                <a:gd name="T30" fmla="*/ 75 w 311"/>
                <a:gd name="T31" fmla="*/ 215 h 219"/>
                <a:gd name="T32" fmla="*/ 60 w 311"/>
                <a:gd name="T33" fmla="*/ 213 h 219"/>
                <a:gd name="T34" fmla="*/ 50 w 311"/>
                <a:gd name="T35" fmla="*/ 219 h 219"/>
                <a:gd name="T36" fmla="*/ 31 w 311"/>
                <a:gd name="T37" fmla="*/ 217 h 219"/>
                <a:gd name="T38" fmla="*/ 21 w 311"/>
                <a:gd name="T39" fmla="*/ 195 h 219"/>
                <a:gd name="T40" fmla="*/ 21 w 311"/>
                <a:gd name="T41" fmla="*/ 178 h 219"/>
                <a:gd name="T42" fmla="*/ 17 w 311"/>
                <a:gd name="T43" fmla="*/ 167 h 219"/>
                <a:gd name="T44" fmla="*/ 10 w 311"/>
                <a:gd name="T45" fmla="*/ 142 h 219"/>
                <a:gd name="T46" fmla="*/ 0 w 311"/>
                <a:gd name="T47" fmla="*/ 128 h 219"/>
                <a:gd name="T48" fmla="*/ 8 w 311"/>
                <a:gd name="T49" fmla="*/ 126 h 219"/>
                <a:gd name="T50" fmla="*/ 4 w 311"/>
                <a:gd name="T51" fmla="*/ 111 h 219"/>
                <a:gd name="T52" fmla="*/ 6 w 311"/>
                <a:gd name="T53" fmla="*/ 105 h 219"/>
                <a:gd name="T54" fmla="*/ 4 w 311"/>
                <a:gd name="T55" fmla="*/ 90 h 219"/>
                <a:gd name="T56" fmla="*/ 17 w 311"/>
                <a:gd name="T57" fmla="*/ 78 h 219"/>
                <a:gd name="T58" fmla="*/ 14 w 311"/>
                <a:gd name="T59" fmla="*/ 65 h 219"/>
                <a:gd name="T60" fmla="*/ 21 w 311"/>
                <a:gd name="T61" fmla="*/ 48 h 219"/>
                <a:gd name="T62" fmla="*/ 33 w 311"/>
                <a:gd name="T63" fmla="*/ 57 h 219"/>
                <a:gd name="T64" fmla="*/ 40 w 311"/>
                <a:gd name="T65" fmla="*/ 53 h 219"/>
                <a:gd name="T66" fmla="*/ 75 w 311"/>
                <a:gd name="T67" fmla="*/ 53 h 219"/>
                <a:gd name="T68" fmla="*/ 81 w 311"/>
                <a:gd name="T69" fmla="*/ 55 h 219"/>
                <a:gd name="T70" fmla="*/ 110 w 311"/>
                <a:gd name="T71" fmla="*/ 59 h 219"/>
                <a:gd name="T72" fmla="*/ 121 w 311"/>
                <a:gd name="T73" fmla="*/ 57 h 219"/>
                <a:gd name="T74" fmla="*/ 129 w 311"/>
                <a:gd name="T75" fmla="*/ 69 h 219"/>
                <a:gd name="T76" fmla="*/ 142 w 311"/>
                <a:gd name="T77" fmla="*/ 63 h 219"/>
                <a:gd name="T78" fmla="*/ 161 w 311"/>
                <a:gd name="T79" fmla="*/ 28 h 219"/>
                <a:gd name="T80" fmla="*/ 188 w 311"/>
                <a:gd name="T81" fmla="*/ 13 h 219"/>
                <a:gd name="T82" fmla="*/ 273 w 311"/>
                <a:gd name="T83" fmla="*/ 0 h 219"/>
                <a:gd name="T84" fmla="*/ 300 w 311"/>
                <a:gd name="T85" fmla="*/ 55 h 219"/>
                <a:gd name="T86" fmla="*/ 311 w 311"/>
                <a:gd name="T87" fmla="*/ 8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1" h="219">
                  <a:moveTo>
                    <a:pt x="311" y="80"/>
                  </a:moveTo>
                  <a:lnTo>
                    <a:pt x="290" y="88"/>
                  </a:lnTo>
                  <a:lnTo>
                    <a:pt x="284" y="103"/>
                  </a:lnTo>
                  <a:lnTo>
                    <a:pt x="284" y="115"/>
                  </a:lnTo>
                  <a:lnTo>
                    <a:pt x="255" y="130"/>
                  </a:lnTo>
                  <a:lnTo>
                    <a:pt x="209" y="146"/>
                  </a:lnTo>
                  <a:lnTo>
                    <a:pt x="182" y="169"/>
                  </a:lnTo>
                  <a:lnTo>
                    <a:pt x="171" y="171"/>
                  </a:lnTo>
                  <a:lnTo>
                    <a:pt x="161" y="169"/>
                  </a:lnTo>
                  <a:lnTo>
                    <a:pt x="144" y="184"/>
                  </a:lnTo>
                  <a:lnTo>
                    <a:pt x="125" y="190"/>
                  </a:lnTo>
                  <a:lnTo>
                    <a:pt x="100" y="192"/>
                  </a:lnTo>
                  <a:lnTo>
                    <a:pt x="94" y="194"/>
                  </a:lnTo>
                  <a:lnTo>
                    <a:pt x="86" y="203"/>
                  </a:lnTo>
                  <a:lnTo>
                    <a:pt x="79" y="205"/>
                  </a:lnTo>
                  <a:lnTo>
                    <a:pt x="75" y="215"/>
                  </a:lnTo>
                  <a:lnTo>
                    <a:pt x="60" y="213"/>
                  </a:lnTo>
                  <a:lnTo>
                    <a:pt x="50" y="219"/>
                  </a:lnTo>
                  <a:lnTo>
                    <a:pt x="31" y="217"/>
                  </a:lnTo>
                  <a:lnTo>
                    <a:pt x="21" y="195"/>
                  </a:lnTo>
                  <a:lnTo>
                    <a:pt x="21" y="178"/>
                  </a:lnTo>
                  <a:lnTo>
                    <a:pt x="17" y="167"/>
                  </a:lnTo>
                  <a:lnTo>
                    <a:pt x="10" y="142"/>
                  </a:lnTo>
                  <a:lnTo>
                    <a:pt x="0" y="128"/>
                  </a:lnTo>
                  <a:lnTo>
                    <a:pt x="8" y="126"/>
                  </a:lnTo>
                  <a:lnTo>
                    <a:pt x="4" y="111"/>
                  </a:lnTo>
                  <a:lnTo>
                    <a:pt x="6" y="105"/>
                  </a:lnTo>
                  <a:lnTo>
                    <a:pt x="4" y="90"/>
                  </a:lnTo>
                  <a:lnTo>
                    <a:pt x="17" y="78"/>
                  </a:lnTo>
                  <a:lnTo>
                    <a:pt x="14" y="65"/>
                  </a:lnTo>
                  <a:lnTo>
                    <a:pt x="21" y="48"/>
                  </a:lnTo>
                  <a:lnTo>
                    <a:pt x="33" y="57"/>
                  </a:lnTo>
                  <a:lnTo>
                    <a:pt x="40" y="53"/>
                  </a:lnTo>
                  <a:lnTo>
                    <a:pt x="75" y="53"/>
                  </a:lnTo>
                  <a:lnTo>
                    <a:pt x="81" y="55"/>
                  </a:lnTo>
                  <a:lnTo>
                    <a:pt x="110" y="59"/>
                  </a:lnTo>
                  <a:lnTo>
                    <a:pt x="121" y="57"/>
                  </a:lnTo>
                  <a:lnTo>
                    <a:pt x="129" y="69"/>
                  </a:lnTo>
                  <a:lnTo>
                    <a:pt x="142" y="63"/>
                  </a:lnTo>
                  <a:lnTo>
                    <a:pt x="161" y="28"/>
                  </a:lnTo>
                  <a:lnTo>
                    <a:pt x="188" y="13"/>
                  </a:lnTo>
                  <a:lnTo>
                    <a:pt x="273" y="0"/>
                  </a:lnTo>
                  <a:lnTo>
                    <a:pt x="300" y="55"/>
                  </a:lnTo>
                  <a:lnTo>
                    <a:pt x="311" y="8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</p:grpSp>
      <p:sp>
        <p:nvSpPr>
          <p:cNvPr id="6" name="Freeform 5"/>
          <p:cNvSpPr/>
          <p:nvPr/>
        </p:nvSpPr>
        <p:spPr>
          <a:xfrm>
            <a:off x="7206869" y="4804800"/>
            <a:ext cx="28230" cy="45361"/>
          </a:xfrm>
          <a:custGeom>
            <a:avLst/>
            <a:gdLst>
              <a:gd name="connsiteX0" fmla="*/ 14205 w 28230"/>
              <a:gd name="connsiteY0" fmla="*/ 0 h 45361"/>
              <a:gd name="connsiteX1" fmla="*/ 14205 w 28230"/>
              <a:gd name="connsiteY1" fmla="*/ 0 h 45361"/>
              <a:gd name="connsiteX2" fmla="*/ 2985 w 28230"/>
              <a:gd name="connsiteY2" fmla="*/ 33659 h 45361"/>
              <a:gd name="connsiteX3" fmla="*/ 28230 w 28230"/>
              <a:gd name="connsiteY3" fmla="*/ 44878 h 45361"/>
              <a:gd name="connsiteX4" fmla="*/ 14205 w 28230"/>
              <a:gd name="connsiteY4" fmla="*/ 0 h 4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0" h="45361">
                <a:moveTo>
                  <a:pt x="14205" y="0"/>
                </a:moveTo>
                <a:lnTo>
                  <a:pt x="14205" y="0"/>
                </a:lnTo>
                <a:cubicBezTo>
                  <a:pt x="10465" y="11220"/>
                  <a:pt x="-6855" y="27099"/>
                  <a:pt x="2985" y="33659"/>
                </a:cubicBezTo>
                <a:cubicBezTo>
                  <a:pt x="8165" y="37113"/>
                  <a:pt x="22506" y="47739"/>
                  <a:pt x="28230" y="44878"/>
                </a:cubicBezTo>
                <a:lnTo>
                  <a:pt x="14205" y="0"/>
                </a:lnTo>
                <a:close/>
              </a:path>
            </a:pathLst>
          </a:custGeom>
          <a:solidFill>
            <a:srgbClr val="E3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47F5B-6A6C-504D-9F32-7D36F7E3F439}"/>
              </a:ext>
            </a:extLst>
          </p:cNvPr>
          <p:cNvSpPr txBox="1"/>
          <p:nvPr/>
        </p:nvSpPr>
        <p:spPr>
          <a:xfrm>
            <a:off x="207264" y="5870448"/>
            <a:ext cx="5888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kern="0" spc="-40" dirty="0">
                <a:solidFill>
                  <a:srgbClr val="3C484E"/>
                </a:solidFill>
                <a:latin typeface="Metropolis" pitchFamily="2" charset="77"/>
              </a:rPr>
              <a:t>We are active in low- and middle-income countries all over the globe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B27BBCA-C3DB-7541-A0DE-DEC8545172FA}"/>
              </a:ext>
            </a:extLst>
          </p:cNvPr>
          <p:cNvSpPr txBox="1"/>
          <p:nvPr/>
        </p:nvSpPr>
        <p:spPr>
          <a:xfrm>
            <a:off x="8216100" y="5559808"/>
            <a:ext cx="3768636" cy="10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kern="0" spc="-40" dirty="0">
                <a:solidFill>
                  <a:srgbClr val="E75341"/>
                </a:solidFill>
                <a:latin typeface="Metropolis" pitchFamily="2" charset="77"/>
              </a:rPr>
              <a:t>Cardiovascular health</a:t>
            </a:r>
          </a:p>
          <a:p>
            <a:pPr>
              <a:lnSpc>
                <a:spcPct val="150000"/>
              </a:lnSpc>
            </a:pPr>
            <a:r>
              <a:rPr lang="en-US" sz="1400" kern="0" spc="-40" dirty="0">
                <a:solidFill>
                  <a:srgbClr val="4F45CE"/>
                </a:solidFill>
                <a:latin typeface="Metropolis" pitchFamily="2" charset="77"/>
              </a:rPr>
              <a:t>Prevent epidemics</a:t>
            </a:r>
          </a:p>
          <a:p>
            <a:pPr>
              <a:lnSpc>
                <a:spcPct val="150000"/>
              </a:lnSpc>
            </a:pPr>
            <a:r>
              <a:rPr lang="en-US" sz="1400" kern="0" spc="-40" dirty="0">
                <a:solidFill>
                  <a:srgbClr val="BAA036"/>
                </a:solidFill>
                <a:latin typeface="Metropolis" pitchFamily="2" charset="77"/>
              </a:rPr>
              <a:t>LINKS community and REPLACE trans fats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A5A4A2-01DA-544C-86E9-BAD513EBBF1A}"/>
              </a:ext>
            </a:extLst>
          </p:cNvPr>
          <p:cNvSpPr/>
          <p:nvPr/>
        </p:nvSpPr>
        <p:spPr>
          <a:xfrm>
            <a:off x="8088084" y="5711952"/>
            <a:ext cx="146304" cy="146304"/>
          </a:xfrm>
          <a:prstGeom prst="ellipse">
            <a:avLst/>
          </a:prstGeom>
          <a:solidFill>
            <a:srgbClr val="FF6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E50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88F9E6E-A7A5-9B4D-A0F1-9F9E9B5F66D0}"/>
              </a:ext>
            </a:extLst>
          </p:cNvPr>
          <p:cNvSpPr/>
          <p:nvPr/>
        </p:nvSpPr>
        <p:spPr>
          <a:xfrm>
            <a:off x="8088084" y="6035040"/>
            <a:ext cx="146304" cy="146304"/>
          </a:xfrm>
          <a:prstGeom prst="ellipse">
            <a:avLst/>
          </a:prstGeom>
          <a:solidFill>
            <a:srgbClr val="4F4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A641669-B89E-C141-8F60-D2D4790A8D89}"/>
              </a:ext>
            </a:extLst>
          </p:cNvPr>
          <p:cNvSpPr/>
          <p:nvPr/>
        </p:nvSpPr>
        <p:spPr>
          <a:xfrm>
            <a:off x="8088084" y="6345936"/>
            <a:ext cx="146304" cy="146304"/>
          </a:xfrm>
          <a:prstGeom prst="ellipse">
            <a:avLst/>
          </a:prstGeom>
          <a:solidFill>
            <a:srgbClr val="F8D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764279" y="1800151"/>
            <a:ext cx="2720276" cy="3257697"/>
            <a:chOff x="3625" y="1813"/>
            <a:chExt cx="2050" cy="2455"/>
          </a:xfrm>
          <a:solidFill>
            <a:srgbClr val="E3EAF0"/>
          </a:solidFill>
        </p:grpSpPr>
        <p:sp>
          <p:nvSpPr>
            <p:cNvPr id="372" name="Freeform 8"/>
            <p:cNvSpPr>
              <a:spLocks/>
            </p:cNvSpPr>
            <p:nvPr/>
          </p:nvSpPr>
          <p:spPr bwMode="auto">
            <a:xfrm>
              <a:off x="4170" y="2667"/>
              <a:ext cx="91" cy="207"/>
            </a:xfrm>
            <a:custGeom>
              <a:avLst/>
              <a:gdLst>
                <a:gd name="T0" fmla="*/ 58 w 91"/>
                <a:gd name="T1" fmla="*/ 204 h 207"/>
                <a:gd name="T2" fmla="*/ 33 w 91"/>
                <a:gd name="T3" fmla="*/ 207 h 207"/>
                <a:gd name="T4" fmla="*/ 25 w 91"/>
                <a:gd name="T5" fmla="*/ 184 h 207"/>
                <a:gd name="T6" fmla="*/ 27 w 91"/>
                <a:gd name="T7" fmla="*/ 106 h 207"/>
                <a:gd name="T8" fmla="*/ 21 w 91"/>
                <a:gd name="T9" fmla="*/ 98 h 207"/>
                <a:gd name="T10" fmla="*/ 19 w 91"/>
                <a:gd name="T11" fmla="*/ 83 h 207"/>
                <a:gd name="T12" fmla="*/ 10 w 91"/>
                <a:gd name="T13" fmla="*/ 69 h 207"/>
                <a:gd name="T14" fmla="*/ 0 w 91"/>
                <a:gd name="T15" fmla="*/ 60 h 207"/>
                <a:gd name="T16" fmla="*/ 4 w 91"/>
                <a:gd name="T17" fmla="*/ 42 h 207"/>
                <a:gd name="T18" fmla="*/ 16 w 91"/>
                <a:gd name="T19" fmla="*/ 38 h 207"/>
                <a:gd name="T20" fmla="*/ 21 w 91"/>
                <a:gd name="T21" fmla="*/ 23 h 207"/>
                <a:gd name="T22" fmla="*/ 37 w 91"/>
                <a:gd name="T23" fmla="*/ 19 h 207"/>
                <a:gd name="T24" fmla="*/ 43 w 91"/>
                <a:gd name="T25" fmla="*/ 10 h 207"/>
                <a:gd name="T26" fmla="*/ 52 w 91"/>
                <a:gd name="T27" fmla="*/ 0 h 207"/>
                <a:gd name="T28" fmla="*/ 64 w 91"/>
                <a:gd name="T29" fmla="*/ 0 h 207"/>
                <a:gd name="T30" fmla="*/ 87 w 91"/>
                <a:gd name="T31" fmla="*/ 19 h 207"/>
                <a:gd name="T32" fmla="*/ 85 w 91"/>
                <a:gd name="T33" fmla="*/ 31 h 207"/>
                <a:gd name="T34" fmla="*/ 91 w 91"/>
                <a:gd name="T35" fmla="*/ 50 h 207"/>
                <a:gd name="T36" fmla="*/ 85 w 91"/>
                <a:gd name="T37" fmla="*/ 65 h 207"/>
                <a:gd name="T38" fmla="*/ 89 w 91"/>
                <a:gd name="T39" fmla="*/ 73 h 207"/>
                <a:gd name="T40" fmla="*/ 73 w 91"/>
                <a:gd name="T41" fmla="*/ 94 h 207"/>
                <a:gd name="T42" fmla="*/ 66 w 91"/>
                <a:gd name="T43" fmla="*/ 106 h 207"/>
                <a:gd name="T44" fmla="*/ 60 w 91"/>
                <a:gd name="T45" fmla="*/ 127 h 207"/>
                <a:gd name="T46" fmla="*/ 60 w 91"/>
                <a:gd name="T47" fmla="*/ 148 h 207"/>
                <a:gd name="T48" fmla="*/ 58 w 91"/>
                <a:gd name="T4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207">
                  <a:moveTo>
                    <a:pt x="58" y="204"/>
                  </a:moveTo>
                  <a:lnTo>
                    <a:pt x="33" y="207"/>
                  </a:lnTo>
                  <a:lnTo>
                    <a:pt x="25" y="184"/>
                  </a:lnTo>
                  <a:lnTo>
                    <a:pt x="27" y="106"/>
                  </a:lnTo>
                  <a:lnTo>
                    <a:pt x="21" y="98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6" y="38"/>
                  </a:lnTo>
                  <a:lnTo>
                    <a:pt x="21" y="23"/>
                  </a:lnTo>
                  <a:lnTo>
                    <a:pt x="37" y="19"/>
                  </a:lnTo>
                  <a:lnTo>
                    <a:pt x="43" y="1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7" y="19"/>
                  </a:lnTo>
                  <a:lnTo>
                    <a:pt x="85" y="31"/>
                  </a:lnTo>
                  <a:lnTo>
                    <a:pt x="91" y="50"/>
                  </a:lnTo>
                  <a:lnTo>
                    <a:pt x="85" y="65"/>
                  </a:lnTo>
                  <a:lnTo>
                    <a:pt x="89" y="73"/>
                  </a:lnTo>
                  <a:lnTo>
                    <a:pt x="73" y="94"/>
                  </a:lnTo>
                  <a:lnTo>
                    <a:pt x="66" y="106"/>
                  </a:lnTo>
                  <a:lnTo>
                    <a:pt x="60" y="127"/>
                  </a:lnTo>
                  <a:lnTo>
                    <a:pt x="60" y="148"/>
                  </a:lnTo>
                  <a:lnTo>
                    <a:pt x="58" y="204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3" name="Freeform 9"/>
            <p:cNvSpPr>
              <a:spLocks/>
            </p:cNvSpPr>
            <p:nvPr/>
          </p:nvSpPr>
          <p:spPr bwMode="auto">
            <a:xfrm>
              <a:off x="3984" y="2569"/>
              <a:ext cx="230" cy="186"/>
            </a:xfrm>
            <a:custGeom>
              <a:avLst/>
              <a:gdLst>
                <a:gd name="T0" fmla="*/ 79 w 230"/>
                <a:gd name="T1" fmla="*/ 186 h 186"/>
                <a:gd name="T2" fmla="*/ 58 w 230"/>
                <a:gd name="T3" fmla="*/ 177 h 186"/>
                <a:gd name="T4" fmla="*/ 44 w 230"/>
                <a:gd name="T5" fmla="*/ 179 h 186"/>
                <a:gd name="T6" fmla="*/ 35 w 230"/>
                <a:gd name="T7" fmla="*/ 186 h 186"/>
                <a:gd name="T8" fmla="*/ 21 w 230"/>
                <a:gd name="T9" fmla="*/ 181 h 186"/>
                <a:gd name="T10" fmla="*/ 15 w 230"/>
                <a:gd name="T11" fmla="*/ 169 h 186"/>
                <a:gd name="T12" fmla="*/ 2 w 230"/>
                <a:gd name="T13" fmla="*/ 161 h 186"/>
                <a:gd name="T14" fmla="*/ 0 w 230"/>
                <a:gd name="T15" fmla="*/ 142 h 186"/>
                <a:gd name="T16" fmla="*/ 10 w 230"/>
                <a:gd name="T17" fmla="*/ 127 h 186"/>
                <a:gd name="T18" fmla="*/ 8 w 230"/>
                <a:gd name="T19" fmla="*/ 115 h 186"/>
                <a:gd name="T20" fmla="*/ 33 w 230"/>
                <a:gd name="T21" fmla="*/ 87 h 186"/>
                <a:gd name="T22" fmla="*/ 37 w 230"/>
                <a:gd name="T23" fmla="*/ 63 h 186"/>
                <a:gd name="T24" fmla="*/ 46 w 230"/>
                <a:gd name="T25" fmla="*/ 56 h 186"/>
                <a:gd name="T26" fmla="*/ 60 w 230"/>
                <a:gd name="T27" fmla="*/ 60 h 186"/>
                <a:gd name="T28" fmla="*/ 73 w 230"/>
                <a:gd name="T29" fmla="*/ 54 h 186"/>
                <a:gd name="T30" fmla="*/ 77 w 230"/>
                <a:gd name="T31" fmla="*/ 44 h 186"/>
                <a:gd name="T32" fmla="*/ 100 w 230"/>
                <a:gd name="T33" fmla="*/ 29 h 186"/>
                <a:gd name="T34" fmla="*/ 106 w 230"/>
                <a:gd name="T35" fmla="*/ 19 h 186"/>
                <a:gd name="T36" fmla="*/ 134 w 230"/>
                <a:gd name="T37" fmla="*/ 4 h 186"/>
                <a:gd name="T38" fmla="*/ 150 w 230"/>
                <a:gd name="T39" fmla="*/ 0 h 186"/>
                <a:gd name="T40" fmla="*/ 157 w 230"/>
                <a:gd name="T41" fmla="*/ 6 h 186"/>
                <a:gd name="T42" fmla="*/ 177 w 230"/>
                <a:gd name="T43" fmla="*/ 6 h 186"/>
                <a:gd name="T44" fmla="*/ 175 w 230"/>
                <a:gd name="T45" fmla="*/ 23 h 186"/>
                <a:gd name="T46" fmla="*/ 179 w 230"/>
                <a:gd name="T47" fmla="*/ 39 h 186"/>
                <a:gd name="T48" fmla="*/ 194 w 230"/>
                <a:gd name="T49" fmla="*/ 60 h 186"/>
                <a:gd name="T50" fmla="*/ 196 w 230"/>
                <a:gd name="T51" fmla="*/ 77 h 186"/>
                <a:gd name="T52" fmla="*/ 230 w 230"/>
                <a:gd name="T53" fmla="*/ 85 h 186"/>
                <a:gd name="T54" fmla="*/ 229 w 230"/>
                <a:gd name="T55" fmla="*/ 108 h 186"/>
                <a:gd name="T56" fmla="*/ 223 w 230"/>
                <a:gd name="T57" fmla="*/ 117 h 186"/>
                <a:gd name="T58" fmla="*/ 207 w 230"/>
                <a:gd name="T59" fmla="*/ 121 h 186"/>
                <a:gd name="T60" fmla="*/ 202 w 230"/>
                <a:gd name="T61" fmla="*/ 136 h 186"/>
                <a:gd name="T62" fmla="*/ 190 w 230"/>
                <a:gd name="T63" fmla="*/ 140 h 186"/>
                <a:gd name="T64" fmla="*/ 165 w 230"/>
                <a:gd name="T65" fmla="*/ 138 h 186"/>
                <a:gd name="T66" fmla="*/ 152 w 230"/>
                <a:gd name="T67" fmla="*/ 136 h 186"/>
                <a:gd name="T68" fmla="*/ 142 w 230"/>
                <a:gd name="T69" fmla="*/ 142 h 186"/>
                <a:gd name="T70" fmla="*/ 129 w 230"/>
                <a:gd name="T71" fmla="*/ 140 h 186"/>
                <a:gd name="T72" fmla="*/ 77 w 230"/>
                <a:gd name="T73" fmla="*/ 140 h 186"/>
                <a:gd name="T74" fmla="*/ 75 w 230"/>
                <a:gd name="T75" fmla="*/ 159 h 186"/>
                <a:gd name="T76" fmla="*/ 79 w 230"/>
                <a:gd name="T7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86">
                  <a:moveTo>
                    <a:pt x="79" y="186"/>
                  </a:moveTo>
                  <a:lnTo>
                    <a:pt x="58" y="177"/>
                  </a:lnTo>
                  <a:lnTo>
                    <a:pt x="44" y="179"/>
                  </a:lnTo>
                  <a:lnTo>
                    <a:pt x="35" y="186"/>
                  </a:lnTo>
                  <a:lnTo>
                    <a:pt x="21" y="181"/>
                  </a:lnTo>
                  <a:lnTo>
                    <a:pt x="15" y="169"/>
                  </a:lnTo>
                  <a:lnTo>
                    <a:pt x="2" y="161"/>
                  </a:lnTo>
                  <a:lnTo>
                    <a:pt x="0" y="142"/>
                  </a:lnTo>
                  <a:lnTo>
                    <a:pt x="10" y="127"/>
                  </a:lnTo>
                  <a:lnTo>
                    <a:pt x="8" y="115"/>
                  </a:lnTo>
                  <a:lnTo>
                    <a:pt x="33" y="87"/>
                  </a:lnTo>
                  <a:lnTo>
                    <a:pt x="37" y="63"/>
                  </a:lnTo>
                  <a:lnTo>
                    <a:pt x="46" y="56"/>
                  </a:lnTo>
                  <a:lnTo>
                    <a:pt x="60" y="60"/>
                  </a:lnTo>
                  <a:lnTo>
                    <a:pt x="73" y="54"/>
                  </a:lnTo>
                  <a:lnTo>
                    <a:pt x="77" y="44"/>
                  </a:lnTo>
                  <a:lnTo>
                    <a:pt x="100" y="29"/>
                  </a:lnTo>
                  <a:lnTo>
                    <a:pt x="106" y="19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57" y="6"/>
                  </a:lnTo>
                  <a:lnTo>
                    <a:pt x="177" y="6"/>
                  </a:lnTo>
                  <a:lnTo>
                    <a:pt x="175" y="23"/>
                  </a:lnTo>
                  <a:lnTo>
                    <a:pt x="179" y="39"/>
                  </a:lnTo>
                  <a:lnTo>
                    <a:pt x="194" y="60"/>
                  </a:lnTo>
                  <a:lnTo>
                    <a:pt x="196" y="77"/>
                  </a:lnTo>
                  <a:lnTo>
                    <a:pt x="230" y="85"/>
                  </a:lnTo>
                  <a:lnTo>
                    <a:pt x="229" y="108"/>
                  </a:lnTo>
                  <a:lnTo>
                    <a:pt x="223" y="117"/>
                  </a:lnTo>
                  <a:lnTo>
                    <a:pt x="207" y="121"/>
                  </a:lnTo>
                  <a:lnTo>
                    <a:pt x="202" y="136"/>
                  </a:lnTo>
                  <a:lnTo>
                    <a:pt x="190" y="140"/>
                  </a:lnTo>
                  <a:lnTo>
                    <a:pt x="165" y="138"/>
                  </a:lnTo>
                  <a:lnTo>
                    <a:pt x="152" y="136"/>
                  </a:lnTo>
                  <a:lnTo>
                    <a:pt x="142" y="142"/>
                  </a:lnTo>
                  <a:lnTo>
                    <a:pt x="129" y="140"/>
                  </a:lnTo>
                  <a:lnTo>
                    <a:pt x="77" y="140"/>
                  </a:lnTo>
                  <a:lnTo>
                    <a:pt x="75" y="159"/>
                  </a:lnTo>
                  <a:lnTo>
                    <a:pt x="79" y="18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377" name="Freeform 13"/>
            <p:cNvSpPr>
              <a:spLocks/>
            </p:cNvSpPr>
            <p:nvPr/>
          </p:nvSpPr>
          <p:spPr bwMode="auto">
            <a:xfrm>
              <a:off x="4737" y="3685"/>
              <a:ext cx="282" cy="311"/>
            </a:xfrm>
            <a:custGeom>
              <a:avLst/>
              <a:gdLst>
                <a:gd name="T0" fmla="*/ 174 w 282"/>
                <a:gd name="T1" fmla="*/ 29 h 311"/>
                <a:gd name="T2" fmla="*/ 180 w 282"/>
                <a:gd name="T3" fmla="*/ 34 h 311"/>
                <a:gd name="T4" fmla="*/ 188 w 282"/>
                <a:gd name="T5" fmla="*/ 55 h 311"/>
                <a:gd name="T6" fmla="*/ 220 w 282"/>
                <a:gd name="T7" fmla="*/ 92 h 311"/>
                <a:gd name="T8" fmla="*/ 234 w 282"/>
                <a:gd name="T9" fmla="*/ 96 h 311"/>
                <a:gd name="T10" fmla="*/ 234 w 282"/>
                <a:gd name="T11" fmla="*/ 107 h 311"/>
                <a:gd name="T12" fmla="*/ 241 w 282"/>
                <a:gd name="T13" fmla="*/ 130 h 311"/>
                <a:gd name="T14" fmla="*/ 264 w 282"/>
                <a:gd name="T15" fmla="*/ 134 h 311"/>
                <a:gd name="T16" fmla="*/ 282 w 282"/>
                <a:gd name="T17" fmla="*/ 149 h 311"/>
                <a:gd name="T18" fmla="*/ 240 w 282"/>
                <a:gd name="T19" fmla="*/ 174 h 311"/>
                <a:gd name="T20" fmla="*/ 213 w 282"/>
                <a:gd name="T21" fmla="*/ 201 h 311"/>
                <a:gd name="T22" fmla="*/ 203 w 282"/>
                <a:gd name="T23" fmla="*/ 222 h 311"/>
                <a:gd name="T24" fmla="*/ 193 w 282"/>
                <a:gd name="T25" fmla="*/ 236 h 311"/>
                <a:gd name="T26" fmla="*/ 176 w 282"/>
                <a:gd name="T27" fmla="*/ 238 h 311"/>
                <a:gd name="T28" fmla="*/ 172 w 282"/>
                <a:gd name="T29" fmla="*/ 255 h 311"/>
                <a:gd name="T30" fmla="*/ 168 w 282"/>
                <a:gd name="T31" fmla="*/ 265 h 311"/>
                <a:gd name="T32" fmla="*/ 149 w 282"/>
                <a:gd name="T33" fmla="*/ 274 h 311"/>
                <a:gd name="T34" fmla="*/ 126 w 282"/>
                <a:gd name="T35" fmla="*/ 272 h 311"/>
                <a:gd name="T36" fmla="*/ 111 w 282"/>
                <a:gd name="T37" fmla="*/ 263 h 311"/>
                <a:gd name="T38" fmla="*/ 99 w 282"/>
                <a:gd name="T39" fmla="*/ 259 h 311"/>
                <a:gd name="T40" fmla="*/ 86 w 282"/>
                <a:gd name="T41" fmla="*/ 267 h 311"/>
                <a:gd name="T42" fmla="*/ 78 w 282"/>
                <a:gd name="T43" fmla="*/ 282 h 311"/>
                <a:gd name="T44" fmla="*/ 63 w 282"/>
                <a:gd name="T45" fmla="*/ 293 h 311"/>
                <a:gd name="T46" fmla="*/ 49 w 282"/>
                <a:gd name="T47" fmla="*/ 307 h 311"/>
                <a:gd name="T48" fmla="*/ 28 w 282"/>
                <a:gd name="T49" fmla="*/ 311 h 311"/>
                <a:gd name="T50" fmla="*/ 21 w 282"/>
                <a:gd name="T51" fmla="*/ 299 h 311"/>
                <a:gd name="T52" fmla="*/ 25 w 282"/>
                <a:gd name="T53" fmla="*/ 278 h 311"/>
                <a:gd name="T54" fmla="*/ 7 w 282"/>
                <a:gd name="T55" fmla="*/ 245 h 311"/>
                <a:gd name="T56" fmla="*/ 0 w 282"/>
                <a:gd name="T57" fmla="*/ 242 h 311"/>
                <a:gd name="T58" fmla="*/ 1 w 282"/>
                <a:gd name="T59" fmla="*/ 142 h 311"/>
                <a:gd name="T60" fmla="*/ 30 w 282"/>
                <a:gd name="T61" fmla="*/ 140 h 311"/>
                <a:gd name="T62" fmla="*/ 34 w 282"/>
                <a:gd name="T63" fmla="*/ 19 h 311"/>
                <a:gd name="T64" fmla="*/ 55 w 282"/>
                <a:gd name="T65" fmla="*/ 19 h 311"/>
                <a:gd name="T66" fmla="*/ 101 w 282"/>
                <a:gd name="T67" fmla="*/ 5 h 311"/>
                <a:gd name="T68" fmla="*/ 113 w 282"/>
                <a:gd name="T69" fmla="*/ 21 h 311"/>
                <a:gd name="T70" fmla="*/ 132 w 282"/>
                <a:gd name="T71" fmla="*/ 7 h 311"/>
                <a:gd name="T72" fmla="*/ 140 w 282"/>
                <a:gd name="T73" fmla="*/ 7 h 311"/>
                <a:gd name="T74" fmla="*/ 157 w 282"/>
                <a:gd name="T75" fmla="*/ 0 h 311"/>
                <a:gd name="T76" fmla="*/ 163 w 282"/>
                <a:gd name="T77" fmla="*/ 2 h 311"/>
                <a:gd name="T78" fmla="*/ 174 w 282"/>
                <a:gd name="T79" fmla="*/ 2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11">
                  <a:moveTo>
                    <a:pt x="174" y="29"/>
                  </a:moveTo>
                  <a:lnTo>
                    <a:pt x="180" y="34"/>
                  </a:lnTo>
                  <a:lnTo>
                    <a:pt x="188" y="55"/>
                  </a:lnTo>
                  <a:lnTo>
                    <a:pt x="220" y="92"/>
                  </a:lnTo>
                  <a:lnTo>
                    <a:pt x="234" y="96"/>
                  </a:lnTo>
                  <a:lnTo>
                    <a:pt x="234" y="107"/>
                  </a:lnTo>
                  <a:lnTo>
                    <a:pt x="241" y="130"/>
                  </a:lnTo>
                  <a:lnTo>
                    <a:pt x="264" y="134"/>
                  </a:lnTo>
                  <a:lnTo>
                    <a:pt x="282" y="149"/>
                  </a:lnTo>
                  <a:lnTo>
                    <a:pt x="240" y="174"/>
                  </a:lnTo>
                  <a:lnTo>
                    <a:pt x="213" y="201"/>
                  </a:lnTo>
                  <a:lnTo>
                    <a:pt x="203" y="222"/>
                  </a:lnTo>
                  <a:lnTo>
                    <a:pt x="193" y="236"/>
                  </a:lnTo>
                  <a:lnTo>
                    <a:pt x="176" y="238"/>
                  </a:lnTo>
                  <a:lnTo>
                    <a:pt x="172" y="255"/>
                  </a:lnTo>
                  <a:lnTo>
                    <a:pt x="168" y="265"/>
                  </a:lnTo>
                  <a:lnTo>
                    <a:pt x="149" y="274"/>
                  </a:lnTo>
                  <a:lnTo>
                    <a:pt x="126" y="272"/>
                  </a:lnTo>
                  <a:lnTo>
                    <a:pt x="111" y="263"/>
                  </a:lnTo>
                  <a:lnTo>
                    <a:pt x="99" y="259"/>
                  </a:lnTo>
                  <a:lnTo>
                    <a:pt x="86" y="267"/>
                  </a:lnTo>
                  <a:lnTo>
                    <a:pt x="78" y="282"/>
                  </a:lnTo>
                  <a:lnTo>
                    <a:pt x="63" y="293"/>
                  </a:lnTo>
                  <a:lnTo>
                    <a:pt x="49" y="307"/>
                  </a:lnTo>
                  <a:lnTo>
                    <a:pt x="28" y="311"/>
                  </a:lnTo>
                  <a:lnTo>
                    <a:pt x="21" y="299"/>
                  </a:lnTo>
                  <a:lnTo>
                    <a:pt x="25" y="278"/>
                  </a:lnTo>
                  <a:lnTo>
                    <a:pt x="7" y="245"/>
                  </a:lnTo>
                  <a:lnTo>
                    <a:pt x="0" y="242"/>
                  </a:lnTo>
                  <a:lnTo>
                    <a:pt x="1" y="142"/>
                  </a:lnTo>
                  <a:lnTo>
                    <a:pt x="30" y="140"/>
                  </a:lnTo>
                  <a:lnTo>
                    <a:pt x="34" y="19"/>
                  </a:lnTo>
                  <a:lnTo>
                    <a:pt x="55" y="19"/>
                  </a:lnTo>
                  <a:lnTo>
                    <a:pt x="101" y="5"/>
                  </a:lnTo>
                  <a:lnTo>
                    <a:pt x="113" y="21"/>
                  </a:lnTo>
                  <a:lnTo>
                    <a:pt x="132" y="7"/>
                  </a:lnTo>
                  <a:lnTo>
                    <a:pt x="140" y="7"/>
                  </a:lnTo>
                  <a:lnTo>
                    <a:pt x="157" y="0"/>
                  </a:lnTo>
                  <a:lnTo>
                    <a:pt x="163" y="2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8" name="Freeform 14"/>
            <p:cNvSpPr>
              <a:spLocks/>
            </p:cNvSpPr>
            <p:nvPr/>
          </p:nvSpPr>
          <p:spPr bwMode="auto">
            <a:xfrm>
              <a:off x="4581" y="2704"/>
              <a:ext cx="388" cy="303"/>
            </a:xfrm>
            <a:custGeom>
              <a:avLst/>
              <a:gdLst>
                <a:gd name="T0" fmla="*/ 23 w 388"/>
                <a:gd name="T1" fmla="*/ 126 h 303"/>
                <a:gd name="T2" fmla="*/ 48 w 388"/>
                <a:gd name="T3" fmla="*/ 124 h 303"/>
                <a:gd name="T4" fmla="*/ 54 w 388"/>
                <a:gd name="T5" fmla="*/ 115 h 303"/>
                <a:gd name="T6" fmla="*/ 60 w 388"/>
                <a:gd name="T7" fmla="*/ 117 h 303"/>
                <a:gd name="T8" fmla="*/ 67 w 388"/>
                <a:gd name="T9" fmla="*/ 124 h 303"/>
                <a:gd name="T10" fmla="*/ 104 w 388"/>
                <a:gd name="T11" fmla="*/ 111 h 303"/>
                <a:gd name="T12" fmla="*/ 117 w 388"/>
                <a:gd name="T13" fmla="*/ 97 h 303"/>
                <a:gd name="T14" fmla="*/ 133 w 388"/>
                <a:gd name="T15" fmla="*/ 86 h 303"/>
                <a:gd name="T16" fmla="*/ 131 w 388"/>
                <a:gd name="T17" fmla="*/ 72 h 303"/>
                <a:gd name="T18" fmla="*/ 138 w 388"/>
                <a:gd name="T19" fmla="*/ 71 h 303"/>
                <a:gd name="T20" fmla="*/ 167 w 388"/>
                <a:gd name="T21" fmla="*/ 72 h 303"/>
                <a:gd name="T22" fmla="*/ 196 w 388"/>
                <a:gd name="T23" fmla="*/ 57 h 303"/>
                <a:gd name="T24" fmla="*/ 217 w 388"/>
                <a:gd name="T25" fmla="*/ 19 h 303"/>
                <a:gd name="T26" fmla="*/ 232 w 388"/>
                <a:gd name="T27" fmla="*/ 5 h 303"/>
                <a:gd name="T28" fmla="*/ 250 w 388"/>
                <a:gd name="T29" fmla="*/ 0 h 303"/>
                <a:gd name="T30" fmla="*/ 253 w 388"/>
                <a:gd name="T31" fmla="*/ 15 h 303"/>
                <a:gd name="T32" fmla="*/ 271 w 388"/>
                <a:gd name="T33" fmla="*/ 36 h 303"/>
                <a:gd name="T34" fmla="*/ 271 w 388"/>
                <a:gd name="T35" fmla="*/ 49 h 303"/>
                <a:gd name="T36" fmla="*/ 267 w 388"/>
                <a:gd name="T37" fmla="*/ 63 h 303"/>
                <a:gd name="T38" fmla="*/ 269 w 388"/>
                <a:gd name="T39" fmla="*/ 74 h 303"/>
                <a:gd name="T40" fmla="*/ 278 w 388"/>
                <a:gd name="T41" fmla="*/ 84 h 303"/>
                <a:gd name="T42" fmla="*/ 301 w 388"/>
                <a:gd name="T43" fmla="*/ 99 h 303"/>
                <a:gd name="T44" fmla="*/ 319 w 388"/>
                <a:gd name="T45" fmla="*/ 113 h 303"/>
                <a:gd name="T46" fmla="*/ 319 w 388"/>
                <a:gd name="T47" fmla="*/ 124 h 303"/>
                <a:gd name="T48" fmla="*/ 340 w 388"/>
                <a:gd name="T49" fmla="*/ 142 h 303"/>
                <a:gd name="T50" fmla="*/ 351 w 388"/>
                <a:gd name="T51" fmla="*/ 157 h 303"/>
                <a:gd name="T52" fmla="*/ 359 w 388"/>
                <a:gd name="T53" fmla="*/ 176 h 303"/>
                <a:gd name="T54" fmla="*/ 382 w 388"/>
                <a:gd name="T55" fmla="*/ 190 h 303"/>
                <a:gd name="T56" fmla="*/ 388 w 388"/>
                <a:gd name="T57" fmla="*/ 201 h 303"/>
                <a:gd name="T58" fmla="*/ 378 w 388"/>
                <a:gd name="T59" fmla="*/ 205 h 303"/>
                <a:gd name="T60" fmla="*/ 357 w 388"/>
                <a:gd name="T61" fmla="*/ 203 h 303"/>
                <a:gd name="T62" fmla="*/ 336 w 388"/>
                <a:gd name="T63" fmla="*/ 201 h 303"/>
                <a:gd name="T64" fmla="*/ 324 w 388"/>
                <a:gd name="T65" fmla="*/ 203 h 303"/>
                <a:gd name="T66" fmla="*/ 321 w 388"/>
                <a:gd name="T67" fmla="*/ 211 h 303"/>
                <a:gd name="T68" fmla="*/ 311 w 388"/>
                <a:gd name="T69" fmla="*/ 213 h 303"/>
                <a:gd name="T70" fmla="*/ 298 w 388"/>
                <a:gd name="T71" fmla="*/ 205 h 303"/>
                <a:gd name="T72" fmla="*/ 265 w 388"/>
                <a:gd name="T73" fmla="*/ 222 h 303"/>
                <a:gd name="T74" fmla="*/ 252 w 388"/>
                <a:gd name="T75" fmla="*/ 218 h 303"/>
                <a:gd name="T76" fmla="*/ 248 w 388"/>
                <a:gd name="T77" fmla="*/ 222 h 303"/>
                <a:gd name="T78" fmla="*/ 238 w 388"/>
                <a:gd name="T79" fmla="*/ 241 h 303"/>
                <a:gd name="T80" fmla="*/ 215 w 388"/>
                <a:gd name="T81" fmla="*/ 236 h 303"/>
                <a:gd name="T82" fmla="*/ 194 w 388"/>
                <a:gd name="T83" fmla="*/ 232 h 303"/>
                <a:gd name="T84" fmla="*/ 175 w 388"/>
                <a:gd name="T85" fmla="*/ 220 h 303"/>
                <a:gd name="T86" fmla="*/ 150 w 388"/>
                <a:gd name="T87" fmla="*/ 209 h 303"/>
                <a:gd name="T88" fmla="*/ 134 w 388"/>
                <a:gd name="T89" fmla="*/ 218 h 303"/>
                <a:gd name="T90" fmla="*/ 123 w 388"/>
                <a:gd name="T91" fmla="*/ 236 h 303"/>
                <a:gd name="T92" fmla="*/ 119 w 388"/>
                <a:gd name="T93" fmla="*/ 261 h 303"/>
                <a:gd name="T94" fmla="*/ 100 w 388"/>
                <a:gd name="T95" fmla="*/ 259 h 303"/>
                <a:gd name="T96" fmla="*/ 81 w 388"/>
                <a:gd name="T97" fmla="*/ 253 h 303"/>
                <a:gd name="T98" fmla="*/ 62 w 388"/>
                <a:gd name="T99" fmla="*/ 270 h 303"/>
                <a:gd name="T100" fmla="*/ 46 w 388"/>
                <a:gd name="T101" fmla="*/ 303 h 303"/>
                <a:gd name="T102" fmla="*/ 42 w 388"/>
                <a:gd name="T103" fmla="*/ 291 h 303"/>
                <a:gd name="T104" fmla="*/ 42 w 388"/>
                <a:gd name="T105" fmla="*/ 276 h 303"/>
                <a:gd name="T106" fmla="*/ 29 w 388"/>
                <a:gd name="T107" fmla="*/ 266 h 303"/>
                <a:gd name="T108" fmla="*/ 17 w 388"/>
                <a:gd name="T109" fmla="*/ 247 h 303"/>
                <a:gd name="T110" fmla="*/ 14 w 388"/>
                <a:gd name="T111" fmla="*/ 236 h 303"/>
                <a:gd name="T112" fmla="*/ 0 w 388"/>
                <a:gd name="T113" fmla="*/ 218 h 303"/>
                <a:gd name="T114" fmla="*/ 2 w 388"/>
                <a:gd name="T115" fmla="*/ 209 h 303"/>
                <a:gd name="T116" fmla="*/ 0 w 388"/>
                <a:gd name="T117" fmla="*/ 193 h 303"/>
                <a:gd name="T118" fmla="*/ 2 w 388"/>
                <a:gd name="T119" fmla="*/ 167 h 303"/>
                <a:gd name="T120" fmla="*/ 10 w 388"/>
                <a:gd name="T121" fmla="*/ 161 h 303"/>
                <a:gd name="T122" fmla="*/ 23 w 388"/>
                <a:gd name="T123" fmla="*/ 12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303">
                  <a:moveTo>
                    <a:pt x="23" y="126"/>
                  </a:moveTo>
                  <a:lnTo>
                    <a:pt x="48" y="124"/>
                  </a:lnTo>
                  <a:lnTo>
                    <a:pt x="54" y="115"/>
                  </a:lnTo>
                  <a:lnTo>
                    <a:pt x="60" y="117"/>
                  </a:lnTo>
                  <a:lnTo>
                    <a:pt x="67" y="124"/>
                  </a:lnTo>
                  <a:lnTo>
                    <a:pt x="104" y="111"/>
                  </a:lnTo>
                  <a:lnTo>
                    <a:pt x="117" y="97"/>
                  </a:lnTo>
                  <a:lnTo>
                    <a:pt x="133" y="86"/>
                  </a:lnTo>
                  <a:lnTo>
                    <a:pt x="131" y="72"/>
                  </a:lnTo>
                  <a:lnTo>
                    <a:pt x="138" y="71"/>
                  </a:lnTo>
                  <a:lnTo>
                    <a:pt x="167" y="72"/>
                  </a:lnTo>
                  <a:lnTo>
                    <a:pt x="196" y="57"/>
                  </a:lnTo>
                  <a:lnTo>
                    <a:pt x="217" y="19"/>
                  </a:lnTo>
                  <a:lnTo>
                    <a:pt x="232" y="5"/>
                  </a:lnTo>
                  <a:lnTo>
                    <a:pt x="250" y="0"/>
                  </a:lnTo>
                  <a:lnTo>
                    <a:pt x="253" y="15"/>
                  </a:lnTo>
                  <a:lnTo>
                    <a:pt x="271" y="36"/>
                  </a:lnTo>
                  <a:lnTo>
                    <a:pt x="271" y="49"/>
                  </a:lnTo>
                  <a:lnTo>
                    <a:pt x="267" y="63"/>
                  </a:lnTo>
                  <a:lnTo>
                    <a:pt x="269" y="74"/>
                  </a:lnTo>
                  <a:lnTo>
                    <a:pt x="278" y="84"/>
                  </a:lnTo>
                  <a:lnTo>
                    <a:pt x="301" y="99"/>
                  </a:lnTo>
                  <a:lnTo>
                    <a:pt x="319" y="113"/>
                  </a:lnTo>
                  <a:lnTo>
                    <a:pt x="319" y="124"/>
                  </a:lnTo>
                  <a:lnTo>
                    <a:pt x="340" y="142"/>
                  </a:lnTo>
                  <a:lnTo>
                    <a:pt x="351" y="157"/>
                  </a:lnTo>
                  <a:lnTo>
                    <a:pt x="359" y="176"/>
                  </a:lnTo>
                  <a:lnTo>
                    <a:pt x="382" y="190"/>
                  </a:lnTo>
                  <a:lnTo>
                    <a:pt x="388" y="201"/>
                  </a:lnTo>
                  <a:lnTo>
                    <a:pt x="378" y="205"/>
                  </a:lnTo>
                  <a:lnTo>
                    <a:pt x="357" y="203"/>
                  </a:lnTo>
                  <a:lnTo>
                    <a:pt x="336" y="201"/>
                  </a:lnTo>
                  <a:lnTo>
                    <a:pt x="324" y="203"/>
                  </a:lnTo>
                  <a:lnTo>
                    <a:pt x="321" y="211"/>
                  </a:lnTo>
                  <a:lnTo>
                    <a:pt x="311" y="213"/>
                  </a:lnTo>
                  <a:lnTo>
                    <a:pt x="298" y="205"/>
                  </a:lnTo>
                  <a:lnTo>
                    <a:pt x="265" y="222"/>
                  </a:lnTo>
                  <a:lnTo>
                    <a:pt x="252" y="218"/>
                  </a:lnTo>
                  <a:lnTo>
                    <a:pt x="248" y="222"/>
                  </a:lnTo>
                  <a:lnTo>
                    <a:pt x="238" y="241"/>
                  </a:lnTo>
                  <a:lnTo>
                    <a:pt x="215" y="236"/>
                  </a:lnTo>
                  <a:lnTo>
                    <a:pt x="194" y="232"/>
                  </a:lnTo>
                  <a:lnTo>
                    <a:pt x="175" y="220"/>
                  </a:lnTo>
                  <a:lnTo>
                    <a:pt x="150" y="209"/>
                  </a:lnTo>
                  <a:lnTo>
                    <a:pt x="134" y="218"/>
                  </a:lnTo>
                  <a:lnTo>
                    <a:pt x="123" y="236"/>
                  </a:lnTo>
                  <a:lnTo>
                    <a:pt x="119" y="261"/>
                  </a:lnTo>
                  <a:lnTo>
                    <a:pt x="100" y="259"/>
                  </a:lnTo>
                  <a:lnTo>
                    <a:pt x="81" y="253"/>
                  </a:lnTo>
                  <a:lnTo>
                    <a:pt x="62" y="270"/>
                  </a:lnTo>
                  <a:lnTo>
                    <a:pt x="46" y="303"/>
                  </a:lnTo>
                  <a:lnTo>
                    <a:pt x="42" y="291"/>
                  </a:lnTo>
                  <a:lnTo>
                    <a:pt x="42" y="276"/>
                  </a:lnTo>
                  <a:lnTo>
                    <a:pt x="29" y="266"/>
                  </a:lnTo>
                  <a:lnTo>
                    <a:pt x="17" y="247"/>
                  </a:lnTo>
                  <a:lnTo>
                    <a:pt x="14" y="236"/>
                  </a:lnTo>
                  <a:lnTo>
                    <a:pt x="0" y="218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2" y="167"/>
                  </a:lnTo>
                  <a:lnTo>
                    <a:pt x="10" y="161"/>
                  </a:lnTo>
                  <a:lnTo>
                    <a:pt x="23" y="1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0" name="Freeform 16"/>
            <p:cNvSpPr>
              <a:spLocks/>
            </p:cNvSpPr>
            <p:nvPr/>
          </p:nvSpPr>
          <p:spPr bwMode="auto">
            <a:xfrm>
              <a:off x="3888" y="2725"/>
              <a:ext cx="182" cy="211"/>
            </a:xfrm>
            <a:custGeom>
              <a:avLst/>
              <a:gdLst>
                <a:gd name="T0" fmla="*/ 173 w 182"/>
                <a:gd name="T1" fmla="*/ 188 h 211"/>
                <a:gd name="T2" fmla="*/ 159 w 182"/>
                <a:gd name="T3" fmla="*/ 188 h 211"/>
                <a:gd name="T4" fmla="*/ 138 w 182"/>
                <a:gd name="T5" fmla="*/ 182 h 211"/>
                <a:gd name="T6" fmla="*/ 119 w 182"/>
                <a:gd name="T7" fmla="*/ 182 h 211"/>
                <a:gd name="T8" fmla="*/ 83 w 182"/>
                <a:gd name="T9" fmla="*/ 188 h 211"/>
                <a:gd name="T10" fmla="*/ 63 w 182"/>
                <a:gd name="T11" fmla="*/ 197 h 211"/>
                <a:gd name="T12" fmla="*/ 33 w 182"/>
                <a:gd name="T13" fmla="*/ 211 h 211"/>
                <a:gd name="T14" fmla="*/ 27 w 182"/>
                <a:gd name="T15" fmla="*/ 209 h 211"/>
                <a:gd name="T16" fmla="*/ 29 w 182"/>
                <a:gd name="T17" fmla="*/ 182 h 211"/>
                <a:gd name="T18" fmla="*/ 33 w 182"/>
                <a:gd name="T19" fmla="*/ 178 h 211"/>
                <a:gd name="T20" fmla="*/ 31 w 182"/>
                <a:gd name="T21" fmla="*/ 165 h 211"/>
                <a:gd name="T22" fmla="*/ 19 w 182"/>
                <a:gd name="T23" fmla="*/ 149 h 211"/>
                <a:gd name="T24" fmla="*/ 10 w 182"/>
                <a:gd name="T25" fmla="*/ 147 h 211"/>
                <a:gd name="T26" fmla="*/ 0 w 182"/>
                <a:gd name="T27" fmla="*/ 138 h 211"/>
                <a:gd name="T28" fmla="*/ 8 w 182"/>
                <a:gd name="T29" fmla="*/ 123 h 211"/>
                <a:gd name="T30" fmla="*/ 4 w 182"/>
                <a:gd name="T31" fmla="*/ 107 h 211"/>
                <a:gd name="T32" fmla="*/ 6 w 182"/>
                <a:gd name="T33" fmla="*/ 96 h 211"/>
                <a:gd name="T34" fmla="*/ 12 w 182"/>
                <a:gd name="T35" fmla="*/ 96 h 211"/>
                <a:gd name="T36" fmla="*/ 14 w 182"/>
                <a:gd name="T37" fmla="*/ 82 h 211"/>
                <a:gd name="T38" fmla="*/ 12 w 182"/>
                <a:gd name="T39" fmla="*/ 75 h 211"/>
                <a:gd name="T40" fmla="*/ 14 w 182"/>
                <a:gd name="T41" fmla="*/ 71 h 211"/>
                <a:gd name="T42" fmla="*/ 25 w 182"/>
                <a:gd name="T43" fmla="*/ 67 h 211"/>
                <a:gd name="T44" fmla="*/ 17 w 182"/>
                <a:gd name="T45" fmla="*/ 38 h 211"/>
                <a:gd name="T46" fmla="*/ 12 w 182"/>
                <a:gd name="T47" fmla="*/ 25 h 211"/>
                <a:gd name="T48" fmla="*/ 14 w 182"/>
                <a:gd name="T49" fmla="*/ 13 h 211"/>
                <a:gd name="T50" fmla="*/ 19 w 182"/>
                <a:gd name="T51" fmla="*/ 11 h 211"/>
                <a:gd name="T52" fmla="*/ 23 w 182"/>
                <a:gd name="T53" fmla="*/ 7 h 211"/>
                <a:gd name="T54" fmla="*/ 31 w 182"/>
                <a:gd name="T55" fmla="*/ 13 h 211"/>
                <a:gd name="T56" fmla="*/ 54 w 182"/>
                <a:gd name="T57" fmla="*/ 13 h 211"/>
                <a:gd name="T58" fmla="*/ 60 w 182"/>
                <a:gd name="T59" fmla="*/ 3 h 211"/>
                <a:gd name="T60" fmla="*/ 65 w 182"/>
                <a:gd name="T61" fmla="*/ 3 h 211"/>
                <a:gd name="T62" fmla="*/ 75 w 182"/>
                <a:gd name="T63" fmla="*/ 0 h 211"/>
                <a:gd name="T64" fmla="*/ 79 w 182"/>
                <a:gd name="T65" fmla="*/ 15 h 211"/>
                <a:gd name="T66" fmla="*/ 86 w 182"/>
                <a:gd name="T67" fmla="*/ 9 h 211"/>
                <a:gd name="T68" fmla="*/ 98 w 182"/>
                <a:gd name="T69" fmla="*/ 5 h 211"/>
                <a:gd name="T70" fmla="*/ 111 w 182"/>
                <a:gd name="T71" fmla="*/ 13 h 211"/>
                <a:gd name="T72" fmla="*/ 117 w 182"/>
                <a:gd name="T73" fmla="*/ 25 h 211"/>
                <a:gd name="T74" fmla="*/ 131 w 182"/>
                <a:gd name="T75" fmla="*/ 30 h 211"/>
                <a:gd name="T76" fmla="*/ 140 w 182"/>
                <a:gd name="T77" fmla="*/ 23 h 211"/>
                <a:gd name="T78" fmla="*/ 154 w 182"/>
                <a:gd name="T79" fmla="*/ 21 h 211"/>
                <a:gd name="T80" fmla="*/ 175 w 182"/>
                <a:gd name="T81" fmla="*/ 30 h 211"/>
                <a:gd name="T82" fmla="*/ 182 w 182"/>
                <a:gd name="T83" fmla="*/ 78 h 211"/>
                <a:gd name="T84" fmla="*/ 169 w 182"/>
                <a:gd name="T85" fmla="*/ 107 h 211"/>
                <a:gd name="T86" fmla="*/ 161 w 182"/>
                <a:gd name="T87" fmla="*/ 146 h 211"/>
                <a:gd name="T88" fmla="*/ 175 w 182"/>
                <a:gd name="T89" fmla="*/ 174 h 211"/>
                <a:gd name="T90" fmla="*/ 173 w 182"/>
                <a:gd name="T91" fmla="*/ 18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11">
                  <a:moveTo>
                    <a:pt x="173" y="188"/>
                  </a:moveTo>
                  <a:lnTo>
                    <a:pt x="159" y="188"/>
                  </a:lnTo>
                  <a:lnTo>
                    <a:pt x="138" y="182"/>
                  </a:lnTo>
                  <a:lnTo>
                    <a:pt x="119" y="182"/>
                  </a:lnTo>
                  <a:lnTo>
                    <a:pt x="83" y="188"/>
                  </a:lnTo>
                  <a:lnTo>
                    <a:pt x="63" y="197"/>
                  </a:lnTo>
                  <a:lnTo>
                    <a:pt x="33" y="211"/>
                  </a:lnTo>
                  <a:lnTo>
                    <a:pt x="27" y="209"/>
                  </a:lnTo>
                  <a:lnTo>
                    <a:pt x="29" y="182"/>
                  </a:lnTo>
                  <a:lnTo>
                    <a:pt x="33" y="178"/>
                  </a:lnTo>
                  <a:lnTo>
                    <a:pt x="31" y="165"/>
                  </a:lnTo>
                  <a:lnTo>
                    <a:pt x="19" y="149"/>
                  </a:lnTo>
                  <a:lnTo>
                    <a:pt x="10" y="147"/>
                  </a:lnTo>
                  <a:lnTo>
                    <a:pt x="0" y="138"/>
                  </a:lnTo>
                  <a:lnTo>
                    <a:pt x="8" y="123"/>
                  </a:lnTo>
                  <a:lnTo>
                    <a:pt x="4" y="107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4" y="82"/>
                  </a:lnTo>
                  <a:lnTo>
                    <a:pt x="12" y="75"/>
                  </a:lnTo>
                  <a:lnTo>
                    <a:pt x="14" y="71"/>
                  </a:lnTo>
                  <a:lnTo>
                    <a:pt x="25" y="67"/>
                  </a:lnTo>
                  <a:lnTo>
                    <a:pt x="17" y="38"/>
                  </a:lnTo>
                  <a:lnTo>
                    <a:pt x="12" y="25"/>
                  </a:lnTo>
                  <a:lnTo>
                    <a:pt x="14" y="13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31" y="13"/>
                  </a:lnTo>
                  <a:lnTo>
                    <a:pt x="54" y="1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5" y="0"/>
                  </a:lnTo>
                  <a:lnTo>
                    <a:pt x="79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1" y="13"/>
                  </a:lnTo>
                  <a:lnTo>
                    <a:pt x="117" y="25"/>
                  </a:lnTo>
                  <a:lnTo>
                    <a:pt x="131" y="30"/>
                  </a:lnTo>
                  <a:lnTo>
                    <a:pt x="140" y="23"/>
                  </a:lnTo>
                  <a:lnTo>
                    <a:pt x="154" y="21"/>
                  </a:lnTo>
                  <a:lnTo>
                    <a:pt x="175" y="30"/>
                  </a:lnTo>
                  <a:lnTo>
                    <a:pt x="182" y="78"/>
                  </a:lnTo>
                  <a:lnTo>
                    <a:pt x="169" y="107"/>
                  </a:lnTo>
                  <a:lnTo>
                    <a:pt x="161" y="146"/>
                  </a:lnTo>
                  <a:lnTo>
                    <a:pt x="175" y="174"/>
                  </a:lnTo>
                  <a:lnTo>
                    <a:pt x="173" y="188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1" name="Freeform 17"/>
            <p:cNvSpPr>
              <a:spLocks/>
            </p:cNvSpPr>
            <p:nvPr/>
          </p:nvSpPr>
          <p:spPr bwMode="auto">
            <a:xfrm>
              <a:off x="4401" y="2646"/>
              <a:ext cx="226" cy="378"/>
            </a:xfrm>
            <a:custGeom>
              <a:avLst/>
              <a:gdLst>
                <a:gd name="T0" fmla="*/ 138 w 226"/>
                <a:gd name="T1" fmla="*/ 361 h 378"/>
                <a:gd name="T2" fmla="*/ 134 w 226"/>
                <a:gd name="T3" fmla="*/ 359 h 378"/>
                <a:gd name="T4" fmla="*/ 117 w 226"/>
                <a:gd name="T5" fmla="*/ 363 h 378"/>
                <a:gd name="T6" fmla="*/ 98 w 226"/>
                <a:gd name="T7" fmla="*/ 357 h 378"/>
                <a:gd name="T8" fmla="*/ 84 w 226"/>
                <a:gd name="T9" fmla="*/ 361 h 378"/>
                <a:gd name="T10" fmla="*/ 36 w 226"/>
                <a:gd name="T11" fmla="*/ 359 h 378"/>
                <a:gd name="T12" fmla="*/ 40 w 226"/>
                <a:gd name="T13" fmla="*/ 332 h 378"/>
                <a:gd name="T14" fmla="*/ 28 w 226"/>
                <a:gd name="T15" fmla="*/ 311 h 378"/>
                <a:gd name="T16" fmla="*/ 15 w 226"/>
                <a:gd name="T17" fmla="*/ 303 h 378"/>
                <a:gd name="T18" fmla="*/ 7 w 226"/>
                <a:gd name="T19" fmla="*/ 290 h 378"/>
                <a:gd name="T20" fmla="*/ 0 w 226"/>
                <a:gd name="T21" fmla="*/ 284 h 378"/>
                <a:gd name="T22" fmla="*/ 2 w 226"/>
                <a:gd name="T23" fmla="*/ 274 h 378"/>
                <a:gd name="T24" fmla="*/ 9 w 226"/>
                <a:gd name="T25" fmla="*/ 251 h 378"/>
                <a:gd name="T26" fmla="*/ 23 w 226"/>
                <a:gd name="T27" fmla="*/ 217 h 378"/>
                <a:gd name="T28" fmla="*/ 32 w 226"/>
                <a:gd name="T29" fmla="*/ 217 h 378"/>
                <a:gd name="T30" fmla="*/ 50 w 226"/>
                <a:gd name="T31" fmla="*/ 198 h 378"/>
                <a:gd name="T32" fmla="*/ 61 w 226"/>
                <a:gd name="T33" fmla="*/ 198 h 378"/>
                <a:gd name="T34" fmla="*/ 78 w 226"/>
                <a:gd name="T35" fmla="*/ 211 h 378"/>
                <a:gd name="T36" fmla="*/ 98 w 226"/>
                <a:gd name="T37" fmla="*/ 200 h 378"/>
                <a:gd name="T38" fmla="*/ 101 w 226"/>
                <a:gd name="T39" fmla="*/ 186 h 378"/>
                <a:gd name="T40" fmla="*/ 107 w 226"/>
                <a:gd name="T41" fmla="*/ 171 h 378"/>
                <a:gd name="T42" fmla="*/ 113 w 226"/>
                <a:gd name="T43" fmla="*/ 154 h 378"/>
                <a:gd name="T44" fmla="*/ 128 w 226"/>
                <a:gd name="T45" fmla="*/ 140 h 378"/>
                <a:gd name="T46" fmla="*/ 134 w 226"/>
                <a:gd name="T47" fmla="*/ 117 h 378"/>
                <a:gd name="T48" fmla="*/ 140 w 226"/>
                <a:gd name="T49" fmla="*/ 109 h 378"/>
                <a:gd name="T50" fmla="*/ 146 w 226"/>
                <a:gd name="T51" fmla="*/ 92 h 378"/>
                <a:gd name="T52" fmla="*/ 153 w 226"/>
                <a:gd name="T53" fmla="*/ 69 h 378"/>
                <a:gd name="T54" fmla="*/ 178 w 226"/>
                <a:gd name="T55" fmla="*/ 44 h 378"/>
                <a:gd name="T56" fmla="*/ 180 w 226"/>
                <a:gd name="T57" fmla="*/ 33 h 378"/>
                <a:gd name="T58" fmla="*/ 182 w 226"/>
                <a:gd name="T59" fmla="*/ 25 h 378"/>
                <a:gd name="T60" fmla="*/ 170 w 226"/>
                <a:gd name="T61" fmla="*/ 11 h 378"/>
                <a:gd name="T62" fmla="*/ 172 w 226"/>
                <a:gd name="T63" fmla="*/ 2 h 378"/>
                <a:gd name="T64" fmla="*/ 180 w 226"/>
                <a:gd name="T65" fmla="*/ 0 h 378"/>
                <a:gd name="T66" fmla="*/ 192 w 226"/>
                <a:gd name="T67" fmla="*/ 21 h 378"/>
                <a:gd name="T68" fmla="*/ 194 w 226"/>
                <a:gd name="T69" fmla="*/ 44 h 378"/>
                <a:gd name="T70" fmla="*/ 194 w 226"/>
                <a:gd name="T71" fmla="*/ 67 h 378"/>
                <a:gd name="T72" fmla="*/ 209 w 226"/>
                <a:gd name="T73" fmla="*/ 98 h 378"/>
                <a:gd name="T74" fmla="*/ 194 w 226"/>
                <a:gd name="T75" fmla="*/ 98 h 378"/>
                <a:gd name="T76" fmla="*/ 184 w 226"/>
                <a:gd name="T77" fmla="*/ 100 h 378"/>
                <a:gd name="T78" fmla="*/ 170 w 226"/>
                <a:gd name="T79" fmla="*/ 96 h 378"/>
                <a:gd name="T80" fmla="*/ 165 w 226"/>
                <a:gd name="T81" fmla="*/ 111 h 378"/>
                <a:gd name="T82" fmla="*/ 182 w 226"/>
                <a:gd name="T83" fmla="*/ 132 h 378"/>
                <a:gd name="T84" fmla="*/ 195 w 226"/>
                <a:gd name="T85" fmla="*/ 138 h 378"/>
                <a:gd name="T86" fmla="*/ 199 w 226"/>
                <a:gd name="T87" fmla="*/ 152 h 378"/>
                <a:gd name="T88" fmla="*/ 209 w 226"/>
                <a:gd name="T89" fmla="*/ 175 h 378"/>
                <a:gd name="T90" fmla="*/ 203 w 226"/>
                <a:gd name="T91" fmla="*/ 184 h 378"/>
                <a:gd name="T92" fmla="*/ 190 w 226"/>
                <a:gd name="T93" fmla="*/ 219 h 378"/>
                <a:gd name="T94" fmla="*/ 182 w 226"/>
                <a:gd name="T95" fmla="*/ 225 h 378"/>
                <a:gd name="T96" fmla="*/ 180 w 226"/>
                <a:gd name="T97" fmla="*/ 251 h 378"/>
                <a:gd name="T98" fmla="*/ 182 w 226"/>
                <a:gd name="T99" fmla="*/ 267 h 378"/>
                <a:gd name="T100" fmla="*/ 180 w 226"/>
                <a:gd name="T101" fmla="*/ 276 h 378"/>
                <a:gd name="T102" fmla="*/ 194 w 226"/>
                <a:gd name="T103" fmla="*/ 294 h 378"/>
                <a:gd name="T104" fmla="*/ 197 w 226"/>
                <a:gd name="T105" fmla="*/ 305 h 378"/>
                <a:gd name="T106" fmla="*/ 209 w 226"/>
                <a:gd name="T107" fmla="*/ 324 h 378"/>
                <a:gd name="T108" fmla="*/ 222 w 226"/>
                <a:gd name="T109" fmla="*/ 334 h 378"/>
                <a:gd name="T110" fmla="*/ 222 w 226"/>
                <a:gd name="T111" fmla="*/ 349 h 378"/>
                <a:gd name="T112" fmla="*/ 226 w 226"/>
                <a:gd name="T113" fmla="*/ 361 h 378"/>
                <a:gd name="T114" fmla="*/ 224 w 226"/>
                <a:gd name="T115" fmla="*/ 378 h 378"/>
                <a:gd name="T116" fmla="*/ 201 w 226"/>
                <a:gd name="T117" fmla="*/ 371 h 378"/>
                <a:gd name="T118" fmla="*/ 176 w 226"/>
                <a:gd name="T119" fmla="*/ 361 h 378"/>
                <a:gd name="T120" fmla="*/ 138 w 226"/>
                <a:gd name="T121" fmla="*/ 36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" h="378">
                  <a:moveTo>
                    <a:pt x="138" y="361"/>
                  </a:moveTo>
                  <a:lnTo>
                    <a:pt x="134" y="359"/>
                  </a:lnTo>
                  <a:lnTo>
                    <a:pt x="117" y="363"/>
                  </a:lnTo>
                  <a:lnTo>
                    <a:pt x="98" y="357"/>
                  </a:lnTo>
                  <a:lnTo>
                    <a:pt x="84" y="361"/>
                  </a:lnTo>
                  <a:lnTo>
                    <a:pt x="36" y="359"/>
                  </a:lnTo>
                  <a:lnTo>
                    <a:pt x="40" y="332"/>
                  </a:lnTo>
                  <a:lnTo>
                    <a:pt x="28" y="311"/>
                  </a:lnTo>
                  <a:lnTo>
                    <a:pt x="15" y="303"/>
                  </a:lnTo>
                  <a:lnTo>
                    <a:pt x="7" y="290"/>
                  </a:lnTo>
                  <a:lnTo>
                    <a:pt x="0" y="284"/>
                  </a:lnTo>
                  <a:lnTo>
                    <a:pt x="2" y="274"/>
                  </a:lnTo>
                  <a:lnTo>
                    <a:pt x="9" y="251"/>
                  </a:lnTo>
                  <a:lnTo>
                    <a:pt x="23" y="217"/>
                  </a:lnTo>
                  <a:lnTo>
                    <a:pt x="32" y="217"/>
                  </a:lnTo>
                  <a:lnTo>
                    <a:pt x="50" y="198"/>
                  </a:lnTo>
                  <a:lnTo>
                    <a:pt x="61" y="198"/>
                  </a:lnTo>
                  <a:lnTo>
                    <a:pt x="78" y="211"/>
                  </a:lnTo>
                  <a:lnTo>
                    <a:pt x="98" y="200"/>
                  </a:lnTo>
                  <a:lnTo>
                    <a:pt x="101" y="186"/>
                  </a:lnTo>
                  <a:lnTo>
                    <a:pt x="107" y="171"/>
                  </a:lnTo>
                  <a:lnTo>
                    <a:pt x="113" y="154"/>
                  </a:lnTo>
                  <a:lnTo>
                    <a:pt x="128" y="140"/>
                  </a:lnTo>
                  <a:lnTo>
                    <a:pt x="134" y="117"/>
                  </a:lnTo>
                  <a:lnTo>
                    <a:pt x="140" y="109"/>
                  </a:lnTo>
                  <a:lnTo>
                    <a:pt x="146" y="92"/>
                  </a:lnTo>
                  <a:lnTo>
                    <a:pt x="153" y="69"/>
                  </a:lnTo>
                  <a:lnTo>
                    <a:pt x="178" y="44"/>
                  </a:lnTo>
                  <a:lnTo>
                    <a:pt x="180" y="33"/>
                  </a:lnTo>
                  <a:lnTo>
                    <a:pt x="182" y="25"/>
                  </a:lnTo>
                  <a:lnTo>
                    <a:pt x="170" y="11"/>
                  </a:lnTo>
                  <a:lnTo>
                    <a:pt x="172" y="2"/>
                  </a:lnTo>
                  <a:lnTo>
                    <a:pt x="180" y="0"/>
                  </a:lnTo>
                  <a:lnTo>
                    <a:pt x="192" y="21"/>
                  </a:lnTo>
                  <a:lnTo>
                    <a:pt x="194" y="44"/>
                  </a:lnTo>
                  <a:lnTo>
                    <a:pt x="194" y="67"/>
                  </a:lnTo>
                  <a:lnTo>
                    <a:pt x="209" y="98"/>
                  </a:lnTo>
                  <a:lnTo>
                    <a:pt x="194" y="98"/>
                  </a:lnTo>
                  <a:lnTo>
                    <a:pt x="184" y="100"/>
                  </a:lnTo>
                  <a:lnTo>
                    <a:pt x="170" y="96"/>
                  </a:lnTo>
                  <a:lnTo>
                    <a:pt x="165" y="111"/>
                  </a:lnTo>
                  <a:lnTo>
                    <a:pt x="182" y="132"/>
                  </a:lnTo>
                  <a:lnTo>
                    <a:pt x="195" y="138"/>
                  </a:lnTo>
                  <a:lnTo>
                    <a:pt x="199" y="152"/>
                  </a:lnTo>
                  <a:lnTo>
                    <a:pt x="209" y="175"/>
                  </a:lnTo>
                  <a:lnTo>
                    <a:pt x="203" y="184"/>
                  </a:lnTo>
                  <a:lnTo>
                    <a:pt x="190" y="219"/>
                  </a:lnTo>
                  <a:lnTo>
                    <a:pt x="182" y="225"/>
                  </a:lnTo>
                  <a:lnTo>
                    <a:pt x="180" y="251"/>
                  </a:lnTo>
                  <a:lnTo>
                    <a:pt x="182" y="267"/>
                  </a:lnTo>
                  <a:lnTo>
                    <a:pt x="180" y="276"/>
                  </a:lnTo>
                  <a:lnTo>
                    <a:pt x="194" y="294"/>
                  </a:lnTo>
                  <a:lnTo>
                    <a:pt x="197" y="305"/>
                  </a:lnTo>
                  <a:lnTo>
                    <a:pt x="209" y="324"/>
                  </a:lnTo>
                  <a:lnTo>
                    <a:pt x="222" y="334"/>
                  </a:lnTo>
                  <a:lnTo>
                    <a:pt x="222" y="349"/>
                  </a:lnTo>
                  <a:lnTo>
                    <a:pt x="226" y="361"/>
                  </a:lnTo>
                  <a:lnTo>
                    <a:pt x="224" y="378"/>
                  </a:lnTo>
                  <a:lnTo>
                    <a:pt x="201" y="371"/>
                  </a:lnTo>
                  <a:lnTo>
                    <a:pt x="176" y="361"/>
                  </a:lnTo>
                  <a:lnTo>
                    <a:pt x="138" y="361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2" name="Freeform 18"/>
            <p:cNvSpPr>
              <a:spLocks/>
            </p:cNvSpPr>
            <p:nvPr/>
          </p:nvSpPr>
          <p:spPr bwMode="auto">
            <a:xfrm>
              <a:off x="4512" y="2905"/>
              <a:ext cx="570" cy="630"/>
            </a:xfrm>
            <a:custGeom>
              <a:avLst/>
              <a:gdLst>
                <a:gd name="T0" fmla="*/ 559 w 570"/>
                <a:gd name="T1" fmla="*/ 98 h 630"/>
                <a:gd name="T2" fmla="*/ 560 w 570"/>
                <a:gd name="T3" fmla="*/ 115 h 630"/>
                <a:gd name="T4" fmla="*/ 537 w 570"/>
                <a:gd name="T5" fmla="*/ 142 h 630"/>
                <a:gd name="T6" fmla="*/ 530 w 570"/>
                <a:gd name="T7" fmla="*/ 184 h 630"/>
                <a:gd name="T8" fmla="*/ 524 w 570"/>
                <a:gd name="T9" fmla="*/ 223 h 630"/>
                <a:gd name="T10" fmla="*/ 512 w 570"/>
                <a:gd name="T11" fmla="*/ 254 h 630"/>
                <a:gd name="T12" fmla="*/ 507 w 570"/>
                <a:gd name="T13" fmla="*/ 275 h 630"/>
                <a:gd name="T14" fmla="*/ 516 w 570"/>
                <a:gd name="T15" fmla="*/ 330 h 630"/>
                <a:gd name="T16" fmla="*/ 518 w 570"/>
                <a:gd name="T17" fmla="*/ 380 h 630"/>
                <a:gd name="T18" fmla="*/ 541 w 570"/>
                <a:gd name="T19" fmla="*/ 419 h 630"/>
                <a:gd name="T20" fmla="*/ 545 w 570"/>
                <a:gd name="T21" fmla="*/ 459 h 630"/>
                <a:gd name="T22" fmla="*/ 495 w 570"/>
                <a:gd name="T23" fmla="*/ 469 h 630"/>
                <a:gd name="T24" fmla="*/ 493 w 570"/>
                <a:gd name="T25" fmla="*/ 505 h 630"/>
                <a:gd name="T26" fmla="*/ 484 w 570"/>
                <a:gd name="T27" fmla="*/ 580 h 630"/>
                <a:gd name="T28" fmla="*/ 512 w 570"/>
                <a:gd name="T29" fmla="*/ 599 h 630"/>
                <a:gd name="T30" fmla="*/ 522 w 570"/>
                <a:gd name="T31" fmla="*/ 630 h 630"/>
                <a:gd name="T32" fmla="*/ 488 w 570"/>
                <a:gd name="T33" fmla="*/ 611 h 630"/>
                <a:gd name="T34" fmla="*/ 455 w 570"/>
                <a:gd name="T35" fmla="*/ 592 h 630"/>
                <a:gd name="T36" fmla="*/ 430 w 570"/>
                <a:gd name="T37" fmla="*/ 584 h 630"/>
                <a:gd name="T38" fmla="*/ 395 w 570"/>
                <a:gd name="T39" fmla="*/ 565 h 630"/>
                <a:gd name="T40" fmla="*/ 363 w 570"/>
                <a:gd name="T41" fmla="*/ 561 h 630"/>
                <a:gd name="T42" fmla="*/ 351 w 570"/>
                <a:gd name="T43" fmla="*/ 549 h 630"/>
                <a:gd name="T44" fmla="*/ 319 w 570"/>
                <a:gd name="T45" fmla="*/ 553 h 630"/>
                <a:gd name="T46" fmla="*/ 298 w 570"/>
                <a:gd name="T47" fmla="*/ 555 h 630"/>
                <a:gd name="T48" fmla="*/ 290 w 570"/>
                <a:gd name="T49" fmla="*/ 503 h 630"/>
                <a:gd name="T50" fmla="*/ 294 w 570"/>
                <a:gd name="T51" fmla="*/ 461 h 630"/>
                <a:gd name="T52" fmla="*/ 286 w 570"/>
                <a:gd name="T53" fmla="*/ 426 h 630"/>
                <a:gd name="T54" fmla="*/ 253 w 570"/>
                <a:gd name="T55" fmla="*/ 415 h 630"/>
                <a:gd name="T56" fmla="*/ 236 w 570"/>
                <a:gd name="T57" fmla="*/ 421 h 630"/>
                <a:gd name="T58" fmla="*/ 209 w 570"/>
                <a:gd name="T59" fmla="*/ 442 h 630"/>
                <a:gd name="T60" fmla="*/ 188 w 570"/>
                <a:gd name="T61" fmla="*/ 446 h 630"/>
                <a:gd name="T62" fmla="*/ 159 w 570"/>
                <a:gd name="T63" fmla="*/ 453 h 630"/>
                <a:gd name="T64" fmla="*/ 140 w 570"/>
                <a:gd name="T65" fmla="*/ 424 h 630"/>
                <a:gd name="T66" fmla="*/ 125 w 570"/>
                <a:gd name="T67" fmla="*/ 378 h 630"/>
                <a:gd name="T68" fmla="*/ 25 w 570"/>
                <a:gd name="T69" fmla="*/ 382 h 630"/>
                <a:gd name="T70" fmla="*/ 4 w 570"/>
                <a:gd name="T71" fmla="*/ 386 h 630"/>
                <a:gd name="T72" fmla="*/ 8 w 570"/>
                <a:gd name="T73" fmla="*/ 371 h 630"/>
                <a:gd name="T74" fmla="*/ 13 w 570"/>
                <a:gd name="T75" fmla="*/ 348 h 630"/>
                <a:gd name="T76" fmla="*/ 33 w 570"/>
                <a:gd name="T77" fmla="*/ 344 h 630"/>
                <a:gd name="T78" fmla="*/ 59 w 570"/>
                <a:gd name="T79" fmla="*/ 332 h 630"/>
                <a:gd name="T80" fmla="*/ 73 w 570"/>
                <a:gd name="T81" fmla="*/ 348 h 630"/>
                <a:gd name="T82" fmla="*/ 107 w 570"/>
                <a:gd name="T83" fmla="*/ 309 h 630"/>
                <a:gd name="T84" fmla="*/ 115 w 570"/>
                <a:gd name="T85" fmla="*/ 271 h 630"/>
                <a:gd name="T86" fmla="*/ 142 w 570"/>
                <a:gd name="T87" fmla="*/ 219 h 630"/>
                <a:gd name="T88" fmla="*/ 165 w 570"/>
                <a:gd name="T89" fmla="*/ 192 h 630"/>
                <a:gd name="T90" fmla="*/ 171 w 570"/>
                <a:gd name="T91" fmla="*/ 169 h 630"/>
                <a:gd name="T92" fmla="*/ 173 w 570"/>
                <a:gd name="T93" fmla="*/ 119 h 630"/>
                <a:gd name="T94" fmla="*/ 186 w 570"/>
                <a:gd name="T95" fmla="*/ 79 h 630"/>
                <a:gd name="T96" fmla="*/ 192 w 570"/>
                <a:gd name="T97" fmla="*/ 35 h 630"/>
                <a:gd name="T98" fmla="*/ 219 w 570"/>
                <a:gd name="T99" fmla="*/ 8 h 630"/>
                <a:gd name="T100" fmla="*/ 263 w 570"/>
                <a:gd name="T101" fmla="*/ 31 h 630"/>
                <a:gd name="T102" fmla="*/ 307 w 570"/>
                <a:gd name="T103" fmla="*/ 40 h 630"/>
                <a:gd name="T104" fmla="*/ 321 w 570"/>
                <a:gd name="T105" fmla="*/ 17 h 630"/>
                <a:gd name="T106" fmla="*/ 367 w 570"/>
                <a:gd name="T107" fmla="*/ 4 h 630"/>
                <a:gd name="T108" fmla="*/ 390 w 570"/>
                <a:gd name="T109" fmla="*/ 10 h 630"/>
                <a:gd name="T110" fmla="*/ 405 w 570"/>
                <a:gd name="T111" fmla="*/ 0 h 630"/>
                <a:gd name="T112" fmla="*/ 447 w 570"/>
                <a:gd name="T113" fmla="*/ 4 h 630"/>
                <a:gd name="T114" fmla="*/ 474 w 570"/>
                <a:gd name="T115" fmla="*/ 29 h 630"/>
                <a:gd name="T116" fmla="*/ 495 w 570"/>
                <a:gd name="T117" fmla="*/ 27 h 630"/>
                <a:gd name="T118" fmla="*/ 526 w 570"/>
                <a:gd name="T119" fmla="*/ 21 h 630"/>
                <a:gd name="T120" fmla="*/ 560 w 570"/>
                <a:gd name="T121" fmla="*/ 5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0" h="630">
                  <a:moveTo>
                    <a:pt x="560" y="58"/>
                  </a:moveTo>
                  <a:lnTo>
                    <a:pt x="559" y="98"/>
                  </a:lnTo>
                  <a:lnTo>
                    <a:pt x="570" y="104"/>
                  </a:lnTo>
                  <a:lnTo>
                    <a:pt x="560" y="115"/>
                  </a:lnTo>
                  <a:lnTo>
                    <a:pt x="549" y="125"/>
                  </a:lnTo>
                  <a:lnTo>
                    <a:pt x="537" y="142"/>
                  </a:lnTo>
                  <a:lnTo>
                    <a:pt x="532" y="158"/>
                  </a:lnTo>
                  <a:lnTo>
                    <a:pt x="530" y="184"/>
                  </a:lnTo>
                  <a:lnTo>
                    <a:pt x="524" y="198"/>
                  </a:lnTo>
                  <a:lnTo>
                    <a:pt x="524" y="223"/>
                  </a:lnTo>
                  <a:lnTo>
                    <a:pt x="514" y="232"/>
                  </a:lnTo>
                  <a:lnTo>
                    <a:pt x="512" y="254"/>
                  </a:lnTo>
                  <a:lnTo>
                    <a:pt x="509" y="256"/>
                  </a:lnTo>
                  <a:lnTo>
                    <a:pt x="507" y="275"/>
                  </a:lnTo>
                  <a:lnTo>
                    <a:pt x="514" y="290"/>
                  </a:lnTo>
                  <a:lnTo>
                    <a:pt x="516" y="330"/>
                  </a:lnTo>
                  <a:lnTo>
                    <a:pt x="520" y="363"/>
                  </a:lnTo>
                  <a:lnTo>
                    <a:pt x="518" y="380"/>
                  </a:lnTo>
                  <a:lnTo>
                    <a:pt x="524" y="400"/>
                  </a:lnTo>
                  <a:lnTo>
                    <a:pt x="541" y="419"/>
                  </a:lnTo>
                  <a:lnTo>
                    <a:pt x="557" y="463"/>
                  </a:lnTo>
                  <a:lnTo>
                    <a:pt x="545" y="459"/>
                  </a:lnTo>
                  <a:lnTo>
                    <a:pt x="505" y="465"/>
                  </a:lnTo>
                  <a:lnTo>
                    <a:pt x="495" y="469"/>
                  </a:lnTo>
                  <a:lnTo>
                    <a:pt x="488" y="490"/>
                  </a:lnTo>
                  <a:lnTo>
                    <a:pt x="493" y="505"/>
                  </a:lnTo>
                  <a:lnTo>
                    <a:pt x="488" y="545"/>
                  </a:lnTo>
                  <a:lnTo>
                    <a:pt x="484" y="580"/>
                  </a:lnTo>
                  <a:lnTo>
                    <a:pt x="491" y="586"/>
                  </a:lnTo>
                  <a:lnTo>
                    <a:pt x="512" y="599"/>
                  </a:lnTo>
                  <a:lnTo>
                    <a:pt x="520" y="593"/>
                  </a:lnTo>
                  <a:lnTo>
                    <a:pt x="522" y="630"/>
                  </a:lnTo>
                  <a:lnTo>
                    <a:pt x="499" y="630"/>
                  </a:lnTo>
                  <a:lnTo>
                    <a:pt x="488" y="611"/>
                  </a:lnTo>
                  <a:lnTo>
                    <a:pt x="476" y="595"/>
                  </a:lnTo>
                  <a:lnTo>
                    <a:pt x="455" y="592"/>
                  </a:lnTo>
                  <a:lnTo>
                    <a:pt x="447" y="572"/>
                  </a:lnTo>
                  <a:lnTo>
                    <a:pt x="430" y="584"/>
                  </a:lnTo>
                  <a:lnTo>
                    <a:pt x="405" y="580"/>
                  </a:lnTo>
                  <a:lnTo>
                    <a:pt x="395" y="565"/>
                  </a:lnTo>
                  <a:lnTo>
                    <a:pt x="376" y="561"/>
                  </a:lnTo>
                  <a:lnTo>
                    <a:pt x="363" y="561"/>
                  </a:lnTo>
                  <a:lnTo>
                    <a:pt x="361" y="551"/>
                  </a:lnTo>
                  <a:lnTo>
                    <a:pt x="351" y="549"/>
                  </a:lnTo>
                  <a:lnTo>
                    <a:pt x="338" y="547"/>
                  </a:lnTo>
                  <a:lnTo>
                    <a:pt x="319" y="553"/>
                  </a:lnTo>
                  <a:lnTo>
                    <a:pt x="305" y="553"/>
                  </a:lnTo>
                  <a:lnTo>
                    <a:pt x="298" y="555"/>
                  </a:lnTo>
                  <a:lnTo>
                    <a:pt x="299" y="515"/>
                  </a:lnTo>
                  <a:lnTo>
                    <a:pt x="290" y="503"/>
                  </a:lnTo>
                  <a:lnTo>
                    <a:pt x="288" y="482"/>
                  </a:lnTo>
                  <a:lnTo>
                    <a:pt x="294" y="461"/>
                  </a:lnTo>
                  <a:lnTo>
                    <a:pt x="286" y="448"/>
                  </a:lnTo>
                  <a:lnTo>
                    <a:pt x="286" y="426"/>
                  </a:lnTo>
                  <a:lnTo>
                    <a:pt x="250" y="426"/>
                  </a:lnTo>
                  <a:lnTo>
                    <a:pt x="253" y="415"/>
                  </a:lnTo>
                  <a:lnTo>
                    <a:pt x="238" y="415"/>
                  </a:lnTo>
                  <a:lnTo>
                    <a:pt x="236" y="421"/>
                  </a:lnTo>
                  <a:lnTo>
                    <a:pt x="217" y="423"/>
                  </a:lnTo>
                  <a:lnTo>
                    <a:pt x="209" y="442"/>
                  </a:lnTo>
                  <a:lnTo>
                    <a:pt x="205" y="449"/>
                  </a:lnTo>
                  <a:lnTo>
                    <a:pt x="188" y="446"/>
                  </a:lnTo>
                  <a:lnTo>
                    <a:pt x="178" y="449"/>
                  </a:lnTo>
                  <a:lnTo>
                    <a:pt x="159" y="453"/>
                  </a:lnTo>
                  <a:lnTo>
                    <a:pt x="148" y="434"/>
                  </a:lnTo>
                  <a:lnTo>
                    <a:pt x="140" y="424"/>
                  </a:lnTo>
                  <a:lnTo>
                    <a:pt x="132" y="403"/>
                  </a:lnTo>
                  <a:lnTo>
                    <a:pt x="125" y="378"/>
                  </a:lnTo>
                  <a:lnTo>
                    <a:pt x="36" y="378"/>
                  </a:lnTo>
                  <a:lnTo>
                    <a:pt x="25" y="382"/>
                  </a:lnTo>
                  <a:lnTo>
                    <a:pt x="17" y="380"/>
                  </a:lnTo>
                  <a:lnTo>
                    <a:pt x="4" y="386"/>
                  </a:lnTo>
                  <a:lnTo>
                    <a:pt x="0" y="375"/>
                  </a:lnTo>
                  <a:lnTo>
                    <a:pt x="8" y="371"/>
                  </a:lnTo>
                  <a:lnTo>
                    <a:pt x="10" y="357"/>
                  </a:lnTo>
                  <a:lnTo>
                    <a:pt x="13" y="348"/>
                  </a:lnTo>
                  <a:lnTo>
                    <a:pt x="25" y="340"/>
                  </a:lnTo>
                  <a:lnTo>
                    <a:pt x="33" y="344"/>
                  </a:lnTo>
                  <a:lnTo>
                    <a:pt x="42" y="330"/>
                  </a:lnTo>
                  <a:lnTo>
                    <a:pt x="59" y="332"/>
                  </a:lnTo>
                  <a:lnTo>
                    <a:pt x="61" y="342"/>
                  </a:lnTo>
                  <a:lnTo>
                    <a:pt x="73" y="348"/>
                  </a:lnTo>
                  <a:lnTo>
                    <a:pt x="90" y="327"/>
                  </a:lnTo>
                  <a:lnTo>
                    <a:pt x="107" y="309"/>
                  </a:lnTo>
                  <a:lnTo>
                    <a:pt x="115" y="298"/>
                  </a:lnTo>
                  <a:lnTo>
                    <a:pt x="115" y="271"/>
                  </a:lnTo>
                  <a:lnTo>
                    <a:pt x="127" y="238"/>
                  </a:lnTo>
                  <a:lnTo>
                    <a:pt x="142" y="219"/>
                  </a:lnTo>
                  <a:lnTo>
                    <a:pt x="161" y="204"/>
                  </a:lnTo>
                  <a:lnTo>
                    <a:pt x="165" y="192"/>
                  </a:lnTo>
                  <a:lnTo>
                    <a:pt x="165" y="181"/>
                  </a:lnTo>
                  <a:lnTo>
                    <a:pt x="171" y="169"/>
                  </a:lnTo>
                  <a:lnTo>
                    <a:pt x="169" y="150"/>
                  </a:lnTo>
                  <a:lnTo>
                    <a:pt x="173" y="119"/>
                  </a:lnTo>
                  <a:lnTo>
                    <a:pt x="178" y="98"/>
                  </a:lnTo>
                  <a:lnTo>
                    <a:pt x="186" y="79"/>
                  </a:lnTo>
                  <a:lnTo>
                    <a:pt x="188" y="60"/>
                  </a:lnTo>
                  <a:lnTo>
                    <a:pt x="192" y="35"/>
                  </a:lnTo>
                  <a:lnTo>
                    <a:pt x="203" y="17"/>
                  </a:lnTo>
                  <a:lnTo>
                    <a:pt x="219" y="8"/>
                  </a:lnTo>
                  <a:lnTo>
                    <a:pt x="244" y="19"/>
                  </a:lnTo>
                  <a:lnTo>
                    <a:pt x="263" y="31"/>
                  </a:lnTo>
                  <a:lnTo>
                    <a:pt x="284" y="35"/>
                  </a:lnTo>
                  <a:lnTo>
                    <a:pt x="307" y="40"/>
                  </a:lnTo>
                  <a:lnTo>
                    <a:pt x="317" y="21"/>
                  </a:lnTo>
                  <a:lnTo>
                    <a:pt x="321" y="17"/>
                  </a:lnTo>
                  <a:lnTo>
                    <a:pt x="334" y="21"/>
                  </a:lnTo>
                  <a:lnTo>
                    <a:pt x="367" y="4"/>
                  </a:lnTo>
                  <a:lnTo>
                    <a:pt x="380" y="12"/>
                  </a:lnTo>
                  <a:lnTo>
                    <a:pt x="390" y="10"/>
                  </a:lnTo>
                  <a:lnTo>
                    <a:pt x="393" y="2"/>
                  </a:lnTo>
                  <a:lnTo>
                    <a:pt x="405" y="0"/>
                  </a:lnTo>
                  <a:lnTo>
                    <a:pt x="426" y="2"/>
                  </a:lnTo>
                  <a:lnTo>
                    <a:pt x="447" y="4"/>
                  </a:lnTo>
                  <a:lnTo>
                    <a:pt x="457" y="0"/>
                  </a:lnTo>
                  <a:lnTo>
                    <a:pt x="474" y="29"/>
                  </a:lnTo>
                  <a:lnTo>
                    <a:pt x="488" y="33"/>
                  </a:lnTo>
                  <a:lnTo>
                    <a:pt x="495" y="27"/>
                  </a:lnTo>
                  <a:lnTo>
                    <a:pt x="511" y="29"/>
                  </a:lnTo>
                  <a:lnTo>
                    <a:pt x="526" y="21"/>
                  </a:lnTo>
                  <a:lnTo>
                    <a:pt x="534" y="37"/>
                  </a:lnTo>
                  <a:lnTo>
                    <a:pt x="560" y="58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6" name="Freeform 22"/>
            <p:cNvSpPr>
              <a:spLocks/>
            </p:cNvSpPr>
            <p:nvPr/>
          </p:nvSpPr>
          <p:spPr bwMode="auto">
            <a:xfrm>
              <a:off x="4873" y="2008"/>
              <a:ext cx="365" cy="327"/>
            </a:xfrm>
            <a:custGeom>
              <a:avLst/>
              <a:gdLst>
                <a:gd name="T0" fmla="*/ 295 w 365"/>
                <a:gd name="T1" fmla="*/ 71 h 327"/>
                <a:gd name="T2" fmla="*/ 288 w 365"/>
                <a:gd name="T3" fmla="*/ 85 h 327"/>
                <a:gd name="T4" fmla="*/ 284 w 365"/>
                <a:gd name="T5" fmla="*/ 110 h 327"/>
                <a:gd name="T6" fmla="*/ 276 w 365"/>
                <a:gd name="T7" fmla="*/ 129 h 327"/>
                <a:gd name="T8" fmla="*/ 271 w 365"/>
                <a:gd name="T9" fmla="*/ 135 h 327"/>
                <a:gd name="T10" fmla="*/ 259 w 365"/>
                <a:gd name="T11" fmla="*/ 123 h 327"/>
                <a:gd name="T12" fmla="*/ 246 w 365"/>
                <a:gd name="T13" fmla="*/ 108 h 327"/>
                <a:gd name="T14" fmla="*/ 223 w 365"/>
                <a:gd name="T15" fmla="*/ 60 h 327"/>
                <a:gd name="T16" fmla="*/ 219 w 365"/>
                <a:gd name="T17" fmla="*/ 62 h 327"/>
                <a:gd name="T18" fmla="*/ 234 w 365"/>
                <a:gd name="T19" fmla="*/ 98 h 327"/>
                <a:gd name="T20" fmla="*/ 253 w 365"/>
                <a:gd name="T21" fmla="*/ 133 h 327"/>
                <a:gd name="T22" fmla="*/ 278 w 365"/>
                <a:gd name="T23" fmla="*/ 185 h 327"/>
                <a:gd name="T24" fmla="*/ 290 w 365"/>
                <a:gd name="T25" fmla="*/ 204 h 327"/>
                <a:gd name="T26" fmla="*/ 299 w 365"/>
                <a:gd name="T27" fmla="*/ 223 h 327"/>
                <a:gd name="T28" fmla="*/ 328 w 365"/>
                <a:gd name="T29" fmla="*/ 262 h 327"/>
                <a:gd name="T30" fmla="*/ 322 w 365"/>
                <a:gd name="T31" fmla="*/ 267 h 327"/>
                <a:gd name="T32" fmla="*/ 324 w 365"/>
                <a:gd name="T33" fmla="*/ 288 h 327"/>
                <a:gd name="T34" fmla="*/ 359 w 365"/>
                <a:gd name="T35" fmla="*/ 319 h 327"/>
                <a:gd name="T36" fmla="*/ 365 w 365"/>
                <a:gd name="T37" fmla="*/ 327 h 327"/>
                <a:gd name="T38" fmla="*/ 247 w 365"/>
                <a:gd name="T39" fmla="*/ 327 h 327"/>
                <a:gd name="T40" fmla="*/ 134 w 365"/>
                <a:gd name="T41" fmla="*/ 327 h 327"/>
                <a:gd name="T42" fmla="*/ 15 w 365"/>
                <a:gd name="T43" fmla="*/ 327 h 327"/>
                <a:gd name="T44" fmla="*/ 13 w 365"/>
                <a:gd name="T45" fmla="*/ 200 h 327"/>
                <a:gd name="T46" fmla="*/ 9 w 365"/>
                <a:gd name="T47" fmla="*/ 79 h 327"/>
                <a:gd name="T48" fmla="*/ 0 w 365"/>
                <a:gd name="T49" fmla="*/ 52 h 327"/>
                <a:gd name="T50" fmla="*/ 6 w 365"/>
                <a:gd name="T51" fmla="*/ 31 h 327"/>
                <a:gd name="T52" fmla="*/ 0 w 365"/>
                <a:gd name="T53" fmla="*/ 18 h 327"/>
                <a:gd name="T54" fmla="*/ 9 w 365"/>
                <a:gd name="T55" fmla="*/ 0 h 327"/>
                <a:gd name="T56" fmla="*/ 48 w 365"/>
                <a:gd name="T57" fmla="*/ 0 h 327"/>
                <a:gd name="T58" fmla="*/ 77 w 365"/>
                <a:gd name="T59" fmla="*/ 10 h 327"/>
                <a:gd name="T60" fmla="*/ 105 w 365"/>
                <a:gd name="T61" fmla="*/ 20 h 327"/>
                <a:gd name="T62" fmla="*/ 119 w 365"/>
                <a:gd name="T63" fmla="*/ 25 h 327"/>
                <a:gd name="T64" fmla="*/ 140 w 365"/>
                <a:gd name="T65" fmla="*/ 14 h 327"/>
                <a:gd name="T66" fmla="*/ 151 w 365"/>
                <a:gd name="T67" fmla="*/ 4 h 327"/>
                <a:gd name="T68" fmla="*/ 176 w 365"/>
                <a:gd name="T69" fmla="*/ 0 h 327"/>
                <a:gd name="T70" fmla="*/ 198 w 365"/>
                <a:gd name="T71" fmla="*/ 6 h 327"/>
                <a:gd name="T72" fmla="*/ 207 w 365"/>
                <a:gd name="T73" fmla="*/ 22 h 327"/>
                <a:gd name="T74" fmla="*/ 213 w 365"/>
                <a:gd name="T75" fmla="*/ 12 h 327"/>
                <a:gd name="T76" fmla="*/ 236 w 365"/>
                <a:gd name="T77" fmla="*/ 20 h 327"/>
                <a:gd name="T78" fmla="*/ 259 w 365"/>
                <a:gd name="T79" fmla="*/ 22 h 327"/>
                <a:gd name="T80" fmla="*/ 272 w 365"/>
                <a:gd name="T81" fmla="*/ 12 h 327"/>
                <a:gd name="T82" fmla="*/ 295 w 365"/>
                <a:gd name="T83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327">
                  <a:moveTo>
                    <a:pt x="295" y="71"/>
                  </a:moveTo>
                  <a:lnTo>
                    <a:pt x="288" y="85"/>
                  </a:lnTo>
                  <a:lnTo>
                    <a:pt x="284" y="110"/>
                  </a:lnTo>
                  <a:lnTo>
                    <a:pt x="276" y="129"/>
                  </a:lnTo>
                  <a:lnTo>
                    <a:pt x="271" y="135"/>
                  </a:lnTo>
                  <a:lnTo>
                    <a:pt x="259" y="123"/>
                  </a:lnTo>
                  <a:lnTo>
                    <a:pt x="246" y="108"/>
                  </a:lnTo>
                  <a:lnTo>
                    <a:pt x="223" y="60"/>
                  </a:lnTo>
                  <a:lnTo>
                    <a:pt x="219" y="62"/>
                  </a:lnTo>
                  <a:lnTo>
                    <a:pt x="234" y="98"/>
                  </a:lnTo>
                  <a:lnTo>
                    <a:pt x="253" y="133"/>
                  </a:lnTo>
                  <a:lnTo>
                    <a:pt x="278" y="185"/>
                  </a:lnTo>
                  <a:lnTo>
                    <a:pt x="290" y="204"/>
                  </a:lnTo>
                  <a:lnTo>
                    <a:pt x="299" y="223"/>
                  </a:lnTo>
                  <a:lnTo>
                    <a:pt x="328" y="262"/>
                  </a:lnTo>
                  <a:lnTo>
                    <a:pt x="322" y="267"/>
                  </a:lnTo>
                  <a:lnTo>
                    <a:pt x="324" y="288"/>
                  </a:lnTo>
                  <a:lnTo>
                    <a:pt x="359" y="319"/>
                  </a:lnTo>
                  <a:lnTo>
                    <a:pt x="365" y="327"/>
                  </a:lnTo>
                  <a:lnTo>
                    <a:pt x="247" y="327"/>
                  </a:lnTo>
                  <a:lnTo>
                    <a:pt x="134" y="327"/>
                  </a:lnTo>
                  <a:lnTo>
                    <a:pt x="15" y="327"/>
                  </a:lnTo>
                  <a:lnTo>
                    <a:pt x="13" y="200"/>
                  </a:lnTo>
                  <a:lnTo>
                    <a:pt x="9" y="79"/>
                  </a:lnTo>
                  <a:lnTo>
                    <a:pt x="0" y="52"/>
                  </a:lnTo>
                  <a:lnTo>
                    <a:pt x="6" y="3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48" y="0"/>
                  </a:lnTo>
                  <a:lnTo>
                    <a:pt x="77" y="10"/>
                  </a:lnTo>
                  <a:lnTo>
                    <a:pt x="105" y="20"/>
                  </a:lnTo>
                  <a:lnTo>
                    <a:pt x="119" y="25"/>
                  </a:lnTo>
                  <a:lnTo>
                    <a:pt x="140" y="14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8" y="6"/>
                  </a:lnTo>
                  <a:lnTo>
                    <a:pt x="207" y="22"/>
                  </a:lnTo>
                  <a:lnTo>
                    <a:pt x="213" y="12"/>
                  </a:lnTo>
                  <a:lnTo>
                    <a:pt x="236" y="20"/>
                  </a:lnTo>
                  <a:lnTo>
                    <a:pt x="259" y="22"/>
                  </a:lnTo>
                  <a:lnTo>
                    <a:pt x="272" y="12"/>
                  </a:lnTo>
                  <a:lnTo>
                    <a:pt x="295" y="7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7" name="Freeform 23"/>
            <p:cNvSpPr>
              <a:spLocks/>
            </p:cNvSpPr>
            <p:nvPr/>
          </p:nvSpPr>
          <p:spPr bwMode="auto">
            <a:xfrm>
              <a:off x="5134" y="2575"/>
              <a:ext cx="445" cy="392"/>
            </a:xfrm>
            <a:custGeom>
              <a:avLst/>
              <a:gdLst>
                <a:gd name="T0" fmla="*/ 144 w 445"/>
                <a:gd name="T1" fmla="*/ 0 h 392"/>
                <a:gd name="T2" fmla="*/ 161 w 445"/>
                <a:gd name="T3" fmla="*/ 15 h 392"/>
                <a:gd name="T4" fmla="*/ 178 w 445"/>
                <a:gd name="T5" fmla="*/ 6 h 392"/>
                <a:gd name="T6" fmla="*/ 186 w 445"/>
                <a:gd name="T7" fmla="*/ 13 h 392"/>
                <a:gd name="T8" fmla="*/ 207 w 445"/>
                <a:gd name="T9" fmla="*/ 13 h 392"/>
                <a:gd name="T10" fmla="*/ 234 w 445"/>
                <a:gd name="T11" fmla="*/ 27 h 392"/>
                <a:gd name="T12" fmla="*/ 242 w 445"/>
                <a:gd name="T13" fmla="*/ 40 h 392"/>
                <a:gd name="T14" fmla="*/ 255 w 445"/>
                <a:gd name="T15" fmla="*/ 50 h 392"/>
                <a:gd name="T16" fmla="*/ 269 w 445"/>
                <a:gd name="T17" fmla="*/ 71 h 392"/>
                <a:gd name="T18" fmla="*/ 278 w 445"/>
                <a:gd name="T19" fmla="*/ 81 h 392"/>
                <a:gd name="T20" fmla="*/ 269 w 445"/>
                <a:gd name="T21" fmla="*/ 96 h 392"/>
                <a:gd name="T22" fmla="*/ 259 w 445"/>
                <a:gd name="T23" fmla="*/ 113 h 392"/>
                <a:gd name="T24" fmla="*/ 261 w 445"/>
                <a:gd name="T25" fmla="*/ 121 h 392"/>
                <a:gd name="T26" fmla="*/ 263 w 445"/>
                <a:gd name="T27" fmla="*/ 132 h 392"/>
                <a:gd name="T28" fmla="*/ 278 w 445"/>
                <a:gd name="T29" fmla="*/ 132 h 392"/>
                <a:gd name="T30" fmla="*/ 286 w 445"/>
                <a:gd name="T31" fmla="*/ 130 h 392"/>
                <a:gd name="T32" fmla="*/ 294 w 445"/>
                <a:gd name="T33" fmla="*/ 136 h 392"/>
                <a:gd name="T34" fmla="*/ 286 w 445"/>
                <a:gd name="T35" fmla="*/ 148 h 392"/>
                <a:gd name="T36" fmla="*/ 297 w 445"/>
                <a:gd name="T37" fmla="*/ 167 h 392"/>
                <a:gd name="T38" fmla="*/ 309 w 445"/>
                <a:gd name="T39" fmla="*/ 184 h 392"/>
                <a:gd name="T40" fmla="*/ 320 w 445"/>
                <a:gd name="T41" fmla="*/ 196 h 392"/>
                <a:gd name="T42" fmla="*/ 420 w 445"/>
                <a:gd name="T43" fmla="*/ 236 h 392"/>
                <a:gd name="T44" fmla="*/ 445 w 445"/>
                <a:gd name="T45" fmla="*/ 236 h 392"/>
                <a:gd name="T46" fmla="*/ 363 w 445"/>
                <a:gd name="T47" fmla="*/ 338 h 392"/>
                <a:gd name="T48" fmla="*/ 322 w 445"/>
                <a:gd name="T49" fmla="*/ 340 h 392"/>
                <a:gd name="T50" fmla="*/ 297 w 445"/>
                <a:gd name="T51" fmla="*/ 363 h 392"/>
                <a:gd name="T52" fmla="*/ 278 w 445"/>
                <a:gd name="T53" fmla="*/ 365 h 392"/>
                <a:gd name="T54" fmla="*/ 269 w 445"/>
                <a:gd name="T55" fmla="*/ 374 h 392"/>
                <a:gd name="T56" fmla="*/ 249 w 445"/>
                <a:gd name="T57" fmla="*/ 374 h 392"/>
                <a:gd name="T58" fmla="*/ 236 w 445"/>
                <a:gd name="T59" fmla="*/ 363 h 392"/>
                <a:gd name="T60" fmla="*/ 209 w 445"/>
                <a:gd name="T61" fmla="*/ 378 h 392"/>
                <a:gd name="T62" fmla="*/ 201 w 445"/>
                <a:gd name="T63" fmla="*/ 392 h 392"/>
                <a:gd name="T64" fmla="*/ 180 w 445"/>
                <a:gd name="T65" fmla="*/ 390 h 392"/>
                <a:gd name="T66" fmla="*/ 175 w 445"/>
                <a:gd name="T67" fmla="*/ 386 h 392"/>
                <a:gd name="T68" fmla="*/ 167 w 445"/>
                <a:gd name="T69" fmla="*/ 386 h 392"/>
                <a:gd name="T70" fmla="*/ 157 w 445"/>
                <a:gd name="T71" fmla="*/ 386 h 392"/>
                <a:gd name="T72" fmla="*/ 119 w 445"/>
                <a:gd name="T73" fmla="*/ 357 h 392"/>
                <a:gd name="T74" fmla="*/ 98 w 445"/>
                <a:gd name="T75" fmla="*/ 357 h 392"/>
                <a:gd name="T76" fmla="*/ 88 w 445"/>
                <a:gd name="T77" fmla="*/ 345 h 392"/>
                <a:gd name="T78" fmla="*/ 88 w 445"/>
                <a:gd name="T79" fmla="*/ 326 h 392"/>
                <a:gd name="T80" fmla="*/ 71 w 445"/>
                <a:gd name="T81" fmla="*/ 321 h 392"/>
                <a:gd name="T82" fmla="*/ 54 w 445"/>
                <a:gd name="T83" fmla="*/ 284 h 392"/>
                <a:gd name="T84" fmla="*/ 40 w 445"/>
                <a:gd name="T85" fmla="*/ 276 h 392"/>
                <a:gd name="T86" fmla="*/ 34 w 445"/>
                <a:gd name="T87" fmla="*/ 263 h 392"/>
                <a:gd name="T88" fmla="*/ 19 w 445"/>
                <a:gd name="T89" fmla="*/ 246 h 392"/>
                <a:gd name="T90" fmla="*/ 0 w 445"/>
                <a:gd name="T91" fmla="*/ 244 h 392"/>
                <a:gd name="T92" fmla="*/ 11 w 445"/>
                <a:gd name="T93" fmla="*/ 225 h 392"/>
                <a:gd name="T94" fmla="*/ 27 w 445"/>
                <a:gd name="T95" fmla="*/ 223 h 392"/>
                <a:gd name="T96" fmla="*/ 31 w 445"/>
                <a:gd name="T97" fmla="*/ 213 h 392"/>
                <a:gd name="T98" fmla="*/ 31 w 445"/>
                <a:gd name="T99" fmla="*/ 182 h 392"/>
                <a:gd name="T100" fmla="*/ 38 w 445"/>
                <a:gd name="T101" fmla="*/ 146 h 392"/>
                <a:gd name="T102" fmla="*/ 52 w 445"/>
                <a:gd name="T103" fmla="*/ 136 h 392"/>
                <a:gd name="T104" fmla="*/ 56 w 445"/>
                <a:gd name="T105" fmla="*/ 123 h 392"/>
                <a:gd name="T106" fmla="*/ 67 w 445"/>
                <a:gd name="T107" fmla="*/ 98 h 392"/>
                <a:gd name="T108" fmla="*/ 84 w 445"/>
                <a:gd name="T109" fmla="*/ 81 h 392"/>
                <a:gd name="T110" fmla="*/ 96 w 445"/>
                <a:gd name="T111" fmla="*/ 46 h 392"/>
                <a:gd name="T112" fmla="*/ 100 w 445"/>
                <a:gd name="T113" fmla="*/ 17 h 392"/>
                <a:gd name="T114" fmla="*/ 134 w 445"/>
                <a:gd name="T115" fmla="*/ 25 h 392"/>
                <a:gd name="T116" fmla="*/ 144 w 445"/>
                <a:gd name="T1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" h="392">
                  <a:moveTo>
                    <a:pt x="144" y="0"/>
                  </a:moveTo>
                  <a:lnTo>
                    <a:pt x="161" y="15"/>
                  </a:lnTo>
                  <a:lnTo>
                    <a:pt x="178" y="6"/>
                  </a:lnTo>
                  <a:lnTo>
                    <a:pt x="186" y="13"/>
                  </a:lnTo>
                  <a:lnTo>
                    <a:pt x="207" y="13"/>
                  </a:lnTo>
                  <a:lnTo>
                    <a:pt x="234" y="27"/>
                  </a:lnTo>
                  <a:lnTo>
                    <a:pt x="242" y="40"/>
                  </a:lnTo>
                  <a:lnTo>
                    <a:pt x="255" y="50"/>
                  </a:lnTo>
                  <a:lnTo>
                    <a:pt x="269" y="71"/>
                  </a:lnTo>
                  <a:lnTo>
                    <a:pt x="278" y="81"/>
                  </a:lnTo>
                  <a:lnTo>
                    <a:pt x="269" y="96"/>
                  </a:lnTo>
                  <a:lnTo>
                    <a:pt x="259" y="113"/>
                  </a:lnTo>
                  <a:lnTo>
                    <a:pt x="261" y="121"/>
                  </a:lnTo>
                  <a:lnTo>
                    <a:pt x="263" y="132"/>
                  </a:lnTo>
                  <a:lnTo>
                    <a:pt x="278" y="132"/>
                  </a:lnTo>
                  <a:lnTo>
                    <a:pt x="286" y="130"/>
                  </a:lnTo>
                  <a:lnTo>
                    <a:pt x="294" y="136"/>
                  </a:lnTo>
                  <a:lnTo>
                    <a:pt x="286" y="148"/>
                  </a:lnTo>
                  <a:lnTo>
                    <a:pt x="297" y="167"/>
                  </a:lnTo>
                  <a:lnTo>
                    <a:pt x="309" y="184"/>
                  </a:lnTo>
                  <a:lnTo>
                    <a:pt x="320" y="196"/>
                  </a:lnTo>
                  <a:lnTo>
                    <a:pt x="420" y="236"/>
                  </a:lnTo>
                  <a:lnTo>
                    <a:pt x="445" y="236"/>
                  </a:lnTo>
                  <a:lnTo>
                    <a:pt x="363" y="338"/>
                  </a:lnTo>
                  <a:lnTo>
                    <a:pt x="322" y="340"/>
                  </a:lnTo>
                  <a:lnTo>
                    <a:pt x="297" y="363"/>
                  </a:lnTo>
                  <a:lnTo>
                    <a:pt x="278" y="365"/>
                  </a:lnTo>
                  <a:lnTo>
                    <a:pt x="269" y="374"/>
                  </a:lnTo>
                  <a:lnTo>
                    <a:pt x="249" y="374"/>
                  </a:lnTo>
                  <a:lnTo>
                    <a:pt x="236" y="363"/>
                  </a:lnTo>
                  <a:lnTo>
                    <a:pt x="209" y="378"/>
                  </a:lnTo>
                  <a:lnTo>
                    <a:pt x="201" y="392"/>
                  </a:lnTo>
                  <a:lnTo>
                    <a:pt x="180" y="390"/>
                  </a:lnTo>
                  <a:lnTo>
                    <a:pt x="175" y="386"/>
                  </a:lnTo>
                  <a:lnTo>
                    <a:pt x="167" y="386"/>
                  </a:lnTo>
                  <a:lnTo>
                    <a:pt x="157" y="386"/>
                  </a:lnTo>
                  <a:lnTo>
                    <a:pt x="119" y="357"/>
                  </a:lnTo>
                  <a:lnTo>
                    <a:pt x="98" y="357"/>
                  </a:lnTo>
                  <a:lnTo>
                    <a:pt x="88" y="345"/>
                  </a:lnTo>
                  <a:lnTo>
                    <a:pt x="88" y="326"/>
                  </a:lnTo>
                  <a:lnTo>
                    <a:pt x="71" y="321"/>
                  </a:lnTo>
                  <a:lnTo>
                    <a:pt x="54" y="284"/>
                  </a:lnTo>
                  <a:lnTo>
                    <a:pt x="40" y="276"/>
                  </a:lnTo>
                  <a:lnTo>
                    <a:pt x="34" y="263"/>
                  </a:lnTo>
                  <a:lnTo>
                    <a:pt x="19" y="246"/>
                  </a:lnTo>
                  <a:lnTo>
                    <a:pt x="0" y="244"/>
                  </a:lnTo>
                  <a:lnTo>
                    <a:pt x="11" y="225"/>
                  </a:lnTo>
                  <a:lnTo>
                    <a:pt x="27" y="223"/>
                  </a:lnTo>
                  <a:lnTo>
                    <a:pt x="31" y="213"/>
                  </a:lnTo>
                  <a:lnTo>
                    <a:pt x="31" y="182"/>
                  </a:lnTo>
                  <a:lnTo>
                    <a:pt x="38" y="146"/>
                  </a:lnTo>
                  <a:lnTo>
                    <a:pt x="52" y="136"/>
                  </a:lnTo>
                  <a:lnTo>
                    <a:pt x="56" y="123"/>
                  </a:lnTo>
                  <a:lnTo>
                    <a:pt x="67" y="98"/>
                  </a:lnTo>
                  <a:lnTo>
                    <a:pt x="84" y="81"/>
                  </a:lnTo>
                  <a:lnTo>
                    <a:pt x="96" y="46"/>
                  </a:lnTo>
                  <a:lnTo>
                    <a:pt x="100" y="17"/>
                  </a:lnTo>
                  <a:lnTo>
                    <a:pt x="134" y="2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9" name="Freeform 25"/>
            <p:cNvSpPr>
              <a:spLocks/>
            </p:cNvSpPr>
            <p:nvPr/>
          </p:nvSpPr>
          <p:spPr bwMode="auto">
            <a:xfrm>
              <a:off x="4049" y="2705"/>
              <a:ext cx="129" cy="217"/>
            </a:xfrm>
            <a:custGeom>
              <a:avLst/>
              <a:gdLst>
                <a:gd name="T0" fmla="*/ 129 w 129"/>
                <a:gd name="T1" fmla="*/ 177 h 217"/>
                <a:gd name="T2" fmla="*/ 83 w 129"/>
                <a:gd name="T3" fmla="*/ 196 h 217"/>
                <a:gd name="T4" fmla="*/ 66 w 129"/>
                <a:gd name="T5" fmla="*/ 208 h 217"/>
                <a:gd name="T6" fmla="*/ 39 w 129"/>
                <a:gd name="T7" fmla="*/ 217 h 217"/>
                <a:gd name="T8" fmla="*/ 12 w 129"/>
                <a:gd name="T9" fmla="*/ 208 h 217"/>
                <a:gd name="T10" fmla="*/ 14 w 129"/>
                <a:gd name="T11" fmla="*/ 194 h 217"/>
                <a:gd name="T12" fmla="*/ 0 w 129"/>
                <a:gd name="T13" fmla="*/ 166 h 217"/>
                <a:gd name="T14" fmla="*/ 8 w 129"/>
                <a:gd name="T15" fmla="*/ 127 h 217"/>
                <a:gd name="T16" fmla="*/ 21 w 129"/>
                <a:gd name="T17" fmla="*/ 98 h 217"/>
                <a:gd name="T18" fmla="*/ 14 w 129"/>
                <a:gd name="T19" fmla="*/ 50 h 217"/>
                <a:gd name="T20" fmla="*/ 10 w 129"/>
                <a:gd name="T21" fmla="*/ 23 h 217"/>
                <a:gd name="T22" fmla="*/ 12 w 129"/>
                <a:gd name="T23" fmla="*/ 4 h 217"/>
                <a:gd name="T24" fmla="*/ 64 w 129"/>
                <a:gd name="T25" fmla="*/ 4 h 217"/>
                <a:gd name="T26" fmla="*/ 77 w 129"/>
                <a:gd name="T27" fmla="*/ 6 h 217"/>
                <a:gd name="T28" fmla="*/ 87 w 129"/>
                <a:gd name="T29" fmla="*/ 0 h 217"/>
                <a:gd name="T30" fmla="*/ 100 w 129"/>
                <a:gd name="T31" fmla="*/ 2 h 217"/>
                <a:gd name="T32" fmla="*/ 98 w 129"/>
                <a:gd name="T33" fmla="*/ 14 h 217"/>
                <a:gd name="T34" fmla="*/ 110 w 129"/>
                <a:gd name="T35" fmla="*/ 31 h 217"/>
                <a:gd name="T36" fmla="*/ 110 w 129"/>
                <a:gd name="T37" fmla="*/ 56 h 217"/>
                <a:gd name="T38" fmla="*/ 112 w 129"/>
                <a:gd name="T39" fmla="*/ 83 h 217"/>
                <a:gd name="T40" fmla="*/ 119 w 129"/>
                <a:gd name="T41" fmla="*/ 95 h 217"/>
                <a:gd name="T42" fmla="*/ 114 w 129"/>
                <a:gd name="T43" fmla="*/ 125 h 217"/>
                <a:gd name="T44" fmla="*/ 116 w 129"/>
                <a:gd name="T45" fmla="*/ 143 h 217"/>
                <a:gd name="T46" fmla="*/ 123 w 129"/>
                <a:gd name="T47" fmla="*/ 164 h 217"/>
                <a:gd name="T48" fmla="*/ 129 w 129"/>
                <a:gd name="T49" fmla="*/ 17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217">
                  <a:moveTo>
                    <a:pt x="129" y="177"/>
                  </a:moveTo>
                  <a:lnTo>
                    <a:pt x="83" y="196"/>
                  </a:lnTo>
                  <a:lnTo>
                    <a:pt x="66" y="208"/>
                  </a:lnTo>
                  <a:lnTo>
                    <a:pt x="39" y="217"/>
                  </a:lnTo>
                  <a:lnTo>
                    <a:pt x="12" y="208"/>
                  </a:lnTo>
                  <a:lnTo>
                    <a:pt x="14" y="194"/>
                  </a:lnTo>
                  <a:lnTo>
                    <a:pt x="0" y="166"/>
                  </a:lnTo>
                  <a:lnTo>
                    <a:pt x="8" y="127"/>
                  </a:lnTo>
                  <a:lnTo>
                    <a:pt x="21" y="98"/>
                  </a:lnTo>
                  <a:lnTo>
                    <a:pt x="14" y="50"/>
                  </a:lnTo>
                  <a:lnTo>
                    <a:pt x="10" y="2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77" y="6"/>
                  </a:lnTo>
                  <a:lnTo>
                    <a:pt x="87" y="0"/>
                  </a:lnTo>
                  <a:lnTo>
                    <a:pt x="100" y="2"/>
                  </a:lnTo>
                  <a:lnTo>
                    <a:pt x="98" y="14"/>
                  </a:lnTo>
                  <a:lnTo>
                    <a:pt x="110" y="31"/>
                  </a:lnTo>
                  <a:lnTo>
                    <a:pt x="110" y="56"/>
                  </a:lnTo>
                  <a:lnTo>
                    <a:pt x="112" y="83"/>
                  </a:lnTo>
                  <a:lnTo>
                    <a:pt x="119" y="95"/>
                  </a:lnTo>
                  <a:lnTo>
                    <a:pt x="114" y="125"/>
                  </a:lnTo>
                  <a:lnTo>
                    <a:pt x="116" y="143"/>
                  </a:lnTo>
                  <a:lnTo>
                    <a:pt x="123" y="164"/>
                  </a:lnTo>
                  <a:lnTo>
                    <a:pt x="129" y="177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0" name="Freeform 26"/>
            <p:cNvSpPr>
              <a:spLocks/>
            </p:cNvSpPr>
            <p:nvPr/>
          </p:nvSpPr>
          <p:spPr bwMode="auto">
            <a:xfrm>
              <a:off x="3696" y="2656"/>
              <a:ext cx="217" cy="178"/>
            </a:xfrm>
            <a:custGeom>
              <a:avLst/>
              <a:gdLst>
                <a:gd name="T0" fmla="*/ 190 w 217"/>
                <a:gd name="T1" fmla="*/ 165 h 178"/>
                <a:gd name="T2" fmla="*/ 175 w 217"/>
                <a:gd name="T3" fmla="*/ 178 h 178"/>
                <a:gd name="T4" fmla="*/ 171 w 217"/>
                <a:gd name="T5" fmla="*/ 157 h 178"/>
                <a:gd name="T6" fmla="*/ 152 w 217"/>
                <a:gd name="T7" fmla="*/ 140 h 178"/>
                <a:gd name="T8" fmla="*/ 136 w 217"/>
                <a:gd name="T9" fmla="*/ 144 h 178"/>
                <a:gd name="T10" fmla="*/ 133 w 217"/>
                <a:gd name="T11" fmla="*/ 122 h 178"/>
                <a:gd name="T12" fmla="*/ 127 w 217"/>
                <a:gd name="T13" fmla="*/ 97 h 178"/>
                <a:gd name="T14" fmla="*/ 96 w 217"/>
                <a:gd name="T15" fmla="*/ 86 h 178"/>
                <a:gd name="T16" fmla="*/ 81 w 217"/>
                <a:gd name="T17" fmla="*/ 92 h 178"/>
                <a:gd name="T18" fmla="*/ 71 w 217"/>
                <a:gd name="T19" fmla="*/ 109 h 178"/>
                <a:gd name="T20" fmla="*/ 42 w 217"/>
                <a:gd name="T21" fmla="*/ 103 h 178"/>
                <a:gd name="T22" fmla="*/ 23 w 217"/>
                <a:gd name="T23" fmla="*/ 86 h 178"/>
                <a:gd name="T24" fmla="*/ 12 w 217"/>
                <a:gd name="T25" fmla="*/ 65 h 178"/>
                <a:gd name="T26" fmla="*/ 0 w 217"/>
                <a:gd name="T27" fmla="*/ 51 h 178"/>
                <a:gd name="T28" fmla="*/ 23 w 217"/>
                <a:gd name="T29" fmla="*/ 36 h 178"/>
                <a:gd name="T30" fmla="*/ 37 w 217"/>
                <a:gd name="T31" fmla="*/ 30 h 178"/>
                <a:gd name="T32" fmla="*/ 40 w 217"/>
                <a:gd name="T33" fmla="*/ 13 h 178"/>
                <a:gd name="T34" fmla="*/ 44 w 217"/>
                <a:gd name="T35" fmla="*/ 0 h 178"/>
                <a:gd name="T36" fmla="*/ 79 w 217"/>
                <a:gd name="T37" fmla="*/ 7 h 178"/>
                <a:gd name="T38" fmla="*/ 88 w 217"/>
                <a:gd name="T39" fmla="*/ 3 h 178"/>
                <a:gd name="T40" fmla="*/ 110 w 217"/>
                <a:gd name="T41" fmla="*/ 3 h 178"/>
                <a:gd name="T42" fmla="*/ 115 w 217"/>
                <a:gd name="T43" fmla="*/ 17 h 178"/>
                <a:gd name="T44" fmla="*/ 129 w 217"/>
                <a:gd name="T45" fmla="*/ 13 h 178"/>
                <a:gd name="T46" fmla="*/ 148 w 217"/>
                <a:gd name="T47" fmla="*/ 24 h 178"/>
                <a:gd name="T48" fmla="*/ 167 w 217"/>
                <a:gd name="T49" fmla="*/ 13 h 178"/>
                <a:gd name="T50" fmla="*/ 181 w 217"/>
                <a:gd name="T51" fmla="*/ 9 h 178"/>
                <a:gd name="T52" fmla="*/ 190 w 217"/>
                <a:gd name="T53" fmla="*/ 24 h 178"/>
                <a:gd name="T54" fmla="*/ 196 w 217"/>
                <a:gd name="T55" fmla="*/ 48 h 178"/>
                <a:gd name="T56" fmla="*/ 200 w 217"/>
                <a:gd name="T57" fmla="*/ 55 h 178"/>
                <a:gd name="T58" fmla="*/ 202 w 217"/>
                <a:gd name="T59" fmla="*/ 71 h 178"/>
                <a:gd name="T60" fmla="*/ 206 w 217"/>
                <a:gd name="T61" fmla="*/ 82 h 178"/>
                <a:gd name="T62" fmla="*/ 209 w 217"/>
                <a:gd name="T63" fmla="*/ 107 h 178"/>
                <a:gd name="T64" fmla="*/ 206 w 217"/>
                <a:gd name="T65" fmla="*/ 140 h 178"/>
                <a:gd name="T66" fmla="*/ 206 w 217"/>
                <a:gd name="T67" fmla="*/ 151 h 178"/>
                <a:gd name="T68" fmla="*/ 198 w 217"/>
                <a:gd name="T6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178">
                  <a:moveTo>
                    <a:pt x="198" y="165"/>
                  </a:moveTo>
                  <a:lnTo>
                    <a:pt x="190" y="165"/>
                  </a:lnTo>
                  <a:lnTo>
                    <a:pt x="184" y="178"/>
                  </a:lnTo>
                  <a:lnTo>
                    <a:pt x="175" y="178"/>
                  </a:lnTo>
                  <a:lnTo>
                    <a:pt x="169" y="170"/>
                  </a:lnTo>
                  <a:lnTo>
                    <a:pt x="171" y="157"/>
                  </a:lnTo>
                  <a:lnTo>
                    <a:pt x="159" y="136"/>
                  </a:lnTo>
                  <a:lnTo>
                    <a:pt x="152" y="140"/>
                  </a:lnTo>
                  <a:lnTo>
                    <a:pt x="144" y="142"/>
                  </a:lnTo>
                  <a:lnTo>
                    <a:pt x="136" y="144"/>
                  </a:lnTo>
                  <a:lnTo>
                    <a:pt x="136" y="130"/>
                  </a:lnTo>
                  <a:lnTo>
                    <a:pt x="133" y="122"/>
                  </a:lnTo>
                  <a:lnTo>
                    <a:pt x="133" y="111"/>
                  </a:lnTo>
                  <a:lnTo>
                    <a:pt x="127" y="97"/>
                  </a:lnTo>
                  <a:lnTo>
                    <a:pt x="119" y="86"/>
                  </a:lnTo>
                  <a:lnTo>
                    <a:pt x="96" y="86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5" y="99"/>
                  </a:lnTo>
                  <a:lnTo>
                    <a:pt x="71" y="109"/>
                  </a:lnTo>
                  <a:lnTo>
                    <a:pt x="54" y="124"/>
                  </a:lnTo>
                  <a:lnTo>
                    <a:pt x="42" y="103"/>
                  </a:lnTo>
                  <a:lnTo>
                    <a:pt x="31" y="90"/>
                  </a:lnTo>
                  <a:lnTo>
                    <a:pt x="23" y="86"/>
                  </a:lnTo>
                  <a:lnTo>
                    <a:pt x="16" y="80"/>
                  </a:lnTo>
                  <a:lnTo>
                    <a:pt x="12" y="65"/>
                  </a:lnTo>
                  <a:lnTo>
                    <a:pt x="8" y="57"/>
                  </a:lnTo>
                  <a:lnTo>
                    <a:pt x="0" y="51"/>
                  </a:lnTo>
                  <a:lnTo>
                    <a:pt x="14" y="34"/>
                  </a:lnTo>
                  <a:lnTo>
                    <a:pt x="23" y="36"/>
                  </a:lnTo>
                  <a:lnTo>
                    <a:pt x="31" y="30"/>
                  </a:lnTo>
                  <a:lnTo>
                    <a:pt x="37" y="30"/>
                  </a:lnTo>
                  <a:lnTo>
                    <a:pt x="42" y="24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9" y="7"/>
                  </a:lnTo>
                  <a:lnTo>
                    <a:pt x="87" y="7"/>
                  </a:lnTo>
                  <a:lnTo>
                    <a:pt x="88" y="3"/>
                  </a:lnTo>
                  <a:lnTo>
                    <a:pt x="104" y="5"/>
                  </a:lnTo>
                  <a:lnTo>
                    <a:pt x="110" y="3"/>
                  </a:lnTo>
                  <a:lnTo>
                    <a:pt x="110" y="17"/>
                  </a:lnTo>
                  <a:lnTo>
                    <a:pt x="115" y="17"/>
                  </a:lnTo>
                  <a:lnTo>
                    <a:pt x="123" y="11"/>
                  </a:lnTo>
                  <a:lnTo>
                    <a:pt x="129" y="13"/>
                  </a:lnTo>
                  <a:lnTo>
                    <a:pt x="136" y="21"/>
                  </a:lnTo>
                  <a:lnTo>
                    <a:pt x="148" y="24"/>
                  </a:lnTo>
                  <a:lnTo>
                    <a:pt x="158" y="17"/>
                  </a:lnTo>
                  <a:lnTo>
                    <a:pt x="167" y="13"/>
                  </a:lnTo>
                  <a:lnTo>
                    <a:pt x="175" y="7"/>
                  </a:lnTo>
                  <a:lnTo>
                    <a:pt x="181" y="9"/>
                  </a:lnTo>
                  <a:lnTo>
                    <a:pt x="186" y="15"/>
                  </a:lnTo>
                  <a:lnTo>
                    <a:pt x="190" y="24"/>
                  </a:lnTo>
                  <a:lnTo>
                    <a:pt x="202" y="40"/>
                  </a:lnTo>
                  <a:lnTo>
                    <a:pt x="196" y="48"/>
                  </a:lnTo>
                  <a:lnTo>
                    <a:pt x="194" y="59"/>
                  </a:lnTo>
                  <a:lnTo>
                    <a:pt x="200" y="55"/>
                  </a:lnTo>
                  <a:lnTo>
                    <a:pt x="204" y="59"/>
                  </a:lnTo>
                  <a:lnTo>
                    <a:pt x="202" y="71"/>
                  </a:lnTo>
                  <a:lnTo>
                    <a:pt x="211" y="80"/>
                  </a:lnTo>
                  <a:lnTo>
                    <a:pt x="206" y="82"/>
                  </a:lnTo>
                  <a:lnTo>
                    <a:pt x="204" y="94"/>
                  </a:lnTo>
                  <a:lnTo>
                    <a:pt x="209" y="107"/>
                  </a:lnTo>
                  <a:lnTo>
                    <a:pt x="217" y="136"/>
                  </a:lnTo>
                  <a:lnTo>
                    <a:pt x="206" y="140"/>
                  </a:lnTo>
                  <a:lnTo>
                    <a:pt x="204" y="144"/>
                  </a:lnTo>
                  <a:lnTo>
                    <a:pt x="206" y="151"/>
                  </a:lnTo>
                  <a:lnTo>
                    <a:pt x="204" y="165"/>
                  </a:lnTo>
                  <a:lnTo>
                    <a:pt x="198" y="165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1" name="Freeform 27"/>
            <p:cNvSpPr>
              <a:spLocks/>
            </p:cNvSpPr>
            <p:nvPr/>
          </p:nvSpPr>
          <p:spPr bwMode="auto">
            <a:xfrm>
              <a:off x="3646" y="2611"/>
              <a:ext cx="90" cy="25"/>
            </a:xfrm>
            <a:custGeom>
              <a:avLst/>
              <a:gdLst>
                <a:gd name="T0" fmla="*/ 0 w 90"/>
                <a:gd name="T1" fmla="*/ 25 h 25"/>
                <a:gd name="T2" fmla="*/ 4 w 90"/>
                <a:gd name="T3" fmla="*/ 10 h 25"/>
                <a:gd name="T4" fmla="*/ 37 w 90"/>
                <a:gd name="T5" fmla="*/ 8 h 25"/>
                <a:gd name="T6" fmla="*/ 44 w 90"/>
                <a:gd name="T7" fmla="*/ 0 h 25"/>
                <a:gd name="T8" fmla="*/ 54 w 90"/>
                <a:gd name="T9" fmla="*/ 0 h 25"/>
                <a:gd name="T10" fmla="*/ 66 w 90"/>
                <a:gd name="T11" fmla="*/ 8 h 25"/>
                <a:gd name="T12" fmla="*/ 75 w 90"/>
                <a:gd name="T13" fmla="*/ 8 h 25"/>
                <a:gd name="T14" fmla="*/ 85 w 90"/>
                <a:gd name="T15" fmla="*/ 2 h 25"/>
                <a:gd name="T16" fmla="*/ 90 w 90"/>
                <a:gd name="T17" fmla="*/ 12 h 25"/>
                <a:gd name="T18" fmla="*/ 77 w 90"/>
                <a:gd name="T19" fmla="*/ 20 h 25"/>
                <a:gd name="T20" fmla="*/ 64 w 90"/>
                <a:gd name="T21" fmla="*/ 20 h 25"/>
                <a:gd name="T22" fmla="*/ 52 w 90"/>
                <a:gd name="T23" fmla="*/ 12 h 25"/>
                <a:gd name="T24" fmla="*/ 41 w 90"/>
                <a:gd name="T25" fmla="*/ 20 h 25"/>
                <a:gd name="T26" fmla="*/ 35 w 90"/>
                <a:gd name="T27" fmla="*/ 20 h 25"/>
                <a:gd name="T28" fmla="*/ 27 w 90"/>
                <a:gd name="T29" fmla="*/ 25 h 25"/>
                <a:gd name="T30" fmla="*/ 0 w 90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25">
                  <a:moveTo>
                    <a:pt x="0" y="25"/>
                  </a:moveTo>
                  <a:lnTo>
                    <a:pt x="4" y="10"/>
                  </a:lnTo>
                  <a:lnTo>
                    <a:pt x="37" y="8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8"/>
                  </a:lnTo>
                  <a:lnTo>
                    <a:pt x="75" y="8"/>
                  </a:lnTo>
                  <a:lnTo>
                    <a:pt x="85" y="2"/>
                  </a:lnTo>
                  <a:lnTo>
                    <a:pt x="90" y="12"/>
                  </a:lnTo>
                  <a:lnTo>
                    <a:pt x="77" y="20"/>
                  </a:lnTo>
                  <a:lnTo>
                    <a:pt x="64" y="20"/>
                  </a:lnTo>
                  <a:lnTo>
                    <a:pt x="52" y="12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27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92" name="Freeform 28"/>
            <p:cNvSpPr>
              <a:spLocks/>
            </p:cNvSpPr>
            <p:nvPr/>
          </p:nvSpPr>
          <p:spPr bwMode="auto">
            <a:xfrm>
              <a:off x="3650" y="2654"/>
              <a:ext cx="90" cy="53"/>
            </a:xfrm>
            <a:custGeom>
              <a:avLst/>
              <a:gdLst>
                <a:gd name="T0" fmla="*/ 46 w 90"/>
                <a:gd name="T1" fmla="*/ 53 h 53"/>
                <a:gd name="T2" fmla="*/ 31 w 90"/>
                <a:gd name="T3" fmla="*/ 40 h 53"/>
                <a:gd name="T4" fmla="*/ 17 w 90"/>
                <a:gd name="T5" fmla="*/ 36 h 53"/>
                <a:gd name="T6" fmla="*/ 12 w 90"/>
                <a:gd name="T7" fmla="*/ 26 h 53"/>
                <a:gd name="T8" fmla="*/ 12 w 90"/>
                <a:gd name="T9" fmla="*/ 23 h 53"/>
                <a:gd name="T10" fmla="*/ 2 w 90"/>
                <a:gd name="T11" fmla="*/ 15 h 53"/>
                <a:gd name="T12" fmla="*/ 0 w 90"/>
                <a:gd name="T13" fmla="*/ 7 h 53"/>
                <a:gd name="T14" fmla="*/ 17 w 90"/>
                <a:gd name="T15" fmla="*/ 2 h 53"/>
                <a:gd name="T16" fmla="*/ 27 w 90"/>
                <a:gd name="T17" fmla="*/ 3 h 53"/>
                <a:gd name="T18" fmla="*/ 35 w 90"/>
                <a:gd name="T19" fmla="*/ 0 h 53"/>
                <a:gd name="T20" fmla="*/ 90 w 90"/>
                <a:gd name="T21" fmla="*/ 2 h 53"/>
                <a:gd name="T22" fmla="*/ 88 w 90"/>
                <a:gd name="T23" fmla="*/ 13 h 53"/>
                <a:gd name="T24" fmla="*/ 86 w 90"/>
                <a:gd name="T25" fmla="*/ 15 h 53"/>
                <a:gd name="T26" fmla="*/ 88 w 90"/>
                <a:gd name="T27" fmla="*/ 26 h 53"/>
                <a:gd name="T28" fmla="*/ 83 w 90"/>
                <a:gd name="T29" fmla="*/ 32 h 53"/>
                <a:gd name="T30" fmla="*/ 77 w 90"/>
                <a:gd name="T31" fmla="*/ 32 h 53"/>
                <a:gd name="T32" fmla="*/ 69 w 90"/>
                <a:gd name="T33" fmla="*/ 38 h 53"/>
                <a:gd name="T34" fmla="*/ 60 w 90"/>
                <a:gd name="T35" fmla="*/ 36 h 53"/>
                <a:gd name="T36" fmla="*/ 46 w 90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53">
                  <a:moveTo>
                    <a:pt x="46" y="53"/>
                  </a:moveTo>
                  <a:lnTo>
                    <a:pt x="31" y="40"/>
                  </a:lnTo>
                  <a:lnTo>
                    <a:pt x="17" y="36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7" y="2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90" y="2"/>
                  </a:lnTo>
                  <a:lnTo>
                    <a:pt x="88" y="13"/>
                  </a:lnTo>
                  <a:lnTo>
                    <a:pt x="86" y="15"/>
                  </a:lnTo>
                  <a:lnTo>
                    <a:pt x="88" y="26"/>
                  </a:lnTo>
                  <a:lnTo>
                    <a:pt x="83" y="32"/>
                  </a:lnTo>
                  <a:lnTo>
                    <a:pt x="77" y="32"/>
                  </a:lnTo>
                  <a:lnTo>
                    <a:pt x="69" y="38"/>
                  </a:lnTo>
                  <a:lnTo>
                    <a:pt x="60" y="36"/>
                  </a:lnTo>
                  <a:lnTo>
                    <a:pt x="46" y="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1" name="Freeform 37"/>
            <p:cNvSpPr>
              <a:spLocks/>
            </p:cNvSpPr>
            <p:nvPr/>
          </p:nvSpPr>
          <p:spPr bwMode="auto">
            <a:xfrm>
              <a:off x="5165" y="2896"/>
              <a:ext cx="238" cy="347"/>
            </a:xfrm>
            <a:custGeom>
              <a:avLst/>
              <a:gdLst>
                <a:gd name="T0" fmla="*/ 213 w 238"/>
                <a:gd name="T1" fmla="*/ 217 h 347"/>
                <a:gd name="T2" fmla="*/ 230 w 238"/>
                <a:gd name="T3" fmla="*/ 245 h 347"/>
                <a:gd name="T4" fmla="*/ 209 w 238"/>
                <a:gd name="T5" fmla="*/ 259 h 347"/>
                <a:gd name="T6" fmla="*/ 203 w 238"/>
                <a:gd name="T7" fmla="*/ 272 h 347"/>
                <a:gd name="T8" fmla="*/ 192 w 238"/>
                <a:gd name="T9" fmla="*/ 274 h 347"/>
                <a:gd name="T10" fmla="*/ 186 w 238"/>
                <a:gd name="T11" fmla="*/ 299 h 347"/>
                <a:gd name="T12" fmla="*/ 176 w 238"/>
                <a:gd name="T13" fmla="*/ 313 h 347"/>
                <a:gd name="T14" fmla="*/ 170 w 238"/>
                <a:gd name="T15" fmla="*/ 336 h 347"/>
                <a:gd name="T16" fmla="*/ 159 w 238"/>
                <a:gd name="T17" fmla="*/ 347 h 347"/>
                <a:gd name="T18" fmla="*/ 115 w 238"/>
                <a:gd name="T19" fmla="*/ 313 h 347"/>
                <a:gd name="T20" fmla="*/ 113 w 238"/>
                <a:gd name="T21" fmla="*/ 293 h 347"/>
                <a:gd name="T22" fmla="*/ 5 w 238"/>
                <a:gd name="T23" fmla="*/ 222 h 347"/>
                <a:gd name="T24" fmla="*/ 0 w 238"/>
                <a:gd name="T25" fmla="*/ 220 h 347"/>
                <a:gd name="T26" fmla="*/ 0 w 238"/>
                <a:gd name="T27" fmla="*/ 184 h 347"/>
                <a:gd name="T28" fmla="*/ 9 w 238"/>
                <a:gd name="T29" fmla="*/ 170 h 347"/>
                <a:gd name="T30" fmla="*/ 23 w 238"/>
                <a:gd name="T31" fmla="*/ 147 h 347"/>
                <a:gd name="T32" fmla="*/ 34 w 238"/>
                <a:gd name="T33" fmla="*/ 122 h 347"/>
                <a:gd name="T34" fmla="*/ 21 w 238"/>
                <a:gd name="T35" fmla="*/ 84 h 347"/>
                <a:gd name="T36" fmla="*/ 17 w 238"/>
                <a:gd name="T37" fmla="*/ 67 h 347"/>
                <a:gd name="T38" fmla="*/ 3 w 238"/>
                <a:gd name="T39" fmla="*/ 42 h 347"/>
                <a:gd name="T40" fmla="*/ 21 w 238"/>
                <a:gd name="T41" fmla="*/ 23 h 347"/>
                <a:gd name="T42" fmla="*/ 40 w 238"/>
                <a:gd name="T43" fmla="*/ 0 h 347"/>
                <a:gd name="T44" fmla="*/ 57 w 238"/>
                <a:gd name="T45" fmla="*/ 5 h 347"/>
                <a:gd name="T46" fmla="*/ 57 w 238"/>
                <a:gd name="T47" fmla="*/ 24 h 347"/>
                <a:gd name="T48" fmla="*/ 67 w 238"/>
                <a:gd name="T49" fmla="*/ 36 h 347"/>
                <a:gd name="T50" fmla="*/ 88 w 238"/>
                <a:gd name="T51" fmla="*/ 36 h 347"/>
                <a:gd name="T52" fmla="*/ 126 w 238"/>
                <a:gd name="T53" fmla="*/ 65 h 347"/>
                <a:gd name="T54" fmla="*/ 136 w 238"/>
                <a:gd name="T55" fmla="*/ 65 h 347"/>
                <a:gd name="T56" fmla="*/ 144 w 238"/>
                <a:gd name="T57" fmla="*/ 65 h 347"/>
                <a:gd name="T58" fmla="*/ 149 w 238"/>
                <a:gd name="T59" fmla="*/ 69 h 347"/>
                <a:gd name="T60" fmla="*/ 170 w 238"/>
                <a:gd name="T61" fmla="*/ 71 h 347"/>
                <a:gd name="T62" fmla="*/ 178 w 238"/>
                <a:gd name="T63" fmla="*/ 57 h 347"/>
                <a:gd name="T64" fmla="*/ 205 w 238"/>
                <a:gd name="T65" fmla="*/ 42 h 347"/>
                <a:gd name="T66" fmla="*/ 218 w 238"/>
                <a:gd name="T67" fmla="*/ 53 h 347"/>
                <a:gd name="T68" fmla="*/ 238 w 238"/>
                <a:gd name="T69" fmla="*/ 53 h 347"/>
                <a:gd name="T70" fmla="*/ 213 w 238"/>
                <a:gd name="T71" fmla="*/ 92 h 347"/>
                <a:gd name="T72" fmla="*/ 213 w 238"/>
                <a:gd name="T73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" h="347">
                  <a:moveTo>
                    <a:pt x="213" y="217"/>
                  </a:moveTo>
                  <a:lnTo>
                    <a:pt x="230" y="245"/>
                  </a:lnTo>
                  <a:lnTo>
                    <a:pt x="209" y="259"/>
                  </a:lnTo>
                  <a:lnTo>
                    <a:pt x="203" y="272"/>
                  </a:lnTo>
                  <a:lnTo>
                    <a:pt x="192" y="274"/>
                  </a:lnTo>
                  <a:lnTo>
                    <a:pt x="186" y="299"/>
                  </a:lnTo>
                  <a:lnTo>
                    <a:pt x="176" y="313"/>
                  </a:lnTo>
                  <a:lnTo>
                    <a:pt x="170" y="336"/>
                  </a:lnTo>
                  <a:lnTo>
                    <a:pt x="159" y="347"/>
                  </a:lnTo>
                  <a:lnTo>
                    <a:pt x="115" y="313"/>
                  </a:lnTo>
                  <a:lnTo>
                    <a:pt x="113" y="293"/>
                  </a:lnTo>
                  <a:lnTo>
                    <a:pt x="5" y="222"/>
                  </a:lnTo>
                  <a:lnTo>
                    <a:pt x="0" y="220"/>
                  </a:lnTo>
                  <a:lnTo>
                    <a:pt x="0" y="184"/>
                  </a:lnTo>
                  <a:lnTo>
                    <a:pt x="9" y="170"/>
                  </a:lnTo>
                  <a:lnTo>
                    <a:pt x="23" y="147"/>
                  </a:lnTo>
                  <a:lnTo>
                    <a:pt x="34" y="122"/>
                  </a:lnTo>
                  <a:lnTo>
                    <a:pt x="21" y="84"/>
                  </a:lnTo>
                  <a:lnTo>
                    <a:pt x="17" y="67"/>
                  </a:lnTo>
                  <a:lnTo>
                    <a:pt x="3" y="42"/>
                  </a:lnTo>
                  <a:lnTo>
                    <a:pt x="21" y="23"/>
                  </a:lnTo>
                  <a:lnTo>
                    <a:pt x="40" y="0"/>
                  </a:lnTo>
                  <a:lnTo>
                    <a:pt x="57" y="5"/>
                  </a:lnTo>
                  <a:lnTo>
                    <a:pt x="57" y="24"/>
                  </a:lnTo>
                  <a:lnTo>
                    <a:pt x="67" y="36"/>
                  </a:lnTo>
                  <a:lnTo>
                    <a:pt x="88" y="36"/>
                  </a:lnTo>
                  <a:lnTo>
                    <a:pt x="126" y="65"/>
                  </a:lnTo>
                  <a:lnTo>
                    <a:pt x="136" y="65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70" y="71"/>
                  </a:lnTo>
                  <a:lnTo>
                    <a:pt x="178" y="57"/>
                  </a:lnTo>
                  <a:lnTo>
                    <a:pt x="205" y="42"/>
                  </a:lnTo>
                  <a:lnTo>
                    <a:pt x="218" y="53"/>
                  </a:lnTo>
                  <a:lnTo>
                    <a:pt x="238" y="53"/>
                  </a:lnTo>
                  <a:lnTo>
                    <a:pt x="213" y="92"/>
                  </a:lnTo>
                  <a:lnTo>
                    <a:pt x="213" y="217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5" name="Freeform 41"/>
            <p:cNvSpPr>
              <a:spLocks/>
            </p:cNvSpPr>
            <p:nvPr/>
          </p:nvSpPr>
          <p:spPr bwMode="auto">
            <a:xfrm>
              <a:off x="3804" y="2792"/>
              <a:ext cx="117" cy="142"/>
            </a:xfrm>
            <a:custGeom>
              <a:avLst/>
              <a:gdLst>
                <a:gd name="T0" fmla="*/ 111 w 117"/>
                <a:gd name="T1" fmla="*/ 142 h 142"/>
                <a:gd name="T2" fmla="*/ 103 w 117"/>
                <a:gd name="T3" fmla="*/ 142 h 142"/>
                <a:gd name="T4" fmla="*/ 73 w 117"/>
                <a:gd name="T5" fmla="*/ 127 h 142"/>
                <a:gd name="T6" fmla="*/ 46 w 117"/>
                <a:gd name="T7" fmla="*/ 102 h 142"/>
                <a:gd name="T8" fmla="*/ 21 w 117"/>
                <a:gd name="T9" fmla="*/ 82 h 142"/>
                <a:gd name="T10" fmla="*/ 0 w 117"/>
                <a:gd name="T11" fmla="*/ 59 h 142"/>
                <a:gd name="T12" fmla="*/ 7 w 117"/>
                <a:gd name="T13" fmla="*/ 50 h 142"/>
                <a:gd name="T14" fmla="*/ 9 w 117"/>
                <a:gd name="T15" fmla="*/ 40 h 142"/>
                <a:gd name="T16" fmla="*/ 23 w 117"/>
                <a:gd name="T17" fmla="*/ 21 h 142"/>
                <a:gd name="T18" fmla="*/ 36 w 117"/>
                <a:gd name="T19" fmla="*/ 6 h 142"/>
                <a:gd name="T20" fmla="*/ 44 w 117"/>
                <a:gd name="T21" fmla="*/ 4 h 142"/>
                <a:gd name="T22" fmla="*/ 51 w 117"/>
                <a:gd name="T23" fmla="*/ 0 h 142"/>
                <a:gd name="T24" fmla="*/ 63 w 117"/>
                <a:gd name="T25" fmla="*/ 21 h 142"/>
                <a:gd name="T26" fmla="*/ 61 w 117"/>
                <a:gd name="T27" fmla="*/ 34 h 142"/>
                <a:gd name="T28" fmla="*/ 67 w 117"/>
                <a:gd name="T29" fmla="*/ 42 h 142"/>
                <a:gd name="T30" fmla="*/ 76 w 117"/>
                <a:gd name="T31" fmla="*/ 42 h 142"/>
                <a:gd name="T32" fmla="*/ 82 w 117"/>
                <a:gd name="T33" fmla="*/ 29 h 142"/>
                <a:gd name="T34" fmla="*/ 90 w 117"/>
                <a:gd name="T35" fmla="*/ 29 h 142"/>
                <a:gd name="T36" fmla="*/ 88 w 117"/>
                <a:gd name="T37" fmla="*/ 40 h 142"/>
                <a:gd name="T38" fmla="*/ 92 w 117"/>
                <a:gd name="T39" fmla="*/ 56 h 142"/>
                <a:gd name="T40" fmla="*/ 84 w 117"/>
                <a:gd name="T41" fmla="*/ 71 h 142"/>
                <a:gd name="T42" fmla="*/ 94 w 117"/>
                <a:gd name="T43" fmla="*/ 80 h 142"/>
                <a:gd name="T44" fmla="*/ 103 w 117"/>
                <a:gd name="T45" fmla="*/ 82 h 142"/>
                <a:gd name="T46" fmla="*/ 115 w 117"/>
                <a:gd name="T47" fmla="*/ 98 h 142"/>
                <a:gd name="T48" fmla="*/ 117 w 117"/>
                <a:gd name="T49" fmla="*/ 111 h 142"/>
                <a:gd name="T50" fmla="*/ 113 w 117"/>
                <a:gd name="T51" fmla="*/ 115 h 142"/>
                <a:gd name="T52" fmla="*/ 111 w 117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42">
                  <a:moveTo>
                    <a:pt x="111" y="142"/>
                  </a:moveTo>
                  <a:lnTo>
                    <a:pt x="103" y="142"/>
                  </a:lnTo>
                  <a:lnTo>
                    <a:pt x="73" y="127"/>
                  </a:lnTo>
                  <a:lnTo>
                    <a:pt x="46" y="102"/>
                  </a:lnTo>
                  <a:lnTo>
                    <a:pt x="21" y="82"/>
                  </a:lnTo>
                  <a:lnTo>
                    <a:pt x="0" y="59"/>
                  </a:lnTo>
                  <a:lnTo>
                    <a:pt x="7" y="50"/>
                  </a:lnTo>
                  <a:lnTo>
                    <a:pt x="9" y="40"/>
                  </a:lnTo>
                  <a:lnTo>
                    <a:pt x="23" y="21"/>
                  </a:lnTo>
                  <a:lnTo>
                    <a:pt x="36" y="6"/>
                  </a:lnTo>
                  <a:lnTo>
                    <a:pt x="44" y="4"/>
                  </a:lnTo>
                  <a:lnTo>
                    <a:pt x="51" y="0"/>
                  </a:lnTo>
                  <a:lnTo>
                    <a:pt x="63" y="21"/>
                  </a:lnTo>
                  <a:lnTo>
                    <a:pt x="61" y="34"/>
                  </a:lnTo>
                  <a:lnTo>
                    <a:pt x="67" y="42"/>
                  </a:lnTo>
                  <a:lnTo>
                    <a:pt x="76" y="42"/>
                  </a:lnTo>
                  <a:lnTo>
                    <a:pt x="82" y="29"/>
                  </a:lnTo>
                  <a:lnTo>
                    <a:pt x="90" y="29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84" y="71"/>
                  </a:lnTo>
                  <a:lnTo>
                    <a:pt x="94" y="80"/>
                  </a:lnTo>
                  <a:lnTo>
                    <a:pt x="103" y="82"/>
                  </a:lnTo>
                  <a:lnTo>
                    <a:pt x="115" y="98"/>
                  </a:lnTo>
                  <a:lnTo>
                    <a:pt x="117" y="111"/>
                  </a:lnTo>
                  <a:lnTo>
                    <a:pt x="113" y="115"/>
                  </a:lnTo>
                  <a:lnTo>
                    <a:pt x="111" y="142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6" name="Freeform 42"/>
            <p:cNvSpPr>
              <a:spLocks/>
            </p:cNvSpPr>
            <p:nvPr/>
          </p:nvSpPr>
          <p:spPr bwMode="auto">
            <a:xfrm>
              <a:off x="3652" y="1866"/>
              <a:ext cx="478" cy="488"/>
            </a:xfrm>
            <a:custGeom>
              <a:avLst/>
              <a:gdLst>
                <a:gd name="T0" fmla="*/ 384 w 478"/>
                <a:gd name="T1" fmla="*/ 14 h 488"/>
                <a:gd name="T2" fmla="*/ 440 w 478"/>
                <a:gd name="T3" fmla="*/ 20 h 488"/>
                <a:gd name="T4" fmla="*/ 461 w 478"/>
                <a:gd name="T5" fmla="*/ 43 h 488"/>
                <a:gd name="T6" fmla="*/ 470 w 478"/>
                <a:gd name="T7" fmla="*/ 98 h 488"/>
                <a:gd name="T8" fmla="*/ 472 w 478"/>
                <a:gd name="T9" fmla="*/ 119 h 488"/>
                <a:gd name="T10" fmla="*/ 420 w 478"/>
                <a:gd name="T11" fmla="*/ 137 h 488"/>
                <a:gd name="T12" fmla="*/ 401 w 478"/>
                <a:gd name="T13" fmla="*/ 165 h 488"/>
                <a:gd name="T14" fmla="*/ 357 w 478"/>
                <a:gd name="T15" fmla="*/ 196 h 488"/>
                <a:gd name="T16" fmla="*/ 303 w 478"/>
                <a:gd name="T17" fmla="*/ 210 h 488"/>
                <a:gd name="T18" fmla="*/ 253 w 478"/>
                <a:gd name="T19" fmla="*/ 275 h 488"/>
                <a:gd name="T20" fmla="*/ 250 w 478"/>
                <a:gd name="T21" fmla="*/ 275 h 488"/>
                <a:gd name="T22" fmla="*/ 230 w 478"/>
                <a:gd name="T23" fmla="*/ 296 h 488"/>
                <a:gd name="T24" fmla="*/ 207 w 478"/>
                <a:gd name="T25" fmla="*/ 304 h 488"/>
                <a:gd name="T26" fmla="*/ 173 w 478"/>
                <a:gd name="T27" fmla="*/ 302 h 488"/>
                <a:gd name="T28" fmla="*/ 154 w 478"/>
                <a:gd name="T29" fmla="*/ 331 h 488"/>
                <a:gd name="T30" fmla="*/ 94 w 478"/>
                <a:gd name="T31" fmla="*/ 411 h 488"/>
                <a:gd name="T32" fmla="*/ 71 w 478"/>
                <a:gd name="T33" fmla="*/ 473 h 488"/>
                <a:gd name="T34" fmla="*/ 0 w 478"/>
                <a:gd name="T35" fmla="*/ 488 h 488"/>
                <a:gd name="T36" fmla="*/ 2 w 478"/>
                <a:gd name="T37" fmla="*/ 473 h 488"/>
                <a:gd name="T38" fmla="*/ 23 w 478"/>
                <a:gd name="T39" fmla="*/ 446 h 488"/>
                <a:gd name="T40" fmla="*/ 35 w 478"/>
                <a:gd name="T41" fmla="*/ 409 h 488"/>
                <a:gd name="T42" fmla="*/ 61 w 478"/>
                <a:gd name="T43" fmla="*/ 382 h 488"/>
                <a:gd name="T44" fmla="*/ 71 w 478"/>
                <a:gd name="T45" fmla="*/ 344 h 488"/>
                <a:gd name="T46" fmla="*/ 104 w 478"/>
                <a:gd name="T47" fmla="*/ 311 h 488"/>
                <a:gd name="T48" fmla="*/ 125 w 478"/>
                <a:gd name="T49" fmla="*/ 277 h 488"/>
                <a:gd name="T50" fmla="*/ 167 w 478"/>
                <a:gd name="T51" fmla="*/ 260 h 488"/>
                <a:gd name="T52" fmla="*/ 205 w 478"/>
                <a:gd name="T53" fmla="*/ 227 h 488"/>
                <a:gd name="T54" fmla="*/ 227 w 478"/>
                <a:gd name="T55" fmla="*/ 156 h 488"/>
                <a:gd name="T56" fmla="*/ 244 w 478"/>
                <a:gd name="T57" fmla="*/ 108 h 488"/>
                <a:gd name="T58" fmla="*/ 294 w 478"/>
                <a:gd name="T59" fmla="*/ 69 h 488"/>
                <a:gd name="T60" fmla="*/ 336 w 478"/>
                <a:gd name="T61" fmla="*/ 21 h 488"/>
                <a:gd name="T62" fmla="*/ 367 w 478"/>
                <a:gd name="T6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488">
                  <a:moveTo>
                    <a:pt x="367" y="0"/>
                  </a:moveTo>
                  <a:lnTo>
                    <a:pt x="384" y="14"/>
                  </a:lnTo>
                  <a:lnTo>
                    <a:pt x="411" y="12"/>
                  </a:lnTo>
                  <a:lnTo>
                    <a:pt x="440" y="20"/>
                  </a:lnTo>
                  <a:lnTo>
                    <a:pt x="451" y="20"/>
                  </a:lnTo>
                  <a:lnTo>
                    <a:pt x="461" y="43"/>
                  </a:lnTo>
                  <a:lnTo>
                    <a:pt x="463" y="62"/>
                  </a:lnTo>
                  <a:lnTo>
                    <a:pt x="470" y="98"/>
                  </a:lnTo>
                  <a:lnTo>
                    <a:pt x="478" y="106"/>
                  </a:lnTo>
                  <a:lnTo>
                    <a:pt x="472" y="119"/>
                  </a:lnTo>
                  <a:lnTo>
                    <a:pt x="434" y="125"/>
                  </a:lnTo>
                  <a:lnTo>
                    <a:pt x="420" y="137"/>
                  </a:lnTo>
                  <a:lnTo>
                    <a:pt x="405" y="141"/>
                  </a:lnTo>
                  <a:lnTo>
                    <a:pt x="401" y="165"/>
                  </a:lnTo>
                  <a:lnTo>
                    <a:pt x="369" y="179"/>
                  </a:lnTo>
                  <a:lnTo>
                    <a:pt x="357" y="196"/>
                  </a:lnTo>
                  <a:lnTo>
                    <a:pt x="332" y="206"/>
                  </a:lnTo>
                  <a:lnTo>
                    <a:pt x="303" y="210"/>
                  </a:lnTo>
                  <a:lnTo>
                    <a:pt x="255" y="235"/>
                  </a:lnTo>
                  <a:lnTo>
                    <a:pt x="253" y="275"/>
                  </a:lnTo>
                  <a:lnTo>
                    <a:pt x="250" y="275"/>
                  </a:lnTo>
                  <a:lnTo>
                    <a:pt x="250" y="275"/>
                  </a:lnTo>
                  <a:lnTo>
                    <a:pt x="250" y="294"/>
                  </a:lnTo>
                  <a:lnTo>
                    <a:pt x="230" y="296"/>
                  </a:lnTo>
                  <a:lnTo>
                    <a:pt x="221" y="304"/>
                  </a:lnTo>
                  <a:lnTo>
                    <a:pt x="207" y="304"/>
                  </a:lnTo>
                  <a:lnTo>
                    <a:pt x="198" y="298"/>
                  </a:lnTo>
                  <a:lnTo>
                    <a:pt x="173" y="302"/>
                  </a:lnTo>
                  <a:lnTo>
                    <a:pt x="161" y="329"/>
                  </a:lnTo>
                  <a:lnTo>
                    <a:pt x="154" y="331"/>
                  </a:lnTo>
                  <a:lnTo>
                    <a:pt x="136" y="375"/>
                  </a:lnTo>
                  <a:lnTo>
                    <a:pt x="94" y="411"/>
                  </a:lnTo>
                  <a:lnTo>
                    <a:pt x="83" y="457"/>
                  </a:lnTo>
                  <a:lnTo>
                    <a:pt x="71" y="473"/>
                  </a:lnTo>
                  <a:lnTo>
                    <a:pt x="67" y="486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13" y="463"/>
                  </a:lnTo>
                  <a:lnTo>
                    <a:pt x="23" y="446"/>
                  </a:lnTo>
                  <a:lnTo>
                    <a:pt x="23" y="434"/>
                  </a:lnTo>
                  <a:lnTo>
                    <a:pt x="35" y="409"/>
                  </a:lnTo>
                  <a:lnTo>
                    <a:pt x="52" y="388"/>
                  </a:lnTo>
                  <a:lnTo>
                    <a:pt x="61" y="382"/>
                  </a:lnTo>
                  <a:lnTo>
                    <a:pt x="69" y="363"/>
                  </a:lnTo>
                  <a:lnTo>
                    <a:pt x="71" y="344"/>
                  </a:lnTo>
                  <a:lnTo>
                    <a:pt x="83" y="323"/>
                  </a:lnTo>
                  <a:lnTo>
                    <a:pt x="104" y="311"/>
                  </a:lnTo>
                  <a:lnTo>
                    <a:pt x="123" y="277"/>
                  </a:lnTo>
                  <a:lnTo>
                    <a:pt x="125" y="277"/>
                  </a:lnTo>
                  <a:lnTo>
                    <a:pt x="140" y="263"/>
                  </a:lnTo>
                  <a:lnTo>
                    <a:pt x="167" y="260"/>
                  </a:lnTo>
                  <a:lnTo>
                    <a:pt x="190" y="237"/>
                  </a:lnTo>
                  <a:lnTo>
                    <a:pt x="205" y="227"/>
                  </a:lnTo>
                  <a:lnTo>
                    <a:pt x="230" y="198"/>
                  </a:lnTo>
                  <a:lnTo>
                    <a:pt x="227" y="156"/>
                  </a:lnTo>
                  <a:lnTo>
                    <a:pt x="240" y="127"/>
                  </a:lnTo>
                  <a:lnTo>
                    <a:pt x="244" y="108"/>
                  </a:lnTo>
                  <a:lnTo>
                    <a:pt x="263" y="87"/>
                  </a:lnTo>
                  <a:lnTo>
                    <a:pt x="294" y="69"/>
                  </a:lnTo>
                  <a:lnTo>
                    <a:pt x="315" y="56"/>
                  </a:lnTo>
                  <a:lnTo>
                    <a:pt x="336" y="21"/>
                  </a:lnTo>
                  <a:lnTo>
                    <a:pt x="347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07" name="Freeform 43"/>
            <p:cNvSpPr>
              <a:spLocks/>
            </p:cNvSpPr>
            <p:nvPr/>
          </p:nvSpPr>
          <p:spPr bwMode="auto">
            <a:xfrm>
              <a:off x="3786" y="2233"/>
              <a:ext cx="492" cy="507"/>
            </a:xfrm>
            <a:custGeom>
              <a:avLst/>
              <a:gdLst>
                <a:gd name="T0" fmla="*/ 12 w 492"/>
                <a:gd name="T1" fmla="*/ 346 h 507"/>
                <a:gd name="T2" fmla="*/ 25 w 492"/>
                <a:gd name="T3" fmla="*/ 327 h 507"/>
                <a:gd name="T4" fmla="*/ 64 w 492"/>
                <a:gd name="T5" fmla="*/ 328 h 507"/>
                <a:gd name="T6" fmla="*/ 79 w 492"/>
                <a:gd name="T7" fmla="*/ 323 h 507"/>
                <a:gd name="T8" fmla="*/ 206 w 492"/>
                <a:gd name="T9" fmla="*/ 300 h 507"/>
                <a:gd name="T10" fmla="*/ 190 w 492"/>
                <a:gd name="T11" fmla="*/ 148 h 507"/>
                <a:gd name="T12" fmla="*/ 225 w 492"/>
                <a:gd name="T13" fmla="*/ 0 h 507"/>
                <a:gd name="T14" fmla="*/ 421 w 492"/>
                <a:gd name="T15" fmla="*/ 148 h 507"/>
                <a:gd name="T16" fmla="*/ 446 w 492"/>
                <a:gd name="T17" fmla="*/ 175 h 507"/>
                <a:gd name="T18" fmla="*/ 459 w 492"/>
                <a:gd name="T19" fmla="*/ 202 h 507"/>
                <a:gd name="T20" fmla="*/ 492 w 492"/>
                <a:gd name="T21" fmla="*/ 277 h 507"/>
                <a:gd name="T22" fmla="*/ 473 w 492"/>
                <a:gd name="T23" fmla="*/ 321 h 507"/>
                <a:gd name="T24" fmla="*/ 405 w 492"/>
                <a:gd name="T25" fmla="*/ 328 h 507"/>
                <a:gd name="T26" fmla="*/ 375 w 492"/>
                <a:gd name="T27" fmla="*/ 342 h 507"/>
                <a:gd name="T28" fmla="*/ 348 w 492"/>
                <a:gd name="T29" fmla="*/ 336 h 507"/>
                <a:gd name="T30" fmla="*/ 304 w 492"/>
                <a:gd name="T31" fmla="*/ 355 h 507"/>
                <a:gd name="T32" fmla="*/ 275 w 492"/>
                <a:gd name="T33" fmla="*/ 380 h 507"/>
                <a:gd name="T34" fmla="*/ 258 w 492"/>
                <a:gd name="T35" fmla="*/ 396 h 507"/>
                <a:gd name="T36" fmla="*/ 235 w 492"/>
                <a:gd name="T37" fmla="*/ 399 h 507"/>
                <a:gd name="T38" fmla="*/ 206 w 492"/>
                <a:gd name="T39" fmla="*/ 451 h 507"/>
                <a:gd name="T40" fmla="*/ 198 w 492"/>
                <a:gd name="T41" fmla="*/ 478 h 507"/>
                <a:gd name="T42" fmla="*/ 188 w 492"/>
                <a:gd name="T43" fmla="*/ 501 h 507"/>
                <a:gd name="T44" fmla="*/ 177 w 492"/>
                <a:gd name="T45" fmla="*/ 492 h 507"/>
                <a:gd name="T46" fmla="*/ 162 w 492"/>
                <a:gd name="T47" fmla="*/ 495 h 507"/>
                <a:gd name="T48" fmla="*/ 133 w 492"/>
                <a:gd name="T49" fmla="*/ 505 h 507"/>
                <a:gd name="T50" fmla="*/ 121 w 492"/>
                <a:gd name="T51" fmla="*/ 503 h 507"/>
                <a:gd name="T52" fmla="*/ 114 w 492"/>
                <a:gd name="T53" fmla="*/ 482 h 507"/>
                <a:gd name="T54" fmla="*/ 104 w 492"/>
                <a:gd name="T55" fmla="*/ 482 h 507"/>
                <a:gd name="T56" fmla="*/ 112 w 492"/>
                <a:gd name="T57" fmla="*/ 463 h 507"/>
                <a:gd name="T58" fmla="*/ 96 w 492"/>
                <a:gd name="T59" fmla="*/ 438 h 507"/>
                <a:gd name="T60" fmla="*/ 85 w 492"/>
                <a:gd name="T61" fmla="*/ 430 h 507"/>
                <a:gd name="T62" fmla="*/ 68 w 492"/>
                <a:gd name="T63" fmla="*/ 440 h 507"/>
                <a:gd name="T64" fmla="*/ 46 w 492"/>
                <a:gd name="T65" fmla="*/ 444 h 507"/>
                <a:gd name="T66" fmla="*/ 33 w 492"/>
                <a:gd name="T67" fmla="*/ 434 h 507"/>
                <a:gd name="T68" fmla="*/ 20 w 492"/>
                <a:gd name="T69" fmla="*/ 440 h 507"/>
                <a:gd name="T70" fmla="*/ 20 w 492"/>
                <a:gd name="T71" fmla="*/ 417 h 507"/>
                <a:gd name="T72" fmla="*/ 8 w 492"/>
                <a:gd name="T73" fmla="*/ 394 h 507"/>
                <a:gd name="T74" fmla="*/ 0 w 492"/>
                <a:gd name="T75" fmla="*/ 3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2" h="507">
                  <a:moveTo>
                    <a:pt x="0" y="353"/>
                  </a:moveTo>
                  <a:lnTo>
                    <a:pt x="12" y="346"/>
                  </a:lnTo>
                  <a:lnTo>
                    <a:pt x="18" y="327"/>
                  </a:lnTo>
                  <a:lnTo>
                    <a:pt x="25" y="327"/>
                  </a:lnTo>
                  <a:lnTo>
                    <a:pt x="46" y="334"/>
                  </a:lnTo>
                  <a:lnTo>
                    <a:pt x="64" y="328"/>
                  </a:lnTo>
                  <a:lnTo>
                    <a:pt x="75" y="330"/>
                  </a:lnTo>
                  <a:lnTo>
                    <a:pt x="79" y="323"/>
                  </a:lnTo>
                  <a:lnTo>
                    <a:pt x="198" y="323"/>
                  </a:lnTo>
                  <a:lnTo>
                    <a:pt x="206" y="300"/>
                  </a:lnTo>
                  <a:lnTo>
                    <a:pt x="202" y="294"/>
                  </a:lnTo>
                  <a:lnTo>
                    <a:pt x="190" y="148"/>
                  </a:lnTo>
                  <a:lnTo>
                    <a:pt x="181" y="0"/>
                  </a:lnTo>
                  <a:lnTo>
                    <a:pt x="225" y="0"/>
                  </a:lnTo>
                  <a:lnTo>
                    <a:pt x="323" y="75"/>
                  </a:lnTo>
                  <a:lnTo>
                    <a:pt x="421" y="148"/>
                  </a:lnTo>
                  <a:lnTo>
                    <a:pt x="427" y="165"/>
                  </a:lnTo>
                  <a:lnTo>
                    <a:pt x="446" y="175"/>
                  </a:lnTo>
                  <a:lnTo>
                    <a:pt x="459" y="181"/>
                  </a:lnTo>
                  <a:lnTo>
                    <a:pt x="459" y="202"/>
                  </a:lnTo>
                  <a:lnTo>
                    <a:pt x="492" y="198"/>
                  </a:lnTo>
                  <a:lnTo>
                    <a:pt x="492" y="277"/>
                  </a:lnTo>
                  <a:lnTo>
                    <a:pt x="475" y="300"/>
                  </a:lnTo>
                  <a:lnTo>
                    <a:pt x="473" y="321"/>
                  </a:lnTo>
                  <a:lnTo>
                    <a:pt x="446" y="327"/>
                  </a:lnTo>
                  <a:lnTo>
                    <a:pt x="405" y="328"/>
                  </a:lnTo>
                  <a:lnTo>
                    <a:pt x="394" y="340"/>
                  </a:lnTo>
                  <a:lnTo>
                    <a:pt x="375" y="342"/>
                  </a:lnTo>
                  <a:lnTo>
                    <a:pt x="355" y="342"/>
                  </a:lnTo>
                  <a:lnTo>
                    <a:pt x="348" y="336"/>
                  </a:lnTo>
                  <a:lnTo>
                    <a:pt x="332" y="340"/>
                  </a:lnTo>
                  <a:lnTo>
                    <a:pt x="304" y="355"/>
                  </a:lnTo>
                  <a:lnTo>
                    <a:pt x="298" y="365"/>
                  </a:lnTo>
                  <a:lnTo>
                    <a:pt x="275" y="380"/>
                  </a:lnTo>
                  <a:lnTo>
                    <a:pt x="271" y="390"/>
                  </a:lnTo>
                  <a:lnTo>
                    <a:pt x="258" y="396"/>
                  </a:lnTo>
                  <a:lnTo>
                    <a:pt x="244" y="392"/>
                  </a:lnTo>
                  <a:lnTo>
                    <a:pt x="235" y="399"/>
                  </a:lnTo>
                  <a:lnTo>
                    <a:pt x="231" y="423"/>
                  </a:lnTo>
                  <a:lnTo>
                    <a:pt x="206" y="451"/>
                  </a:lnTo>
                  <a:lnTo>
                    <a:pt x="208" y="463"/>
                  </a:lnTo>
                  <a:lnTo>
                    <a:pt x="198" y="478"/>
                  </a:lnTo>
                  <a:lnTo>
                    <a:pt x="200" y="497"/>
                  </a:lnTo>
                  <a:lnTo>
                    <a:pt x="188" y="501"/>
                  </a:lnTo>
                  <a:lnTo>
                    <a:pt x="181" y="507"/>
                  </a:lnTo>
                  <a:lnTo>
                    <a:pt x="177" y="492"/>
                  </a:lnTo>
                  <a:lnTo>
                    <a:pt x="167" y="495"/>
                  </a:lnTo>
                  <a:lnTo>
                    <a:pt x="162" y="495"/>
                  </a:lnTo>
                  <a:lnTo>
                    <a:pt x="156" y="505"/>
                  </a:lnTo>
                  <a:lnTo>
                    <a:pt x="133" y="505"/>
                  </a:lnTo>
                  <a:lnTo>
                    <a:pt x="125" y="499"/>
                  </a:lnTo>
                  <a:lnTo>
                    <a:pt x="121" y="503"/>
                  </a:lnTo>
                  <a:lnTo>
                    <a:pt x="112" y="494"/>
                  </a:lnTo>
                  <a:lnTo>
                    <a:pt x="114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106" y="471"/>
                  </a:lnTo>
                  <a:lnTo>
                    <a:pt x="112" y="463"/>
                  </a:lnTo>
                  <a:lnTo>
                    <a:pt x="100" y="447"/>
                  </a:lnTo>
                  <a:lnTo>
                    <a:pt x="96" y="438"/>
                  </a:lnTo>
                  <a:lnTo>
                    <a:pt x="91" y="432"/>
                  </a:lnTo>
                  <a:lnTo>
                    <a:pt x="85" y="430"/>
                  </a:lnTo>
                  <a:lnTo>
                    <a:pt x="77" y="436"/>
                  </a:lnTo>
                  <a:lnTo>
                    <a:pt x="68" y="440"/>
                  </a:lnTo>
                  <a:lnTo>
                    <a:pt x="58" y="447"/>
                  </a:lnTo>
                  <a:lnTo>
                    <a:pt x="46" y="444"/>
                  </a:lnTo>
                  <a:lnTo>
                    <a:pt x="39" y="436"/>
                  </a:lnTo>
                  <a:lnTo>
                    <a:pt x="33" y="434"/>
                  </a:lnTo>
                  <a:lnTo>
                    <a:pt x="25" y="440"/>
                  </a:lnTo>
                  <a:lnTo>
                    <a:pt x="20" y="440"/>
                  </a:lnTo>
                  <a:lnTo>
                    <a:pt x="20" y="426"/>
                  </a:lnTo>
                  <a:lnTo>
                    <a:pt x="20" y="417"/>
                  </a:lnTo>
                  <a:lnTo>
                    <a:pt x="18" y="403"/>
                  </a:lnTo>
                  <a:lnTo>
                    <a:pt x="8" y="394"/>
                  </a:lnTo>
                  <a:lnTo>
                    <a:pt x="2" y="375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09" name="Freeform 45"/>
            <p:cNvSpPr>
              <a:spLocks/>
            </p:cNvSpPr>
            <p:nvPr/>
          </p:nvSpPr>
          <p:spPr bwMode="auto">
            <a:xfrm>
              <a:off x="5048" y="3435"/>
              <a:ext cx="314" cy="559"/>
            </a:xfrm>
            <a:custGeom>
              <a:avLst/>
              <a:gdLst>
                <a:gd name="T0" fmla="*/ 155 w 314"/>
                <a:gd name="T1" fmla="*/ 37 h 559"/>
                <a:gd name="T2" fmla="*/ 199 w 314"/>
                <a:gd name="T3" fmla="*/ 42 h 559"/>
                <a:gd name="T4" fmla="*/ 230 w 314"/>
                <a:gd name="T5" fmla="*/ 31 h 559"/>
                <a:gd name="T6" fmla="*/ 282 w 314"/>
                <a:gd name="T7" fmla="*/ 19 h 559"/>
                <a:gd name="T8" fmla="*/ 311 w 314"/>
                <a:gd name="T9" fmla="*/ 15 h 559"/>
                <a:gd name="T10" fmla="*/ 311 w 314"/>
                <a:gd name="T11" fmla="*/ 79 h 559"/>
                <a:gd name="T12" fmla="*/ 314 w 314"/>
                <a:gd name="T13" fmla="*/ 148 h 559"/>
                <a:gd name="T14" fmla="*/ 293 w 314"/>
                <a:gd name="T15" fmla="*/ 196 h 559"/>
                <a:gd name="T16" fmla="*/ 245 w 314"/>
                <a:gd name="T17" fmla="*/ 231 h 559"/>
                <a:gd name="T18" fmla="*/ 176 w 314"/>
                <a:gd name="T19" fmla="*/ 282 h 559"/>
                <a:gd name="T20" fmla="*/ 144 w 314"/>
                <a:gd name="T21" fmla="*/ 313 h 559"/>
                <a:gd name="T22" fmla="*/ 128 w 314"/>
                <a:gd name="T23" fmla="*/ 346 h 559"/>
                <a:gd name="T24" fmla="*/ 145 w 314"/>
                <a:gd name="T25" fmla="*/ 392 h 559"/>
                <a:gd name="T26" fmla="*/ 151 w 314"/>
                <a:gd name="T27" fmla="*/ 399 h 559"/>
                <a:gd name="T28" fmla="*/ 144 w 314"/>
                <a:gd name="T29" fmla="*/ 449 h 559"/>
                <a:gd name="T30" fmla="*/ 145 w 314"/>
                <a:gd name="T31" fmla="*/ 469 h 559"/>
                <a:gd name="T32" fmla="*/ 107 w 314"/>
                <a:gd name="T33" fmla="*/ 494 h 559"/>
                <a:gd name="T34" fmla="*/ 59 w 314"/>
                <a:gd name="T35" fmla="*/ 524 h 559"/>
                <a:gd name="T36" fmla="*/ 69 w 314"/>
                <a:gd name="T37" fmla="*/ 540 h 559"/>
                <a:gd name="T38" fmla="*/ 42 w 314"/>
                <a:gd name="T39" fmla="*/ 559 h 559"/>
                <a:gd name="T40" fmla="*/ 38 w 314"/>
                <a:gd name="T41" fmla="*/ 528 h 559"/>
                <a:gd name="T42" fmla="*/ 42 w 314"/>
                <a:gd name="T43" fmla="*/ 478 h 559"/>
                <a:gd name="T44" fmla="*/ 23 w 314"/>
                <a:gd name="T45" fmla="*/ 405 h 559"/>
                <a:gd name="T46" fmla="*/ 63 w 314"/>
                <a:gd name="T47" fmla="*/ 342 h 559"/>
                <a:gd name="T48" fmla="*/ 72 w 314"/>
                <a:gd name="T49" fmla="*/ 319 h 559"/>
                <a:gd name="T50" fmla="*/ 69 w 314"/>
                <a:gd name="T51" fmla="*/ 284 h 559"/>
                <a:gd name="T52" fmla="*/ 78 w 314"/>
                <a:gd name="T53" fmla="*/ 217 h 559"/>
                <a:gd name="T54" fmla="*/ 48 w 314"/>
                <a:gd name="T55" fmla="*/ 204 h 559"/>
                <a:gd name="T56" fmla="*/ 28 w 314"/>
                <a:gd name="T57" fmla="*/ 188 h 559"/>
                <a:gd name="T58" fmla="*/ 1 w 314"/>
                <a:gd name="T59" fmla="*/ 177 h 559"/>
                <a:gd name="T60" fmla="*/ 90 w 314"/>
                <a:gd name="T61" fmla="*/ 123 h 559"/>
                <a:gd name="T62" fmla="*/ 115 w 314"/>
                <a:gd name="T63" fmla="*/ 136 h 559"/>
                <a:gd name="T64" fmla="*/ 128 w 314"/>
                <a:gd name="T65" fmla="*/ 159 h 559"/>
                <a:gd name="T66" fmla="*/ 124 w 314"/>
                <a:gd name="T67" fmla="*/ 200 h 559"/>
                <a:gd name="T68" fmla="*/ 151 w 314"/>
                <a:gd name="T69" fmla="*/ 196 h 559"/>
                <a:gd name="T70" fmla="*/ 165 w 314"/>
                <a:gd name="T71" fmla="*/ 146 h 559"/>
                <a:gd name="T72" fmla="*/ 142 w 314"/>
                <a:gd name="T73" fmla="*/ 110 h 559"/>
                <a:gd name="T74" fmla="*/ 124 w 314"/>
                <a:gd name="T75" fmla="*/ 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559">
                  <a:moveTo>
                    <a:pt x="132" y="40"/>
                  </a:moveTo>
                  <a:lnTo>
                    <a:pt x="155" y="37"/>
                  </a:lnTo>
                  <a:lnTo>
                    <a:pt x="191" y="46"/>
                  </a:lnTo>
                  <a:lnTo>
                    <a:pt x="199" y="42"/>
                  </a:lnTo>
                  <a:lnTo>
                    <a:pt x="220" y="42"/>
                  </a:lnTo>
                  <a:lnTo>
                    <a:pt x="230" y="31"/>
                  </a:lnTo>
                  <a:lnTo>
                    <a:pt x="249" y="33"/>
                  </a:lnTo>
                  <a:lnTo>
                    <a:pt x="282" y="19"/>
                  </a:lnTo>
                  <a:lnTo>
                    <a:pt x="305" y="0"/>
                  </a:lnTo>
                  <a:lnTo>
                    <a:pt x="311" y="15"/>
                  </a:lnTo>
                  <a:lnTo>
                    <a:pt x="309" y="48"/>
                  </a:lnTo>
                  <a:lnTo>
                    <a:pt x="311" y="79"/>
                  </a:lnTo>
                  <a:lnTo>
                    <a:pt x="311" y="131"/>
                  </a:lnTo>
                  <a:lnTo>
                    <a:pt x="314" y="148"/>
                  </a:lnTo>
                  <a:lnTo>
                    <a:pt x="305" y="173"/>
                  </a:lnTo>
                  <a:lnTo>
                    <a:pt x="293" y="196"/>
                  </a:lnTo>
                  <a:lnTo>
                    <a:pt x="274" y="217"/>
                  </a:lnTo>
                  <a:lnTo>
                    <a:pt x="245" y="231"/>
                  </a:lnTo>
                  <a:lnTo>
                    <a:pt x="213" y="246"/>
                  </a:lnTo>
                  <a:lnTo>
                    <a:pt x="176" y="282"/>
                  </a:lnTo>
                  <a:lnTo>
                    <a:pt x="165" y="290"/>
                  </a:lnTo>
                  <a:lnTo>
                    <a:pt x="144" y="313"/>
                  </a:lnTo>
                  <a:lnTo>
                    <a:pt x="132" y="321"/>
                  </a:lnTo>
                  <a:lnTo>
                    <a:pt x="128" y="346"/>
                  </a:lnTo>
                  <a:lnTo>
                    <a:pt x="142" y="371"/>
                  </a:lnTo>
                  <a:lnTo>
                    <a:pt x="145" y="392"/>
                  </a:lnTo>
                  <a:lnTo>
                    <a:pt x="145" y="401"/>
                  </a:lnTo>
                  <a:lnTo>
                    <a:pt x="151" y="399"/>
                  </a:lnTo>
                  <a:lnTo>
                    <a:pt x="149" y="434"/>
                  </a:lnTo>
                  <a:lnTo>
                    <a:pt x="144" y="449"/>
                  </a:lnTo>
                  <a:lnTo>
                    <a:pt x="151" y="455"/>
                  </a:lnTo>
                  <a:lnTo>
                    <a:pt x="145" y="469"/>
                  </a:lnTo>
                  <a:lnTo>
                    <a:pt x="132" y="482"/>
                  </a:lnTo>
                  <a:lnTo>
                    <a:pt x="107" y="494"/>
                  </a:lnTo>
                  <a:lnTo>
                    <a:pt x="72" y="511"/>
                  </a:lnTo>
                  <a:lnTo>
                    <a:pt x="59" y="524"/>
                  </a:lnTo>
                  <a:lnTo>
                    <a:pt x="61" y="538"/>
                  </a:lnTo>
                  <a:lnTo>
                    <a:pt x="69" y="540"/>
                  </a:lnTo>
                  <a:lnTo>
                    <a:pt x="65" y="559"/>
                  </a:lnTo>
                  <a:lnTo>
                    <a:pt x="42" y="559"/>
                  </a:lnTo>
                  <a:lnTo>
                    <a:pt x="40" y="543"/>
                  </a:lnTo>
                  <a:lnTo>
                    <a:pt x="38" y="528"/>
                  </a:lnTo>
                  <a:lnTo>
                    <a:pt x="34" y="515"/>
                  </a:lnTo>
                  <a:lnTo>
                    <a:pt x="42" y="478"/>
                  </a:lnTo>
                  <a:lnTo>
                    <a:pt x="34" y="453"/>
                  </a:lnTo>
                  <a:lnTo>
                    <a:pt x="23" y="405"/>
                  </a:lnTo>
                  <a:lnTo>
                    <a:pt x="55" y="367"/>
                  </a:lnTo>
                  <a:lnTo>
                    <a:pt x="63" y="342"/>
                  </a:lnTo>
                  <a:lnTo>
                    <a:pt x="69" y="340"/>
                  </a:lnTo>
                  <a:lnTo>
                    <a:pt x="72" y="319"/>
                  </a:lnTo>
                  <a:lnTo>
                    <a:pt x="67" y="309"/>
                  </a:lnTo>
                  <a:lnTo>
                    <a:pt x="69" y="284"/>
                  </a:lnTo>
                  <a:lnTo>
                    <a:pt x="76" y="259"/>
                  </a:lnTo>
                  <a:lnTo>
                    <a:pt x="78" y="217"/>
                  </a:lnTo>
                  <a:lnTo>
                    <a:pt x="63" y="206"/>
                  </a:lnTo>
                  <a:lnTo>
                    <a:pt x="48" y="204"/>
                  </a:lnTo>
                  <a:lnTo>
                    <a:pt x="42" y="196"/>
                  </a:lnTo>
                  <a:lnTo>
                    <a:pt x="28" y="188"/>
                  </a:lnTo>
                  <a:lnTo>
                    <a:pt x="3" y="188"/>
                  </a:lnTo>
                  <a:lnTo>
                    <a:pt x="1" y="177"/>
                  </a:lnTo>
                  <a:lnTo>
                    <a:pt x="0" y="152"/>
                  </a:lnTo>
                  <a:lnTo>
                    <a:pt x="90" y="123"/>
                  </a:lnTo>
                  <a:lnTo>
                    <a:pt x="107" y="140"/>
                  </a:lnTo>
                  <a:lnTo>
                    <a:pt x="115" y="136"/>
                  </a:lnTo>
                  <a:lnTo>
                    <a:pt x="128" y="146"/>
                  </a:lnTo>
                  <a:lnTo>
                    <a:pt x="128" y="159"/>
                  </a:lnTo>
                  <a:lnTo>
                    <a:pt x="122" y="175"/>
                  </a:lnTo>
                  <a:lnTo>
                    <a:pt x="124" y="200"/>
                  </a:lnTo>
                  <a:lnTo>
                    <a:pt x="142" y="221"/>
                  </a:lnTo>
                  <a:lnTo>
                    <a:pt x="151" y="196"/>
                  </a:lnTo>
                  <a:lnTo>
                    <a:pt x="165" y="188"/>
                  </a:lnTo>
                  <a:lnTo>
                    <a:pt x="165" y="146"/>
                  </a:lnTo>
                  <a:lnTo>
                    <a:pt x="151" y="121"/>
                  </a:lnTo>
                  <a:lnTo>
                    <a:pt x="142" y="110"/>
                  </a:lnTo>
                  <a:lnTo>
                    <a:pt x="132" y="110"/>
                  </a:lnTo>
                  <a:lnTo>
                    <a:pt x="124" y="65"/>
                  </a:lnTo>
                  <a:lnTo>
                    <a:pt x="132" y="4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0" name="Freeform 46"/>
            <p:cNvSpPr>
              <a:spLocks/>
            </p:cNvSpPr>
            <p:nvPr/>
          </p:nvSpPr>
          <p:spPr bwMode="auto">
            <a:xfrm>
              <a:off x="3650" y="2151"/>
              <a:ext cx="361" cy="435"/>
            </a:xfrm>
            <a:custGeom>
              <a:avLst/>
              <a:gdLst>
                <a:gd name="T0" fmla="*/ 136 w 361"/>
                <a:gd name="T1" fmla="*/ 435 h 435"/>
                <a:gd name="T2" fmla="*/ 117 w 361"/>
                <a:gd name="T3" fmla="*/ 410 h 435"/>
                <a:gd name="T4" fmla="*/ 100 w 361"/>
                <a:gd name="T5" fmla="*/ 385 h 435"/>
                <a:gd name="T6" fmla="*/ 81 w 361"/>
                <a:gd name="T7" fmla="*/ 378 h 435"/>
                <a:gd name="T8" fmla="*/ 67 w 361"/>
                <a:gd name="T9" fmla="*/ 366 h 435"/>
                <a:gd name="T10" fmla="*/ 50 w 361"/>
                <a:gd name="T11" fmla="*/ 368 h 435"/>
                <a:gd name="T12" fmla="*/ 37 w 361"/>
                <a:gd name="T13" fmla="*/ 376 h 435"/>
                <a:gd name="T14" fmla="*/ 21 w 361"/>
                <a:gd name="T15" fmla="*/ 372 h 435"/>
                <a:gd name="T16" fmla="*/ 12 w 361"/>
                <a:gd name="T17" fmla="*/ 384 h 435"/>
                <a:gd name="T18" fmla="*/ 10 w 361"/>
                <a:gd name="T19" fmla="*/ 364 h 435"/>
                <a:gd name="T20" fmla="*/ 17 w 361"/>
                <a:gd name="T21" fmla="*/ 347 h 435"/>
                <a:gd name="T22" fmla="*/ 23 w 361"/>
                <a:gd name="T23" fmla="*/ 316 h 435"/>
                <a:gd name="T24" fmla="*/ 21 w 361"/>
                <a:gd name="T25" fmla="*/ 282 h 435"/>
                <a:gd name="T26" fmla="*/ 17 w 361"/>
                <a:gd name="T27" fmla="*/ 265 h 435"/>
                <a:gd name="T28" fmla="*/ 21 w 361"/>
                <a:gd name="T29" fmla="*/ 249 h 435"/>
                <a:gd name="T30" fmla="*/ 15 w 361"/>
                <a:gd name="T31" fmla="*/ 232 h 435"/>
                <a:gd name="T32" fmla="*/ 0 w 361"/>
                <a:gd name="T33" fmla="*/ 217 h 435"/>
                <a:gd name="T34" fmla="*/ 6 w 361"/>
                <a:gd name="T35" fmla="*/ 207 h 435"/>
                <a:gd name="T36" fmla="*/ 123 w 361"/>
                <a:gd name="T37" fmla="*/ 207 h 435"/>
                <a:gd name="T38" fmla="*/ 119 w 361"/>
                <a:gd name="T39" fmla="*/ 157 h 435"/>
                <a:gd name="T40" fmla="*/ 127 w 361"/>
                <a:gd name="T41" fmla="*/ 140 h 435"/>
                <a:gd name="T42" fmla="*/ 154 w 361"/>
                <a:gd name="T43" fmla="*/ 136 h 435"/>
                <a:gd name="T44" fmla="*/ 157 w 361"/>
                <a:gd name="T45" fmla="*/ 49 h 435"/>
                <a:gd name="T46" fmla="*/ 252 w 361"/>
                <a:gd name="T47" fmla="*/ 51 h 435"/>
                <a:gd name="T48" fmla="*/ 255 w 361"/>
                <a:gd name="T49" fmla="*/ 0 h 435"/>
                <a:gd name="T50" fmla="*/ 361 w 361"/>
                <a:gd name="T51" fmla="*/ 82 h 435"/>
                <a:gd name="T52" fmla="*/ 317 w 361"/>
                <a:gd name="T53" fmla="*/ 82 h 435"/>
                <a:gd name="T54" fmla="*/ 326 w 361"/>
                <a:gd name="T55" fmla="*/ 230 h 435"/>
                <a:gd name="T56" fmla="*/ 338 w 361"/>
                <a:gd name="T57" fmla="*/ 376 h 435"/>
                <a:gd name="T58" fmla="*/ 342 w 361"/>
                <a:gd name="T59" fmla="*/ 382 h 435"/>
                <a:gd name="T60" fmla="*/ 334 w 361"/>
                <a:gd name="T61" fmla="*/ 405 h 435"/>
                <a:gd name="T62" fmla="*/ 215 w 361"/>
                <a:gd name="T63" fmla="*/ 405 h 435"/>
                <a:gd name="T64" fmla="*/ 211 w 361"/>
                <a:gd name="T65" fmla="*/ 412 h 435"/>
                <a:gd name="T66" fmla="*/ 200 w 361"/>
                <a:gd name="T67" fmla="*/ 410 h 435"/>
                <a:gd name="T68" fmla="*/ 182 w 361"/>
                <a:gd name="T69" fmla="*/ 416 h 435"/>
                <a:gd name="T70" fmla="*/ 161 w 361"/>
                <a:gd name="T71" fmla="*/ 409 h 435"/>
                <a:gd name="T72" fmla="*/ 154 w 361"/>
                <a:gd name="T73" fmla="*/ 409 h 435"/>
                <a:gd name="T74" fmla="*/ 148 w 361"/>
                <a:gd name="T75" fmla="*/ 428 h 435"/>
                <a:gd name="T76" fmla="*/ 136 w 361"/>
                <a:gd name="T7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435">
                  <a:moveTo>
                    <a:pt x="136" y="435"/>
                  </a:moveTo>
                  <a:lnTo>
                    <a:pt x="117" y="410"/>
                  </a:lnTo>
                  <a:lnTo>
                    <a:pt x="100" y="385"/>
                  </a:lnTo>
                  <a:lnTo>
                    <a:pt x="81" y="378"/>
                  </a:lnTo>
                  <a:lnTo>
                    <a:pt x="67" y="366"/>
                  </a:lnTo>
                  <a:lnTo>
                    <a:pt x="50" y="368"/>
                  </a:lnTo>
                  <a:lnTo>
                    <a:pt x="37" y="376"/>
                  </a:lnTo>
                  <a:lnTo>
                    <a:pt x="21" y="372"/>
                  </a:lnTo>
                  <a:lnTo>
                    <a:pt x="12" y="384"/>
                  </a:lnTo>
                  <a:lnTo>
                    <a:pt x="10" y="364"/>
                  </a:lnTo>
                  <a:lnTo>
                    <a:pt x="17" y="347"/>
                  </a:lnTo>
                  <a:lnTo>
                    <a:pt x="23" y="316"/>
                  </a:lnTo>
                  <a:lnTo>
                    <a:pt x="21" y="282"/>
                  </a:lnTo>
                  <a:lnTo>
                    <a:pt x="17" y="265"/>
                  </a:lnTo>
                  <a:lnTo>
                    <a:pt x="21" y="249"/>
                  </a:lnTo>
                  <a:lnTo>
                    <a:pt x="15" y="232"/>
                  </a:lnTo>
                  <a:lnTo>
                    <a:pt x="0" y="217"/>
                  </a:lnTo>
                  <a:lnTo>
                    <a:pt x="6" y="207"/>
                  </a:lnTo>
                  <a:lnTo>
                    <a:pt x="123" y="207"/>
                  </a:lnTo>
                  <a:lnTo>
                    <a:pt x="119" y="157"/>
                  </a:lnTo>
                  <a:lnTo>
                    <a:pt x="127" y="140"/>
                  </a:lnTo>
                  <a:lnTo>
                    <a:pt x="154" y="136"/>
                  </a:lnTo>
                  <a:lnTo>
                    <a:pt x="157" y="49"/>
                  </a:lnTo>
                  <a:lnTo>
                    <a:pt x="252" y="51"/>
                  </a:lnTo>
                  <a:lnTo>
                    <a:pt x="255" y="0"/>
                  </a:lnTo>
                  <a:lnTo>
                    <a:pt x="361" y="82"/>
                  </a:lnTo>
                  <a:lnTo>
                    <a:pt x="317" y="82"/>
                  </a:lnTo>
                  <a:lnTo>
                    <a:pt x="326" y="230"/>
                  </a:lnTo>
                  <a:lnTo>
                    <a:pt x="338" y="376"/>
                  </a:lnTo>
                  <a:lnTo>
                    <a:pt x="342" y="382"/>
                  </a:lnTo>
                  <a:lnTo>
                    <a:pt x="334" y="405"/>
                  </a:lnTo>
                  <a:lnTo>
                    <a:pt x="215" y="405"/>
                  </a:lnTo>
                  <a:lnTo>
                    <a:pt x="211" y="412"/>
                  </a:lnTo>
                  <a:lnTo>
                    <a:pt x="200" y="410"/>
                  </a:lnTo>
                  <a:lnTo>
                    <a:pt x="182" y="416"/>
                  </a:lnTo>
                  <a:lnTo>
                    <a:pt x="161" y="409"/>
                  </a:lnTo>
                  <a:lnTo>
                    <a:pt x="154" y="409"/>
                  </a:lnTo>
                  <a:lnTo>
                    <a:pt x="148" y="428"/>
                  </a:lnTo>
                  <a:lnTo>
                    <a:pt x="136" y="435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1" name="Freeform 47"/>
            <p:cNvSpPr>
              <a:spLocks/>
            </p:cNvSpPr>
            <p:nvPr/>
          </p:nvSpPr>
          <p:spPr bwMode="auto">
            <a:xfrm>
              <a:off x="5122" y="3397"/>
              <a:ext cx="91" cy="259"/>
            </a:xfrm>
            <a:custGeom>
              <a:avLst/>
              <a:gdLst>
                <a:gd name="T0" fmla="*/ 58 w 91"/>
                <a:gd name="T1" fmla="*/ 78 h 259"/>
                <a:gd name="T2" fmla="*/ 50 w 91"/>
                <a:gd name="T3" fmla="*/ 103 h 259"/>
                <a:gd name="T4" fmla="*/ 58 w 91"/>
                <a:gd name="T5" fmla="*/ 148 h 259"/>
                <a:gd name="T6" fmla="*/ 68 w 91"/>
                <a:gd name="T7" fmla="*/ 148 h 259"/>
                <a:gd name="T8" fmla="*/ 77 w 91"/>
                <a:gd name="T9" fmla="*/ 159 h 259"/>
                <a:gd name="T10" fmla="*/ 91 w 91"/>
                <a:gd name="T11" fmla="*/ 184 h 259"/>
                <a:gd name="T12" fmla="*/ 91 w 91"/>
                <a:gd name="T13" fmla="*/ 226 h 259"/>
                <a:gd name="T14" fmla="*/ 77 w 91"/>
                <a:gd name="T15" fmla="*/ 234 h 259"/>
                <a:gd name="T16" fmla="*/ 68 w 91"/>
                <a:gd name="T17" fmla="*/ 259 h 259"/>
                <a:gd name="T18" fmla="*/ 50 w 91"/>
                <a:gd name="T19" fmla="*/ 238 h 259"/>
                <a:gd name="T20" fmla="*/ 48 w 91"/>
                <a:gd name="T21" fmla="*/ 213 h 259"/>
                <a:gd name="T22" fmla="*/ 54 w 91"/>
                <a:gd name="T23" fmla="*/ 197 h 259"/>
                <a:gd name="T24" fmla="*/ 54 w 91"/>
                <a:gd name="T25" fmla="*/ 184 h 259"/>
                <a:gd name="T26" fmla="*/ 41 w 91"/>
                <a:gd name="T27" fmla="*/ 174 h 259"/>
                <a:gd name="T28" fmla="*/ 33 w 91"/>
                <a:gd name="T29" fmla="*/ 178 h 259"/>
                <a:gd name="T30" fmla="*/ 16 w 91"/>
                <a:gd name="T31" fmla="*/ 161 h 259"/>
                <a:gd name="T32" fmla="*/ 0 w 91"/>
                <a:gd name="T33" fmla="*/ 153 h 259"/>
                <a:gd name="T34" fmla="*/ 10 w 91"/>
                <a:gd name="T35" fmla="*/ 121 h 259"/>
                <a:gd name="T36" fmla="*/ 22 w 91"/>
                <a:gd name="T37" fmla="*/ 109 h 259"/>
                <a:gd name="T38" fmla="*/ 16 w 91"/>
                <a:gd name="T39" fmla="*/ 80 h 259"/>
                <a:gd name="T40" fmla="*/ 22 w 91"/>
                <a:gd name="T41" fmla="*/ 53 h 259"/>
                <a:gd name="T42" fmla="*/ 27 w 91"/>
                <a:gd name="T43" fmla="*/ 44 h 259"/>
                <a:gd name="T44" fmla="*/ 20 w 91"/>
                <a:gd name="T45" fmla="*/ 15 h 259"/>
                <a:gd name="T46" fmla="*/ 6 w 91"/>
                <a:gd name="T47" fmla="*/ 0 h 259"/>
                <a:gd name="T48" fmla="*/ 35 w 91"/>
                <a:gd name="T49" fmla="*/ 7 h 259"/>
                <a:gd name="T50" fmla="*/ 41 w 91"/>
                <a:gd name="T51" fmla="*/ 17 h 259"/>
                <a:gd name="T52" fmla="*/ 50 w 91"/>
                <a:gd name="T53" fmla="*/ 32 h 259"/>
                <a:gd name="T54" fmla="*/ 58 w 91"/>
                <a:gd name="T55" fmla="*/ 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59">
                  <a:moveTo>
                    <a:pt x="58" y="78"/>
                  </a:moveTo>
                  <a:lnTo>
                    <a:pt x="50" y="103"/>
                  </a:lnTo>
                  <a:lnTo>
                    <a:pt x="58" y="148"/>
                  </a:lnTo>
                  <a:lnTo>
                    <a:pt x="68" y="148"/>
                  </a:lnTo>
                  <a:lnTo>
                    <a:pt x="77" y="159"/>
                  </a:lnTo>
                  <a:lnTo>
                    <a:pt x="91" y="184"/>
                  </a:lnTo>
                  <a:lnTo>
                    <a:pt x="91" y="226"/>
                  </a:lnTo>
                  <a:lnTo>
                    <a:pt x="77" y="234"/>
                  </a:lnTo>
                  <a:lnTo>
                    <a:pt x="68" y="259"/>
                  </a:lnTo>
                  <a:lnTo>
                    <a:pt x="50" y="238"/>
                  </a:lnTo>
                  <a:lnTo>
                    <a:pt x="48" y="213"/>
                  </a:lnTo>
                  <a:lnTo>
                    <a:pt x="54" y="197"/>
                  </a:lnTo>
                  <a:lnTo>
                    <a:pt x="54" y="184"/>
                  </a:lnTo>
                  <a:lnTo>
                    <a:pt x="41" y="174"/>
                  </a:lnTo>
                  <a:lnTo>
                    <a:pt x="33" y="178"/>
                  </a:lnTo>
                  <a:lnTo>
                    <a:pt x="16" y="161"/>
                  </a:lnTo>
                  <a:lnTo>
                    <a:pt x="0" y="153"/>
                  </a:lnTo>
                  <a:lnTo>
                    <a:pt x="10" y="121"/>
                  </a:lnTo>
                  <a:lnTo>
                    <a:pt x="22" y="109"/>
                  </a:lnTo>
                  <a:lnTo>
                    <a:pt x="16" y="80"/>
                  </a:lnTo>
                  <a:lnTo>
                    <a:pt x="22" y="53"/>
                  </a:lnTo>
                  <a:lnTo>
                    <a:pt x="27" y="44"/>
                  </a:lnTo>
                  <a:lnTo>
                    <a:pt x="20" y="15"/>
                  </a:lnTo>
                  <a:lnTo>
                    <a:pt x="6" y="0"/>
                  </a:lnTo>
                  <a:lnTo>
                    <a:pt x="35" y="7"/>
                  </a:lnTo>
                  <a:lnTo>
                    <a:pt x="41" y="17"/>
                  </a:lnTo>
                  <a:lnTo>
                    <a:pt x="50" y="32"/>
                  </a:lnTo>
                  <a:lnTo>
                    <a:pt x="58" y="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3" name="Freeform 49"/>
            <p:cNvSpPr>
              <a:spLocks/>
            </p:cNvSpPr>
            <p:nvPr/>
          </p:nvSpPr>
          <p:spPr bwMode="auto">
            <a:xfrm>
              <a:off x="4499" y="3660"/>
              <a:ext cx="395" cy="413"/>
            </a:xfrm>
            <a:custGeom>
              <a:avLst/>
              <a:gdLst>
                <a:gd name="T0" fmla="*/ 132 w 395"/>
                <a:gd name="T1" fmla="*/ 395 h 413"/>
                <a:gd name="T2" fmla="*/ 111 w 395"/>
                <a:gd name="T3" fmla="*/ 370 h 413"/>
                <a:gd name="T4" fmla="*/ 99 w 395"/>
                <a:gd name="T5" fmla="*/ 345 h 413"/>
                <a:gd name="T6" fmla="*/ 94 w 395"/>
                <a:gd name="T7" fmla="*/ 313 h 413"/>
                <a:gd name="T8" fmla="*/ 88 w 395"/>
                <a:gd name="T9" fmla="*/ 288 h 413"/>
                <a:gd name="T10" fmla="*/ 78 w 395"/>
                <a:gd name="T11" fmla="*/ 234 h 413"/>
                <a:gd name="T12" fmla="*/ 76 w 395"/>
                <a:gd name="T13" fmla="*/ 194 h 413"/>
                <a:gd name="T14" fmla="*/ 74 w 395"/>
                <a:gd name="T15" fmla="*/ 176 h 413"/>
                <a:gd name="T16" fmla="*/ 63 w 395"/>
                <a:gd name="T17" fmla="*/ 161 h 413"/>
                <a:gd name="T18" fmla="*/ 48 w 395"/>
                <a:gd name="T19" fmla="*/ 134 h 413"/>
                <a:gd name="T20" fmla="*/ 32 w 395"/>
                <a:gd name="T21" fmla="*/ 92 h 413"/>
                <a:gd name="T22" fmla="*/ 24 w 395"/>
                <a:gd name="T23" fmla="*/ 71 h 413"/>
                <a:gd name="T24" fmla="*/ 1 w 395"/>
                <a:gd name="T25" fmla="*/ 38 h 413"/>
                <a:gd name="T26" fmla="*/ 0 w 395"/>
                <a:gd name="T27" fmla="*/ 11 h 413"/>
                <a:gd name="T28" fmla="*/ 13 w 395"/>
                <a:gd name="T29" fmla="*/ 6 h 413"/>
                <a:gd name="T30" fmla="*/ 32 w 395"/>
                <a:gd name="T31" fmla="*/ 0 h 413"/>
                <a:gd name="T32" fmla="*/ 51 w 395"/>
                <a:gd name="T33" fmla="*/ 2 h 413"/>
                <a:gd name="T34" fmla="*/ 69 w 395"/>
                <a:gd name="T35" fmla="*/ 17 h 413"/>
                <a:gd name="T36" fmla="*/ 72 w 395"/>
                <a:gd name="T37" fmla="*/ 13 h 413"/>
                <a:gd name="T38" fmla="*/ 193 w 395"/>
                <a:gd name="T39" fmla="*/ 13 h 413"/>
                <a:gd name="T40" fmla="*/ 213 w 395"/>
                <a:gd name="T41" fmla="*/ 29 h 413"/>
                <a:gd name="T42" fmla="*/ 286 w 395"/>
                <a:gd name="T43" fmla="*/ 34 h 413"/>
                <a:gd name="T44" fmla="*/ 339 w 395"/>
                <a:gd name="T45" fmla="*/ 19 h 413"/>
                <a:gd name="T46" fmla="*/ 364 w 395"/>
                <a:gd name="T47" fmla="*/ 11 h 413"/>
                <a:gd name="T48" fmla="*/ 383 w 395"/>
                <a:gd name="T49" fmla="*/ 13 h 413"/>
                <a:gd name="T50" fmla="*/ 395 w 395"/>
                <a:gd name="T51" fmla="*/ 21 h 413"/>
                <a:gd name="T52" fmla="*/ 395 w 395"/>
                <a:gd name="T53" fmla="*/ 25 h 413"/>
                <a:gd name="T54" fmla="*/ 378 w 395"/>
                <a:gd name="T55" fmla="*/ 32 h 413"/>
                <a:gd name="T56" fmla="*/ 370 w 395"/>
                <a:gd name="T57" fmla="*/ 32 h 413"/>
                <a:gd name="T58" fmla="*/ 351 w 395"/>
                <a:gd name="T59" fmla="*/ 46 h 413"/>
                <a:gd name="T60" fmla="*/ 339 w 395"/>
                <a:gd name="T61" fmla="*/ 30 h 413"/>
                <a:gd name="T62" fmla="*/ 293 w 395"/>
                <a:gd name="T63" fmla="*/ 44 h 413"/>
                <a:gd name="T64" fmla="*/ 272 w 395"/>
                <a:gd name="T65" fmla="*/ 44 h 413"/>
                <a:gd name="T66" fmla="*/ 268 w 395"/>
                <a:gd name="T67" fmla="*/ 165 h 413"/>
                <a:gd name="T68" fmla="*/ 239 w 395"/>
                <a:gd name="T69" fmla="*/ 167 h 413"/>
                <a:gd name="T70" fmla="*/ 238 w 395"/>
                <a:gd name="T71" fmla="*/ 267 h 413"/>
                <a:gd name="T72" fmla="*/ 236 w 395"/>
                <a:gd name="T73" fmla="*/ 391 h 413"/>
                <a:gd name="T74" fmla="*/ 209 w 395"/>
                <a:gd name="T75" fmla="*/ 409 h 413"/>
                <a:gd name="T76" fmla="*/ 193 w 395"/>
                <a:gd name="T77" fmla="*/ 413 h 413"/>
                <a:gd name="T78" fmla="*/ 176 w 395"/>
                <a:gd name="T79" fmla="*/ 405 h 413"/>
                <a:gd name="T80" fmla="*/ 163 w 395"/>
                <a:gd name="T81" fmla="*/ 403 h 413"/>
                <a:gd name="T82" fmla="*/ 159 w 395"/>
                <a:gd name="T83" fmla="*/ 388 h 413"/>
                <a:gd name="T84" fmla="*/ 147 w 395"/>
                <a:gd name="T85" fmla="*/ 378 h 413"/>
                <a:gd name="T86" fmla="*/ 132 w 395"/>
                <a:gd name="T87" fmla="*/ 39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413">
                  <a:moveTo>
                    <a:pt x="132" y="395"/>
                  </a:moveTo>
                  <a:lnTo>
                    <a:pt x="111" y="370"/>
                  </a:lnTo>
                  <a:lnTo>
                    <a:pt x="99" y="345"/>
                  </a:lnTo>
                  <a:lnTo>
                    <a:pt x="94" y="313"/>
                  </a:lnTo>
                  <a:lnTo>
                    <a:pt x="88" y="288"/>
                  </a:lnTo>
                  <a:lnTo>
                    <a:pt x="78" y="234"/>
                  </a:lnTo>
                  <a:lnTo>
                    <a:pt x="76" y="194"/>
                  </a:lnTo>
                  <a:lnTo>
                    <a:pt x="74" y="176"/>
                  </a:lnTo>
                  <a:lnTo>
                    <a:pt x="63" y="161"/>
                  </a:lnTo>
                  <a:lnTo>
                    <a:pt x="48" y="134"/>
                  </a:lnTo>
                  <a:lnTo>
                    <a:pt x="32" y="92"/>
                  </a:lnTo>
                  <a:lnTo>
                    <a:pt x="24" y="71"/>
                  </a:lnTo>
                  <a:lnTo>
                    <a:pt x="1" y="38"/>
                  </a:lnTo>
                  <a:lnTo>
                    <a:pt x="0" y="11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69" y="17"/>
                  </a:lnTo>
                  <a:lnTo>
                    <a:pt x="72" y="13"/>
                  </a:lnTo>
                  <a:lnTo>
                    <a:pt x="193" y="13"/>
                  </a:lnTo>
                  <a:lnTo>
                    <a:pt x="213" y="29"/>
                  </a:lnTo>
                  <a:lnTo>
                    <a:pt x="286" y="34"/>
                  </a:lnTo>
                  <a:lnTo>
                    <a:pt x="339" y="19"/>
                  </a:lnTo>
                  <a:lnTo>
                    <a:pt x="364" y="11"/>
                  </a:lnTo>
                  <a:lnTo>
                    <a:pt x="383" y="13"/>
                  </a:lnTo>
                  <a:lnTo>
                    <a:pt x="395" y="21"/>
                  </a:lnTo>
                  <a:lnTo>
                    <a:pt x="395" y="25"/>
                  </a:lnTo>
                  <a:lnTo>
                    <a:pt x="378" y="32"/>
                  </a:lnTo>
                  <a:lnTo>
                    <a:pt x="370" y="32"/>
                  </a:lnTo>
                  <a:lnTo>
                    <a:pt x="351" y="46"/>
                  </a:lnTo>
                  <a:lnTo>
                    <a:pt x="339" y="30"/>
                  </a:lnTo>
                  <a:lnTo>
                    <a:pt x="293" y="44"/>
                  </a:lnTo>
                  <a:lnTo>
                    <a:pt x="272" y="44"/>
                  </a:lnTo>
                  <a:lnTo>
                    <a:pt x="268" y="165"/>
                  </a:lnTo>
                  <a:lnTo>
                    <a:pt x="239" y="167"/>
                  </a:lnTo>
                  <a:lnTo>
                    <a:pt x="238" y="267"/>
                  </a:lnTo>
                  <a:lnTo>
                    <a:pt x="236" y="391"/>
                  </a:lnTo>
                  <a:lnTo>
                    <a:pt x="209" y="409"/>
                  </a:lnTo>
                  <a:lnTo>
                    <a:pt x="193" y="413"/>
                  </a:lnTo>
                  <a:lnTo>
                    <a:pt x="176" y="405"/>
                  </a:lnTo>
                  <a:lnTo>
                    <a:pt x="163" y="403"/>
                  </a:lnTo>
                  <a:lnTo>
                    <a:pt x="159" y="388"/>
                  </a:lnTo>
                  <a:lnTo>
                    <a:pt x="147" y="378"/>
                  </a:lnTo>
                  <a:lnTo>
                    <a:pt x="132" y="39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4" name="Freeform 50"/>
            <p:cNvSpPr>
              <a:spLocks/>
            </p:cNvSpPr>
            <p:nvPr/>
          </p:nvSpPr>
          <p:spPr bwMode="auto">
            <a:xfrm>
              <a:off x="4159" y="2285"/>
              <a:ext cx="462" cy="401"/>
            </a:xfrm>
            <a:custGeom>
              <a:avLst/>
              <a:gdLst>
                <a:gd name="T0" fmla="*/ 54 w 462"/>
                <a:gd name="T1" fmla="*/ 392 h 401"/>
                <a:gd name="T2" fmla="*/ 55 w 462"/>
                <a:gd name="T3" fmla="*/ 369 h 401"/>
                <a:gd name="T4" fmla="*/ 21 w 462"/>
                <a:gd name="T5" fmla="*/ 361 h 401"/>
                <a:gd name="T6" fmla="*/ 19 w 462"/>
                <a:gd name="T7" fmla="*/ 344 h 401"/>
                <a:gd name="T8" fmla="*/ 4 w 462"/>
                <a:gd name="T9" fmla="*/ 323 h 401"/>
                <a:gd name="T10" fmla="*/ 0 w 462"/>
                <a:gd name="T11" fmla="*/ 307 h 401"/>
                <a:gd name="T12" fmla="*/ 2 w 462"/>
                <a:gd name="T13" fmla="*/ 290 h 401"/>
                <a:gd name="T14" fmla="*/ 21 w 462"/>
                <a:gd name="T15" fmla="*/ 288 h 401"/>
                <a:gd name="T16" fmla="*/ 32 w 462"/>
                <a:gd name="T17" fmla="*/ 276 h 401"/>
                <a:gd name="T18" fmla="*/ 73 w 462"/>
                <a:gd name="T19" fmla="*/ 275 h 401"/>
                <a:gd name="T20" fmla="*/ 100 w 462"/>
                <a:gd name="T21" fmla="*/ 269 h 401"/>
                <a:gd name="T22" fmla="*/ 102 w 462"/>
                <a:gd name="T23" fmla="*/ 248 h 401"/>
                <a:gd name="T24" fmla="*/ 119 w 462"/>
                <a:gd name="T25" fmla="*/ 225 h 401"/>
                <a:gd name="T26" fmla="*/ 119 w 462"/>
                <a:gd name="T27" fmla="*/ 146 h 401"/>
                <a:gd name="T28" fmla="*/ 161 w 462"/>
                <a:gd name="T29" fmla="*/ 131 h 401"/>
                <a:gd name="T30" fmla="*/ 245 w 462"/>
                <a:gd name="T31" fmla="*/ 63 h 401"/>
                <a:gd name="T32" fmla="*/ 347 w 462"/>
                <a:gd name="T33" fmla="*/ 0 h 401"/>
                <a:gd name="T34" fmla="*/ 393 w 462"/>
                <a:gd name="T35" fmla="*/ 13 h 401"/>
                <a:gd name="T36" fmla="*/ 411 w 462"/>
                <a:gd name="T37" fmla="*/ 33 h 401"/>
                <a:gd name="T38" fmla="*/ 432 w 462"/>
                <a:gd name="T39" fmla="*/ 19 h 401"/>
                <a:gd name="T40" fmla="*/ 439 w 462"/>
                <a:gd name="T41" fmla="*/ 73 h 401"/>
                <a:gd name="T42" fmla="*/ 449 w 462"/>
                <a:gd name="T43" fmla="*/ 83 h 401"/>
                <a:gd name="T44" fmla="*/ 451 w 462"/>
                <a:gd name="T45" fmla="*/ 92 h 401"/>
                <a:gd name="T46" fmla="*/ 462 w 462"/>
                <a:gd name="T47" fmla="*/ 104 h 401"/>
                <a:gd name="T48" fmla="*/ 457 w 462"/>
                <a:gd name="T49" fmla="*/ 119 h 401"/>
                <a:gd name="T50" fmla="*/ 445 w 462"/>
                <a:gd name="T51" fmla="*/ 188 h 401"/>
                <a:gd name="T52" fmla="*/ 443 w 462"/>
                <a:gd name="T53" fmla="*/ 232 h 401"/>
                <a:gd name="T54" fmla="*/ 407 w 462"/>
                <a:gd name="T55" fmla="*/ 265 h 401"/>
                <a:gd name="T56" fmla="*/ 393 w 462"/>
                <a:gd name="T57" fmla="*/ 309 h 401"/>
                <a:gd name="T58" fmla="*/ 407 w 462"/>
                <a:gd name="T59" fmla="*/ 323 h 401"/>
                <a:gd name="T60" fmla="*/ 407 w 462"/>
                <a:gd name="T61" fmla="*/ 344 h 401"/>
                <a:gd name="T62" fmla="*/ 426 w 462"/>
                <a:gd name="T63" fmla="*/ 344 h 401"/>
                <a:gd name="T64" fmla="*/ 422 w 462"/>
                <a:gd name="T65" fmla="*/ 361 h 401"/>
                <a:gd name="T66" fmla="*/ 414 w 462"/>
                <a:gd name="T67" fmla="*/ 363 h 401"/>
                <a:gd name="T68" fmla="*/ 412 w 462"/>
                <a:gd name="T69" fmla="*/ 372 h 401"/>
                <a:gd name="T70" fmla="*/ 407 w 462"/>
                <a:gd name="T71" fmla="*/ 374 h 401"/>
                <a:gd name="T72" fmla="*/ 388 w 462"/>
                <a:gd name="T73" fmla="*/ 336 h 401"/>
                <a:gd name="T74" fmla="*/ 380 w 462"/>
                <a:gd name="T75" fmla="*/ 336 h 401"/>
                <a:gd name="T76" fmla="*/ 357 w 462"/>
                <a:gd name="T77" fmla="*/ 355 h 401"/>
                <a:gd name="T78" fmla="*/ 334 w 462"/>
                <a:gd name="T79" fmla="*/ 344 h 401"/>
                <a:gd name="T80" fmla="*/ 318 w 462"/>
                <a:gd name="T81" fmla="*/ 342 h 401"/>
                <a:gd name="T82" fmla="*/ 309 w 462"/>
                <a:gd name="T83" fmla="*/ 347 h 401"/>
                <a:gd name="T84" fmla="*/ 292 w 462"/>
                <a:gd name="T85" fmla="*/ 346 h 401"/>
                <a:gd name="T86" fmla="*/ 274 w 462"/>
                <a:gd name="T87" fmla="*/ 361 h 401"/>
                <a:gd name="T88" fmla="*/ 259 w 462"/>
                <a:gd name="T89" fmla="*/ 361 h 401"/>
                <a:gd name="T90" fmla="*/ 222 w 462"/>
                <a:gd name="T91" fmla="*/ 344 h 401"/>
                <a:gd name="T92" fmla="*/ 209 w 462"/>
                <a:gd name="T93" fmla="*/ 353 h 401"/>
                <a:gd name="T94" fmla="*/ 194 w 462"/>
                <a:gd name="T95" fmla="*/ 351 h 401"/>
                <a:gd name="T96" fmla="*/ 182 w 462"/>
                <a:gd name="T97" fmla="*/ 340 h 401"/>
                <a:gd name="T98" fmla="*/ 151 w 462"/>
                <a:gd name="T99" fmla="*/ 326 h 401"/>
                <a:gd name="T100" fmla="*/ 121 w 462"/>
                <a:gd name="T101" fmla="*/ 330 h 401"/>
                <a:gd name="T102" fmla="*/ 113 w 462"/>
                <a:gd name="T103" fmla="*/ 338 h 401"/>
                <a:gd name="T104" fmla="*/ 107 w 462"/>
                <a:gd name="T105" fmla="*/ 357 h 401"/>
                <a:gd name="T106" fmla="*/ 100 w 462"/>
                <a:gd name="T107" fmla="*/ 371 h 401"/>
                <a:gd name="T108" fmla="*/ 98 w 462"/>
                <a:gd name="T109" fmla="*/ 401 h 401"/>
                <a:gd name="T110" fmla="*/ 75 w 462"/>
                <a:gd name="T111" fmla="*/ 382 h 401"/>
                <a:gd name="T112" fmla="*/ 63 w 462"/>
                <a:gd name="T113" fmla="*/ 382 h 401"/>
                <a:gd name="T114" fmla="*/ 54 w 462"/>
                <a:gd name="T115" fmla="*/ 39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401">
                  <a:moveTo>
                    <a:pt x="54" y="392"/>
                  </a:moveTo>
                  <a:lnTo>
                    <a:pt x="55" y="369"/>
                  </a:lnTo>
                  <a:lnTo>
                    <a:pt x="21" y="361"/>
                  </a:lnTo>
                  <a:lnTo>
                    <a:pt x="19" y="344"/>
                  </a:lnTo>
                  <a:lnTo>
                    <a:pt x="4" y="323"/>
                  </a:lnTo>
                  <a:lnTo>
                    <a:pt x="0" y="307"/>
                  </a:lnTo>
                  <a:lnTo>
                    <a:pt x="2" y="290"/>
                  </a:lnTo>
                  <a:lnTo>
                    <a:pt x="21" y="288"/>
                  </a:lnTo>
                  <a:lnTo>
                    <a:pt x="32" y="276"/>
                  </a:lnTo>
                  <a:lnTo>
                    <a:pt x="73" y="275"/>
                  </a:lnTo>
                  <a:lnTo>
                    <a:pt x="100" y="269"/>
                  </a:lnTo>
                  <a:lnTo>
                    <a:pt x="102" y="248"/>
                  </a:lnTo>
                  <a:lnTo>
                    <a:pt x="119" y="225"/>
                  </a:lnTo>
                  <a:lnTo>
                    <a:pt x="119" y="146"/>
                  </a:lnTo>
                  <a:lnTo>
                    <a:pt x="161" y="131"/>
                  </a:lnTo>
                  <a:lnTo>
                    <a:pt x="245" y="63"/>
                  </a:lnTo>
                  <a:lnTo>
                    <a:pt x="347" y="0"/>
                  </a:lnTo>
                  <a:lnTo>
                    <a:pt x="393" y="13"/>
                  </a:lnTo>
                  <a:lnTo>
                    <a:pt x="411" y="33"/>
                  </a:lnTo>
                  <a:lnTo>
                    <a:pt x="432" y="19"/>
                  </a:lnTo>
                  <a:lnTo>
                    <a:pt x="439" y="73"/>
                  </a:lnTo>
                  <a:lnTo>
                    <a:pt x="449" y="83"/>
                  </a:lnTo>
                  <a:lnTo>
                    <a:pt x="451" y="92"/>
                  </a:lnTo>
                  <a:lnTo>
                    <a:pt x="462" y="104"/>
                  </a:lnTo>
                  <a:lnTo>
                    <a:pt x="457" y="119"/>
                  </a:lnTo>
                  <a:lnTo>
                    <a:pt x="445" y="188"/>
                  </a:lnTo>
                  <a:lnTo>
                    <a:pt x="443" y="232"/>
                  </a:lnTo>
                  <a:lnTo>
                    <a:pt x="407" y="265"/>
                  </a:lnTo>
                  <a:lnTo>
                    <a:pt x="393" y="309"/>
                  </a:lnTo>
                  <a:lnTo>
                    <a:pt x="407" y="323"/>
                  </a:lnTo>
                  <a:lnTo>
                    <a:pt x="407" y="344"/>
                  </a:lnTo>
                  <a:lnTo>
                    <a:pt x="426" y="344"/>
                  </a:lnTo>
                  <a:lnTo>
                    <a:pt x="422" y="361"/>
                  </a:lnTo>
                  <a:lnTo>
                    <a:pt x="414" y="363"/>
                  </a:lnTo>
                  <a:lnTo>
                    <a:pt x="412" y="372"/>
                  </a:lnTo>
                  <a:lnTo>
                    <a:pt x="407" y="374"/>
                  </a:lnTo>
                  <a:lnTo>
                    <a:pt x="388" y="336"/>
                  </a:lnTo>
                  <a:lnTo>
                    <a:pt x="380" y="336"/>
                  </a:lnTo>
                  <a:lnTo>
                    <a:pt x="357" y="355"/>
                  </a:lnTo>
                  <a:lnTo>
                    <a:pt x="334" y="344"/>
                  </a:lnTo>
                  <a:lnTo>
                    <a:pt x="318" y="342"/>
                  </a:lnTo>
                  <a:lnTo>
                    <a:pt x="309" y="347"/>
                  </a:lnTo>
                  <a:lnTo>
                    <a:pt x="292" y="346"/>
                  </a:lnTo>
                  <a:lnTo>
                    <a:pt x="274" y="361"/>
                  </a:lnTo>
                  <a:lnTo>
                    <a:pt x="259" y="361"/>
                  </a:lnTo>
                  <a:lnTo>
                    <a:pt x="222" y="344"/>
                  </a:lnTo>
                  <a:lnTo>
                    <a:pt x="209" y="353"/>
                  </a:lnTo>
                  <a:lnTo>
                    <a:pt x="194" y="351"/>
                  </a:lnTo>
                  <a:lnTo>
                    <a:pt x="182" y="340"/>
                  </a:lnTo>
                  <a:lnTo>
                    <a:pt x="151" y="326"/>
                  </a:lnTo>
                  <a:lnTo>
                    <a:pt x="121" y="330"/>
                  </a:lnTo>
                  <a:lnTo>
                    <a:pt x="113" y="338"/>
                  </a:lnTo>
                  <a:lnTo>
                    <a:pt x="107" y="357"/>
                  </a:lnTo>
                  <a:lnTo>
                    <a:pt x="100" y="371"/>
                  </a:lnTo>
                  <a:lnTo>
                    <a:pt x="98" y="401"/>
                  </a:lnTo>
                  <a:lnTo>
                    <a:pt x="75" y="382"/>
                  </a:lnTo>
                  <a:lnTo>
                    <a:pt x="63" y="382"/>
                  </a:lnTo>
                  <a:lnTo>
                    <a:pt x="54" y="39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15" name="Freeform 51"/>
            <p:cNvSpPr>
              <a:spLocks/>
            </p:cNvSpPr>
            <p:nvPr/>
          </p:nvSpPr>
          <p:spPr bwMode="auto">
            <a:xfrm>
              <a:off x="4228" y="2611"/>
              <a:ext cx="355" cy="329"/>
            </a:xfrm>
            <a:custGeom>
              <a:avLst/>
              <a:gdLst>
                <a:gd name="T0" fmla="*/ 175 w 355"/>
                <a:gd name="T1" fmla="*/ 309 h 329"/>
                <a:gd name="T2" fmla="*/ 142 w 355"/>
                <a:gd name="T3" fmla="*/ 321 h 329"/>
                <a:gd name="T4" fmla="*/ 130 w 355"/>
                <a:gd name="T5" fmla="*/ 321 h 329"/>
                <a:gd name="T6" fmla="*/ 119 w 355"/>
                <a:gd name="T7" fmla="*/ 329 h 329"/>
                <a:gd name="T8" fmla="*/ 96 w 355"/>
                <a:gd name="T9" fmla="*/ 327 h 329"/>
                <a:gd name="T10" fmla="*/ 81 w 355"/>
                <a:gd name="T11" fmla="*/ 306 h 329"/>
                <a:gd name="T12" fmla="*/ 69 w 355"/>
                <a:gd name="T13" fmla="*/ 281 h 329"/>
                <a:gd name="T14" fmla="*/ 48 w 355"/>
                <a:gd name="T15" fmla="*/ 260 h 329"/>
                <a:gd name="T16" fmla="*/ 27 w 355"/>
                <a:gd name="T17" fmla="*/ 260 h 329"/>
                <a:gd name="T18" fmla="*/ 0 w 355"/>
                <a:gd name="T19" fmla="*/ 260 h 329"/>
                <a:gd name="T20" fmla="*/ 2 w 355"/>
                <a:gd name="T21" fmla="*/ 204 h 329"/>
                <a:gd name="T22" fmla="*/ 2 w 355"/>
                <a:gd name="T23" fmla="*/ 183 h 329"/>
                <a:gd name="T24" fmla="*/ 8 w 355"/>
                <a:gd name="T25" fmla="*/ 162 h 329"/>
                <a:gd name="T26" fmla="*/ 15 w 355"/>
                <a:gd name="T27" fmla="*/ 150 h 329"/>
                <a:gd name="T28" fmla="*/ 31 w 355"/>
                <a:gd name="T29" fmla="*/ 129 h 329"/>
                <a:gd name="T30" fmla="*/ 27 w 355"/>
                <a:gd name="T31" fmla="*/ 121 h 329"/>
                <a:gd name="T32" fmla="*/ 33 w 355"/>
                <a:gd name="T33" fmla="*/ 106 h 329"/>
                <a:gd name="T34" fmla="*/ 27 w 355"/>
                <a:gd name="T35" fmla="*/ 87 h 329"/>
                <a:gd name="T36" fmla="*/ 29 w 355"/>
                <a:gd name="T37" fmla="*/ 75 h 329"/>
                <a:gd name="T38" fmla="*/ 31 w 355"/>
                <a:gd name="T39" fmla="*/ 45 h 329"/>
                <a:gd name="T40" fmla="*/ 38 w 355"/>
                <a:gd name="T41" fmla="*/ 31 h 329"/>
                <a:gd name="T42" fmla="*/ 44 w 355"/>
                <a:gd name="T43" fmla="*/ 12 h 329"/>
                <a:gd name="T44" fmla="*/ 52 w 355"/>
                <a:gd name="T45" fmla="*/ 4 h 329"/>
                <a:gd name="T46" fmla="*/ 82 w 355"/>
                <a:gd name="T47" fmla="*/ 0 h 329"/>
                <a:gd name="T48" fmla="*/ 113 w 355"/>
                <a:gd name="T49" fmla="*/ 14 h 329"/>
                <a:gd name="T50" fmla="*/ 125 w 355"/>
                <a:gd name="T51" fmla="*/ 25 h 329"/>
                <a:gd name="T52" fmla="*/ 140 w 355"/>
                <a:gd name="T53" fmla="*/ 27 h 329"/>
                <a:gd name="T54" fmla="*/ 153 w 355"/>
                <a:gd name="T55" fmla="*/ 18 h 329"/>
                <a:gd name="T56" fmla="*/ 190 w 355"/>
                <a:gd name="T57" fmla="*/ 35 h 329"/>
                <a:gd name="T58" fmla="*/ 205 w 355"/>
                <a:gd name="T59" fmla="*/ 35 h 329"/>
                <a:gd name="T60" fmla="*/ 223 w 355"/>
                <a:gd name="T61" fmla="*/ 20 h 329"/>
                <a:gd name="T62" fmla="*/ 240 w 355"/>
                <a:gd name="T63" fmla="*/ 21 h 329"/>
                <a:gd name="T64" fmla="*/ 249 w 355"/>
                <a:gd name="T65" fmla="*/ 16 h 329"/>
                <a:gd name="T66" fmla="*/ 265 w 355"/>
                <a:gd name="T67" fmla="*/ 18 h 329"/>
                <a:gd name="T68" fmla="*/ 288 w 355"/>
                <a:gd name="T69" fmla="*/ 29 h 329"/>
                <a:gd name="T70" fmla="*/ 311 w 355"/>
                <a:gd name="T71" fmla="*/ 10 h 329"/>
                <a:gd name="T72" fmla="*/ 319 w 355"/>
                <a:gd name="T73" fmla="*/ 10 h 329"/>
                <a:gd name="T74" fmla="*/ 338 w 355"/>
                <a:gd name="T75" fmla="*/ 48 h 329"/>
                <a:gd name="T76" fmla="*/ 343 w 355"/>
                <a:gd name="T77" fmla="*/ 46 h 329"/>
                <a:gd name="T78" fmla="*/ 355 w 355"/>
                <a:gd name="T79" fmla="*/ 60 h 329"/>
                <a:gd name="T80" fmla="*/ 353 w 355"/>
                <a:gd name="T81" fmla="*/ 68 h 329"/>
                <a:gd name="T82" fmla="*/ 351 w 355"/>
                <a:gd name="T83" fmla="*/ 79 h 329"/>
                <a:gd name="T84" fmla="*/ 326 w 355"/>
                <a:gd name="T85" fmla="*/ 104 h 329"/>
                <a:gd name="T86" fmla="*/ 319 w 355"/>
                <a:gd name="T87" fmla="*/ 127 h 329"/>
                <a:gd name="T88" fmla="*/ 313 w 355"/>
                <a:gd name="T89" fmla="*/ 144 h 329"/>
                <a:gd name="T90" fmla="*/ 307 w 355"/>
                <a:gd name="T91" fmla="*/ 152 h 329"/>
                <a:gd name="T92" fmla="*/ 301 w 355"/>
                <a:gd name="T93" fmla="*/ 175 h 329"/>
                <a:gd name="T94" fmla="*/ 286 w 355"/>
                <a:gd name="T95" fmla="*/ 189 h 329"/>
                <a:gd name="T96" fmla="*/ 280 w 355"/>
                <a:gd name="T97" fmla="*/ 206 h 329"/>
                <a:gd name="T98" fmla="*/ 274 w 355"/>
                <a:gd name="T99" fmla="*/ 221 h 329"/>
                <a:gd name="T100" fmla="*/ 271 w 355"/>
                <a:gd name="T101" fmla="*/ 235 h 329"/>
                <a:gd name="T102" fmla="*/ 251 w 355"/>
                <a:gd name="T103" fmla="*/ 246 h 329"/>
                <a:gd name="T104" fmla="*/ 234 w 355"/>
                <a:gd name="T105" fmla="*/ 233 h 329"/>
                <a:gd name="T106" fmla="*/ 223 w 355"/>
                <a:gd name="T107" fmla="*/ 233 h 329"/>
                <a:gd name="T108" fmla="*/ 205 w 355"/>
                <a:gd name="T109" fmla="*/ 252 h 329"/>
                <a:gd name="T110" fmla="*/ 196 w 355"/>
                <a:gd name="T111" fmla="*/ 252 h 329"/>
                <a:gd name="T112" fmla="*/ 182 w 355"/>
                <a:gd name="T113" fmla="*/ 286 h 329"/>
                <a:gd name="T114" fmla="*/ 175 w 355"/>
                <a:gd name="T115" fmla="*/ 3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" h="329">
                  <a:moveTo>
                    <a:pt x="175" y="309"/>
                  </a:moveTo>
                  <a:lnTo>
                    <a:pt x="142" y="321"/>
                  </a:lnTo>
                  <a:lnTo>
                    <a:pt x="130" y="321"/>
                  </a:lnTo>
                  <a:lnTo>
                    <a:pt x="119" y="329"/>
                  </a:lnTo>
                  <a:lnTo>
                    <a:pt x="96" y="327"/>
                  </a:lnTo>
                  <a:lnTo>
                    <a:pt x="81" y="306"/>
                  </a:lnTo>
                  <a:lnTo>
                    <a:pt x="69" y="281"/>
                  </a:lnTo>
                  <a:lnTo>
                    <a:pt x="48" y="260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2" y="204"/>
                  </a:lnTo>
                  <a:lnTo>
                    <a:pt x="2" y="183"/>
                  </a:lnTo>
                  <a:lnTo>
                    <a:pt x="8" y="162"/>
                  </a:lnTo>
                  <a:lnTo>
                    <a:pt x="15" y="150"/>
                  </a:lnTo>
                  <a:lnTo>
                    <a:pt x="31" y="129"/>
                  </a:lnTo>
                  <a:lnTo>
                    <a:pt x="27" y="121"/>
                  </a:lnTo>
                  <a:lnTo>
                    <a:pt x="33" y="106"/>
                  </a:lnTo>
                  <a:lnTo>
                    <a:pt x="27" y="87"/>
                  </a:lnTo>
                  <a:lnTo>
                    <a:pt x="29" y="75"/>
                  </a:lnTo>
                  <a:lnTo>
                    <a:pt x="31" y="45"/>
                  </a:lnTo>
                  <a:lnTo>
                    <a:pt x="38" y="31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82" y="0"/>
                  </a:lnTo>
                  <a:lnTo>
                    <a:pt x="113" y="14"/>
                  </a:lnTo>
                  <a:lnTo>
                    <a:pt x="125" y="25"/>
                  </a:lnTo>
                  <a:lnTo>
                    <a:pt x="140" y="27"/>
                  </a:lnTo>
                  <a:lnTo>
                    <a:pt x="153" y="18"/>
                  </a:lnTo>
                  <a:lnTo>
                    <a:pt x="190" y="35"/>
                  </a:lnTo>
                  <a:lnTo>
                    <a:pt x="205" y="35"/>
                  </a:lnTo>
                  <a:lnTo>
                    <a:pt x="223" y="20"/>
                  </a:lnTo>
                  <a:lnTo>
                    <a:pt x="240" y="21"/>
                  </a:lnTo>
                  <a:lnTo>
                    <a:pt x="249" y="16"/>
                  </a:lnTo>
                  <a:lnTo>
                    <a:pt x="265" y="18"/>
                  </a:lnTo>
                  <a:lnTo>
                    <a:pt x="288" y="29"/>
                  </a:lnTo>
                  <a:lnTo>
                    <a:pt x="311" y="10"/>
                  </a:lnTo>
                  <a:lnTo>
                    <a:pt x="319" y="10"/>
                  </a:lnTo>
                  <a:lnTo>
                    <a:pt x="338" y="48"/>
                  </a:lnTo>
                  <a:lnTo>
                    <a:pt x="343" y="46"/>
                  </a:lnTo>
                  <a:lnTo>
                    <a:pt x="355" y="60"/>
                  </a:lnTo>
                  <a:lnTo>
                    <a:pt x="353" y="68"/>
                  </a:lnTo>
                  <a:lnTo>
                    <a:pt x="351" y="79"/>
                  </a:lnTo>
                  <a:lnTo>
                    <a:pt x="326" y="104"/>
                  </a:lnTo>
                  <a:lnTo>
                    <a:pt x="319" y="127"/>
                  </a:lnTo>
                  <a:lnTo>
                    <a:pt x="313" y="144"/>
                  </a:lnTo>
                  <a:lnTo>
                    <a:pt x="307" y="152"/>
                  </a:lnTo>
                  <a:lnTo>
                    <a:pt x="301" y="175"/>
                  </a:lnTo>
                  <a:lnTo>
                    <a:pt x="286" y="189"/>
                  </a:lnTo>
                  <a:lnTo>
                    <a:pt x="280" y="206"/>
                  </a:lnTo>
                  <a:lnTo>
                    <a:pt x="274" y="221"/>
                  </a:lnTo>
                  <a:lnTo>
                    <a:pt x="271" y="235"/>
                  </a:lnTo>
                  <a:lnTo>
                    <a:pt x="251" y="246"/>
                  </a:lnTo>
                  <a:lnTo>
                    <a:pt x="234" y="233"/>
                  </a:lnTo>
                  <a:lnTo>
                    <a:pt x="223" y="233"/>
                  </a:lnTo>
                  <a:lnTo>
                    <a:pt x="205" y="252"/>
                  </a:lnTo>
                  <a:lnTo>
                    <a:pt x="196" y="252"/>
                  </a:lnTo>
                  <a:lnTo>
                    <a:pt x="182" y="286"/>
                  </a:lnTo>
                  <a:lnTo>
                    <a:pt x="175" y="309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22" name="Freeform 58"/>
            <p:cNvSpPr>
              <a:spLocks/>
            </p:cNvSpPr>
            <p:nvPr/>
          </p:nvSpPr>
          <p:spPr bwMode="auto">
            <a:xfrm>
              <a:off x="5019" y="3122"/>
              <a:ext cx="53" cy="60"/>
            </a:xfrm>
            <a:custGeom>
              <a:avLst/>
              <a:gdLst>
                <a:gd name="T0" fmla="*/ 42 w 53"/>
                <a:gd name="T1" fmla="*/ 0 h 60"/>
                <a:gd name="T2" fmla="*/ 53 w 53"/>
                <a:gd name="T3" fmla="*/ 19 h 60"/>
                <a:gd name="T4" fmla="*/ 52 w 53"/>
                <a:gd name="T5" fmla="*/ 39 h 60"/>
                <a:gd name="T6" fmla="*/ 42 w 53"/>
                <a:gd name="T7" fmla="*/ 42 h 60"/>
                <a:gd name="T8" fmla="*/ 27 w 53"/>
                <a:gd name="T9" fmla="*/ 40 h 60"/>
                <a:gd name="T10" fmla="*/ 17 w 53"/>
                <a:gd name="T11" fmla="*/ 60 h 60"/>
                <a:gd name="T12" fmla="*/ 0 w 53"/>
                <a:gd name="T13" fmla="*/ 58 h 60"/>
                <a:gd name="T14" fmla="*/ 2 w 53"/>
                <a:gd name="T15" fmla="*/ 39 h 60"/>
                <a:gd name="T16" fmla="*/ 5 w 53"/>
                <a:gd name="T17" fmla="*/ 37 h 60"/>
                <a:gd name="T18" fmla="*/ 7 w 53"/>
                <a:gd name="T19" fmla="*/ 15 h 60"/>
                <a:gd name="T20" fmla="*/ 17 w 53"/>
                <a:gd name="T21" fmla="*/ 6 h 60"/>
                <a:gd name="T22" fmla="*/ 23 w 53"/>
                <a:gd name="T23" fmla="*/ 10 h 60"/>
                <a:gd name="T24" fmla="*/ 42 w 53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0">
                  <a:moveTo>
                    <a:pt x="42" y="0"/>
                  </a:moveTo>
                  <a:lnTo>
                    <a:pt x="53" y="19"/>
                  </a:lnTo>
                  <a:lnTo>
                    <a:pt x="52" y="39"/>
                  </a:lnTo>
                  <a:lnTo>
                    <a:pt x="42" y="42"/>
                  </a:lnTo>
                  <a:lnTo>
                    <a:pt x="27" y="40"/>
                  </a:lnTo>
                  <a:lnTo>
                    <a:pt x="17" y="60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7" y="15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4" name="Freeform 60"/>
            <p:cNvSpPr>
              <a:spLocks/>
            </p:cNvSpPr>
            <p:nvPr/>
          </p:nvSpPr>
          <p:spPr bwMode="auto">
            <a:xfrm>
              <a:off x="3625" y="2517"/>
              <a:ext cx="181" cy="146"/>
            </a:xfrm>
            <a:custGeom>
              <a:avLst/>
              <a:gdLst>
                <a:gd name="T0" fmla="*/ 25 w 181"/>
                <a:gd name="T1" fmla="*/ 104 h 146"/>
                <a:gd name="T2" fmla="*/ 14 w 181"/>
                <a:gd name="T3" fmla="*/ 77 h 146"/>
                <a:gd name="T4" fmla="*/ 0 w 181"/>
                <a:gd name="T5" fmla="*/ 66 h 146"/>
                <a:gd name="T6" fmla="*/ 14 w 181"/>
                <a:gd name="T7" fmla="*/ 58 h 146"/>
                <a:gd name="T8" fmla="*/ 29 w 181"/>
                <a:gd name="T9" fmla="*/ 35 h 146"/>
                <a:gd name="T10" fmla="*/ 37 w 181"/>
                <a:gd name="T11" fmla="*/ 18 h 146"/>
                <a:gd name="T12" fmla="*/ 46 w 181"/>
                <a:gd name="T13" fmla="*/ 6 h 146"/>
                <a:gd name="T14" fmla="*/ 62 w 181"/>
                <a:gd name="T15" fmla="*/ 10 h 146"/>
                <a:gd name="T16" fmla="*/ 75 w 181"/>
                <a:gd name="T17" fmla="*/ 2 h 146"/>
                <a:gd name="T18" fmla="*/ 92 w 181"/>
                <a:gd name="T19" fmla="*/ 0 h 146"/>
                <a:gd name="T20" fmla="*/ 106 w 181"/>
                <a:gd name="T21" fmla="*/ 12 h 146"/>
                <a:gd name="T22" fmla="*/ 125 w 181"/>
                <a:gd name="T23" fmla="*/ 19 h 146"/>
                <a:gd name="T24" fmla="*/ 142 w 181"/>
                <a:gd name="T25" fmla="*/ 44 h 146"/>
                <a:gd name="T26" fmla="*/ 161 w 181"/>
                <a:gd name="T27" fmla="*/ 69 h 146"/>
                <a:gd name="T28" fmla="*/ 163 w 181"/>
                <a:gd name="T29" fmla="*/ 91 h 146"/>
                <a:gd name="T30" fmla="*/ 169 w 181"/>
                <a:gd name="T31" fmla="*/ 110 h 146"/>
                <a:gd name="T32" fmla="*/ 179 w 181"/>
                <a:gd name="T33" fmla="*/ 119 h 146"/>
                <a:gd name="T34" fmla="*/ 181 w 181"/>
                <a:gd name="T35" fmla="*/ 133 h 146"/>
                <a:gd name="T36" fmla="*/ 181 w 181"/>
                <a:gd name="T37" fmla="*/ 142 h 146"/>
                <a:gd name="T38" fmla="*/ 175 w 181"/>
                <a:gd name="T39" fmla="*/ 144 h 146"/>
                <a:gd name="T40" fmla="*/ 159 w 181"/>
                <a:gd name="T41" fmla="*/ 142 h 146"/>
                <a:gd name="T42" fmla="*/ 158 w 181"/>
                <a:gd name="T43" fmla="*/ 146 h 146"/>
                <a:gd name="T44" fmla="*/ 150 w 181"/>
                <a:gd name="T45" fmla="*/ 146 h 146"/>
                <a:gd name="T46" fmla="*/ 129 w 181"/>
                <a:gd name="T47" fmla="*/ 139 h 146"/>
                <a:gd name="T48" fmla="*/ 115 w 181"/>
                <a:gd name="T49" fmla="*/ 139 h 146"/>
                <a:gd name="T50" fmla="*/ 60 w 181"/>
                <a:gd name="T51" fmla="*/ 137 h 146"/>
                <a:gd name="T52" fmla="*/ 52 w 181"/>
                <a:gd name="T53" fmla="*/ 140 h 146"/>
                <a:gd name="T54" fmla="*/ 42 w 181"/>
                <a:gd name="T55" fmla="*/ 139 h 146"/>
                <a:gd name="T56" fmla="*/ 25 w 181"/>
                <a:gd name="T57" fmla="*/ 144 h 146"/>
                <a:gd name="T58" fmla="*/ 21 w 181"/>
                <a:gd name="T59" fmla="*/ 119 h 146"/>
                <a:gd name="T60" fmla="*/ 48 w 181"/>
                <a:gd name="T61" fmla="*/ 119 h 146"/>
                <a:gd name="T62" fmla="*/ 56 w 181"/>
                <a:gd name="T63" fmla="*/ 114 h 146"/>
                <a:gd name="T64" fmla="*/ 62 w 181"/>
                <a:gd name="T65" fmla="*/ 114 h 146"/>
                <a:gd name="T66" fmla="*/ 73 w 181"/>
                <a:gd name="T67" fmla="*/ 106 h 146"/>
                <a:gd name="T68" fmla="*/ 85 w 181"/>
                <a:gd name="T69" fmla="*/ 114 h 146"/>
                <a:gd name="T70" fmla="*/ 98 w 181"/>
                <a:gd name="T71" fmla="*/ 114 h 146"/>
                <a:gd name="T72" fmla="*/ 111 w 181"/>
                <a:gd name="T73" fmla="*/ 106 h 146"/>
                <a:gd name="T74" fmla="*/ 106 w 181"/>
                <a:gd name="T75" fmla="*/ 96 h 146"/>
                <a:gd name="T76" fmla="*/ 96 w 181"/>
                <a:gd name="T77" fmla="*/ 102 h 146"/>
                <a:gd name="T78" fmla="*/ 87 w 181"/>
                <a:gd name="T79" fmla="*/ 102 h 146"/>
                <a:gd name="T80" fmla="*/ 75 w 181"/>
                <a:gd name="T81" fmla="*/ 94 h 146"/>
                <a:gd name="T82" fmla="*/ 65 w 181"/>
                <a:gd name="T83" fmla="*/ 94 h 146"/>
                <a:gd name="T84" fmla="*/ 58 w 181"/>
                <a:gd name="T85" fmla="*/ 102 h 146"/>
                <a:gd name="T86" fmla="*/ 25 w 181"/>
                <a:gd name="T87" fmla="*/ 10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46">
                  <a:moveTo>
                    <a:pt x="25" y="104"/>
                  </a:moveTo>
                  <a:lnTo>
                    <a:pt x="14" y="77"/>
                  </a:lnTo>
                  <a:lnTo>
                    <a:pt x="0" y="66"/>
                  </a:lnTo>
                  <a:lnTo>
                    <a:pt x="14" y="58"/>
                  </a:lnTo>
                  <a:lnTo>
                    <a:pt x="29" y="35"/>
                  </a:lnTo>
                  <a:lnTo>
                    <a:pt x="37" y="18"/>
                  </a:lnTo>
                  <a:lnTo>
                    <a:pt x="46" y="6"/>
                  </a:lnTo>
                  <a:lnTo>
                    <a:pt x="62" y="10"/>
                  </a:lnTo>
                  <a:lnTo>
                    <a:pt x="75" y="2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25" y="19"/>
                  </a:lnTo>
                  <a:lnTo>
                    <a:pt x="142" y="44"/>
                  </a:lnTo>
                  <a:lnTo>
                    <a:pt x="161" y="69"/>
                  </a:lnTo>
                  <a:lnTo>
                    <a:pt x="163" y="91"/>
                  </a:lnTo>
                  <a:lnTo>
                    <a:pt x="169" y="110"/>
                  </a:lnTo>
                  <a:lnTo>
                    <a:pt x="179" y="119"/>
                  </a:lnTo>
                  <a:lnTo>
                    <a:pt x="181" y="133"/>
                  </a:lnTo>
                  <a:lnTo>
                    <a:pt x="181" y="142"/>
                  </a:lnTo>
                  <a:lnTo>
                    <a:pt x="175" y="144"/>
                  </a:lnTo>
                  <a:lnTo>
                    <a:pt x="159" y="142"/>
                  </a:lnTo>
                  <a:lnTo>
                    <a:pt x="158" y="146"/>
                  </a:lnTo>
                  <a:lnTo>
                    <a:pt x="150" y="146"/>
                  </a:lnTo>
                  <a:lnTo>
                    <a:pt x="129" y="139"/>
                  </a:lnTo>
                  <a:lnTo>
                    <a:pt x="115" y="139"/>
                  </a:lnTo>
                  <a:lnTo>
                    <a:pt x="60" y="137"/>
                  </a:lnTo>
                  <a:lnTo>
                    <a:pt x="52" y="140"/>
                  </a:lnTo>
                  <a:lnTo>
                    <a:pt x="42" y="139"/>
                  </a:lnTo>
                  <a:lnTo>
                    <a:pt x="25" y="144"/>
                  </a:lnTo>
                  <a:lnTo>
                    <a:pt x="21" y="119"/>
                  </a:lnTo>
                  <a:lnTo>
                    <a:pt x="48" y="119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73" y="106"/>
                  </a:lnTo>
                  <a:lnTo>
                    <a:pt x="85" y="114"/>
                  </a:lnTo>
                  <a:lnTo>
                    <a:pt x="98" y="114"/>
                  </a:lnTo>
                  <a:lnTo>
                    <a:pt x="111" y="106"/>
                  </a:lnTo>
                  <a:lnTo>
                    <a:pt x="106" y="96"/>
                  </a:lnTo>
                  <a:lnTo>
                    <a:pt x="96" y="102"/>
                  </a:lnTo>
                  <a:lnTo>
                    <a:pt x="87" y="102"/>
                  </a:lnTo>
                  <a:lnTo>
                    <a:pt x="75" y="94"/>
                  </a:lnTo>
                  <a:lnTo>
                    <a:pt x="65" y="94"/>
                  </a:lnTo>
                  <a:lnTo>
                    <a:pt x="58" y="102"/>
                  </a:lnTo>
                  <a:lnTo>
                    <a:pt x="25" y="104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25" name="Freeform 61"/>
            <p:cNvSpPr>
              <a:spLocks/>
            </p:cNvSpPr>
            <p:nvPr/>
          </p:nvSpPr>
          <p:spPr bwMode="auto">
            <a:xfrm>
              <a:off x="3750" y="2742"/>
              <a:ext cx="90" cy="109"/>
            </a:xfrm>
            <a:custGeom>
              <a:avLst/>
              <a:gdLst>
                <a:gd name="T0" fmla="*/ 54 w 90"/>
                <a:gd name="T1" fmla="*/ 109 h 109"/>
                <a:gd name="T2" fmla="*/ 46 w 90"/>
                <a:gd name="T3" fmla="*/ 107 h 109"/>
                <a:gd name="T4" fmla="*/ 25 w 90"/>
                <a:gd name="T5" fmla="*/ 94 h 109"/>
                <a:gd name="T6" fmla="*/ 10 w 90"/>
                <a:gd name="T7" fmla="*/ 75 h 109"/>
                <a:gd name="T8" fmla="*/ 4 w 90"/>
                <a:gd name="T9" fmla="*/ 63 h 109"/>
                <a:gd name="T10" fmla="*/ 0 w 90"/>
                <a:gd name="T11" fmla="*/ 38 h 109"/>
                <a:gd name="T12" fmla="*/ 17 w 90"/>
                <a:gd name="T13" fmla="*/ 23 h 109"/>
                <a:gd name="T14" fmla="*/ 21 w 90"/>
                <a:gd name="T15" fmla="*/ 13 h 109"/>
                <a:gd name="T16" fmla="*/ 27 w 90"/>
                <a:gd name="T17" fmla="*/ 6 h 109"/>
                <a:gd name="T18" fmla="*/ 34 w 90"/>
                <a:gd name="T19" fmla="*/ 6 h 109"/>
                <a:gd name="T20" fmla="*/ 42 w 90"/>
                <a:gd name="T21" fmla="*/ 0 h 109"/>
                <a:gd name="T22" fmla="*/ 65 w 90"/>
                <a:gd name="T23" fmla="*/ 0 h 109"/>
                <a:gd name="T24" fmla="*/ 73 w 90"/>
                <a:gd name="T25" fmla="*/ 11 h 109"/>
                <a:gd name="T26" fmla="*/ 79 w 90"/>
                <a:gd name="T27" fmla="*/ 25 h 109"/>
                <a:gd name="T28" fmla="*/ 79 w 90"/>
                <a:gd name="T29" fmla="*/ 36 h 109"/>
                <a:gd name="T30" fmla="*/ 82 w 90"/>
                <a:gd name="T31" fmla="*/ 44 h 109"/>
                <a:gd name="T32" fmla="*/ 82 w 90"/>
                <a:gd name="T33" fmla="*/ 58 h 109"/>
                <a:gd name="T34" fmla="*/ 90 w 90"/>
                <a:gd name="T35" fmla="*/ 56 h 109"/>
                <a:gd name="T36" fmla="*/ 77 w 90"/>
                <a:gd name="T37" fmla="*/ 71 h 109"/>
                <a:gd name="T38" fmla="*/ 63 w 90"/>
                <a:gd name="T39" fmla="*/ 90 h 109"/>
                <a:gd name="T40" fmla="*/ 61 w 90"/>
                <a:gd name="T41" fmla="*/ 100 h 109"/>
                <a:gd name="T42" fmla="*/ 54 w 90"/>
                <a:gd name="T4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9">
                  <a:moveTo>
                    <a:pt x="54" y="109"/>
                  </a:moveTo>
                  <a:lnTo>
                    <a:pt x="46" y="107"/>
                  </a:lnTo>
                  <a:lnTo>
                    <a:pt x="25" y="94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17" y="23"/>
                  </a:lnTo>
                  <a:lnTo>
                    <a:pt x="21" y="13"/>
                  </a:lnTo>
                  <a:lnTo>
                    <a:pt x="27" y="6"/>
                  </a:lnTo>
                  <a:lnTo>
                    <a:pt x="34" y="6"/>
                  </a:lnTo>
                  <a:lnTo>
                    <a:pt x="42" y="0"/>
                  </a:lnTo>
                  <a:lnTo>
                    <a:pt x="65" y="0"/>
                  </a:lnTo>
                  <a:lnTo>
                    <a:pt x="73" y="11"/>
                  </a:lnTo>
                  <a:lnTo>
                    <a:pt x="79" y="25"/>
                  </a:lnTo>
                  <a:lnTo>
                    <a:pt x="79" y="36"/>
                  </a:lnTo>
                  <a:lnTo>
                    <a:pt x="82" y="44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77" y="71"/>
                  </a:lnTo>
                  <a:lnTo>
                    <a:pt x="63" y="90"/>
                  </a:lnTo>
                  <a:lnTo>
                    <a:pt x="61" y="100"/>
                  </a:lnTo>
                  <a:lnTo>
                    <a:pt x="54" y="109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27" name="Freeform 63"/>
            <p:cNvSpPr>
              <a:spLocks/>
            </p:cNvSpPr>
            <p:nvPr/>
          </p:nvSpPr>
          <p:spPr bwMode="auto">
            <a:xfrm>
              <a:off x="4552" y="2287"/>
              <a:ext cx="307" cy="543"/>
            </a:xfrm>
            <a:custGeom>
              <a:avLst/>
              <a:gdLst>
                <a:gd name="T0" fmla="*/ 29 w 307"/>
                <a:gd name="T1" fmla="*/ 359 h 543"/>
                <a:gd name="T2" fmla="*/ 33 w 307"/>
                <a:gd name="T3" fmla="*/ 342 h 543"/>
                <a:gd name="T4" fmla="*/ 14 w 307"/>
                <a:gd name="T5" fmla="*/ 342 h 543"/>
                <a:gd name="T6" fmla="*/ 14 w 307"/>
                <a:gd name="T7" fmla="*/ 321 h 543"/>
                <a:gd name="T8" fmla="*/ 0 w 307"/>
                <a:gd name="T9" fmla="*/ 307 h 543"/>
                <a:gd name="T10" fmla="*/ 14 w 307"/>
                <a:gd name="T11" fmla="*/ 263 h 543"/>
                <a:gd name="T12" fmla="*/ 50 w 307"/>
                <a:gd name="T13" fmla="*/ 230 h 543"/>
                <a:gd name="T14" fmla="*/ 52 w 307"/>
                <a:gd name="T15" fmla="*/ 186 h 543"/>
                <a:gd name="T16" fmla="*/ 64 w 307"/>
                <a:gd name="T17" fmla="*/ 117 h 543"/>
                <a:gd name="T18" fmla="*/ 69 w 307"/>
                <a:gd name="T19" fmla="*/ 102 h 543"/>
                <a:gd name="T20" fmla="*/ 58 w 307"/>
                <a:gd name="T21" fmla="*/ 90 h 543"/>
                <a:gd name="T22" fmla="*/ 56 w 307"/>
                <a:gd name="T23" fmla="*/ 81 h 543"/>
                <a:gd name="T24" fmla="*/ 46 w 307"/>
                <a:gd name="T25" fmla="*/ 71 h 543"/>
                <a:gd name="T26" fmla="*/ 39 w 307"/>
                <a:gd name="T27" fmla="*/ 17 h 543"/>
                <a:gd name="T28" fmla="*/ 67 w 307"/>
                <a:gd name="T29" fmla="*/ 0 h 543"/>
                <a:gd name="T30" fmla="*/ 185 w 307"/>
                <a:gd name="T31" fmla="*/ 65 h 543"/>
                <a:gd name="T32" fmla="*/ 304 w 307"/>
                <a:gd name="T33" fmla="*/ 130 h 543"/>
                <a:gd name="T34" fmla="*/ 307 w 307"/>
                <a:gd name="T35" fmla="*/ 265 h 543"/>
                <a:gd name="T36" fmla="*/ 282 w 307"/>
                <a:gd name="T37" fmla="*/ 263 h 543"/>
                <a:gd name="T38" fmla="*/ 269 w 307"/>
                <a:gd name="T39" fmla="*/ 288 h 543"/>
                <a:gd name="T40" fmla="*/ 261 w 307"/>
                <a:gd name="T41" fmla="*/ 309 h 543"/>
                <a:gd name="T42" fmla="*/ 267 w 307"/>
                <a:gd name="T43" fmla="*/ 317 h 543"/>
                <a:gd name="T44" fmla="*/ 258 w 307"/>
                <a:gd name="T45" fmla="*/ 326 h 543"/>
                <a:gd name="T46" fmla="*/ 261 w 307"/>
                <a:gd name="T47" fmla="*/ 342 h 543"/>
                <a:gd name="T48" fmla="*/ 254 w 307"/>
                <a:gd name="T49" fmla="*/ 355 h 543"/>
                <a:gd name="T50" fmla="*/ 252 w 307"/>
                <a:gd name="T51" fmla="*/ 369 h 543"/>
                <a:gd name="T52" fmla="*/ 261 w 307"/>
                <a:gd name="T53" fmla="*/ 367 h 543"/>
                <a:gd name="T54" fmla="*/ 267 w 307"/>
                <a:gd name="T55" fmla="*/ 378 h 543"/>
                <a:gd name="T56" fmla="*/ 269 w 307"/>
                <a:gd name="T57" fmla="*/ 399 h 543"/>
                <a:gd name="T58" fmla="*/ 281 w 307"/>
                <a:gd name="T59" fmla="*/ 409 h 543"/>
                <a:gd name="T60" fmla="*/ 279 w 307"/>
                <a:gd name="T61" fmla="*/ 417 h 543"/>
                <a:gd name="T62" fmla="*/ 261 w 307"/>
                <a:gd name="T63" fmla="*/ 422 h 543"/>
                <a:gd name="T64" fmla="*/ 246 w 307"/>
                <a:gd name="T65" fmla="*/ 436 h 543"/>
                <a:gd name="T66" fmla="*/ 225 w 307"/>
                <a:gd name="T67" fmla="*/ 474 h 543"/>
                <a:gd name="T68" fmla="*/ 196 w 307"/>
                <a:gd name="T69" fmla="*/ 489 h 543"/>
                <a:gd name="T70" fmla="*/ 167 w 307"/>
                <a:gd name="T71" fmla="*/ 488 h 543"/>
                <a:gd name="T72" fmla="*/ 160 w 307"/>
                <a:gd name="T73" fmla="*/ 489 h 543"/>
                <a:gd name="T74" fmla="*/ 162 w 307"/>
                <a:gd name="T75" fmla="*/ 503 h 543"/>
                <a:gd name="T76" fmla="*/ 146 w 307"/>
                <a:gd name="T77" fmla="*/ 514 h 543"/>
                <a:gd name="T78" fmla="*/ 133 w 307"/>
                <a:gd name="T79" fmla="*/ 528 h 543"/>
                <a:gd name="T80" fmla="*/ 96 w 307"/>
                <a:gd name="T81" fmla="*/ 541 h 543"/>
                <a:gd name="T82" fmla="*/ 89 w 307"/>
                <a:gd name="T83" fmla="*/ 534 h 543"/>
                <a:gd name="T84" fmla="*/ 83 w 307"/>
                <a:gd name="T85" fmla="*/ 532 h 543"/>
                <a:gd name="T86" fmla="*/ 77 w 307"/>
                <a:gd name="T87" fmla="*/ 541 h 543"/>
                <a:gd name="T88" fmla="*/ 52 w 307"/>
                <a:gd name="T89" fmla="*/ 543 h 543"/>
                <a:gd name="T90" fmla="*/ 58 w 307"/>
                <a:gd name="T91" fmla="*/ 534 h 543"/>
                <a:gd name="T92" fmla="*/ 48 w 307"/>
                <a:gd name="T93" fmla="*/ 511 h 543"/>
                <a:gd name="T94" fmla="*/ 44 w 307"/>
                <a:gd name="T95" fmla="*/ 497 h 543"/>
                <a:gd name="T96" fmla="*/ 31 w 307"/>
                <a:gd name="T97" fmla="*/ 491 h 543"/>
                <a:gd name="T98" fmla="*/ 14 w 307"/>
                <a:gd name="T99" fmla="*/ 470 h 543"/>
                <a:gd name="T100" fmla="*/ 19 w 307"/>
                <a:gd name="T101" fmla="*/ 455 h 543"/>
                <a:gd name="T102" fmla="*/ 33 w 307"/>
                <a:gd name="T103" fmla="*/ 459 h 543"/>
                <a:gd name="T104" fmla="*/ 43 w 307"/>
                <a:gd name="T105" fmla="*/ 457 h 543"/>
                <a:gd name="T106" fmla="*/ 58 w 307"/>
                <a:gd name="T107" fmla="*/ 457 h 543"/>
                <a:gd name="T108" fmla="*/ 43 w 307"/>
                <a:gd name="T109" fmla="*/ 426 h 543"/>
                <a:gd name="T110" fmla="*/ 43 w 307"/>
                <a:gd name="T111" fmla="*/ 403 h 543"/>
                <a:gd name="T112" fmla="*/ 41 w 307"/>
                <a:gd name="T113" fmla="*/ 380 h 543"/>
                <a:gd name="T114" fmla="*/ 29 w 307"/>
                <a:gd name="T115" fmla="*/ 35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7" h="543">
                  <a:moveTo>
                    <a:pt x="29" y="359"/>
                  </a:moveTo>
                  <a:lnTo>
                    <a:pt x="33" y="342"/>
                  </a:lnTo>
                  <a:lnTo>
                    <a:pt x="14" y="342"/>
                  </a:lnTo>
                  <a:lnTo>
                    <a:pt x="14" y="321"/>
                  </a:lnTo>
                  <a:lnTo>
                    <a:pt x="0" y="307"/>
                  </a:lnTo>
                  <a:lnTo>
                    <a:pt x="14" y="263"/>
                  </a:lnTo>
                  <a:lnTo>
                    <a:pt x="50" y="230"/>
                  </a:lnTo>
                  <a:lnTo>
                    <a:pt x="52" y="186"/>
                  </a:lnTo>
                  <a:lnTo>
                    <a:pt x="64" y="117"/>
                  </a:lnTo>
                  <a:lnTo>
                    <a:pt x="69" y="102"/>
                  </a:lnTo>
                  <a:lnTo>
                    <a:pt x="58" y="90"/>
                  </a:lnTo>
                  <a:lnTo>
                    <a:pt x="56" y="81"/>
                  </a:lnTo>
                  <a:lnTo>
                    <a:pt x="46" y="71"/>
                  </a:lnTo>
                  <a:lnTo>
                    <a:pt x="39" y="17"/>
                  </a:lnTo>
                  <a:lnTo>
                    <a:pt x="67" y="0"/>
                  </a:lnTo>
                  <a:lnTo>
                    <a:pt x="185" y="65"/>
                  </a:lnTo>
                  <a:lnTo>
                    <a:pt x="304" y="130"/>
                  </a:lnTo>
                  <a:lnTo>
                    <a:pt x="307" y="265"/>
                  </a:lnTo>
                  <a:lnTo>
                    <a:pt x="282" y="263"/>
                  </a:lnTo>
                  <a:lnTo>
                    <a:pt x="269" y="288"/>
                  </a:lnTo>
                  <a:lnTo>
                    <a:pt x="261" y="309"/>
                  </a:lnTo>
                  <a:lnTo>
                    <a:pt x="267" y="317"/>
                  </a:lnTo>
                  <a:lnTo>
                    <a:pt x="258" y="326"/>
                  </a:lnTo>
                  <a:lnTo>
                    <a:pt x="261" y="342"/>
                  </a:lnTo>
                  <a:lnTo>
                    <a:pt x="254" y="355"/>
                  </a:lnTo>
                  <a:lnTo>
                    <a:pt x="252" y="369"/>
                  </a:lnTo>
                  <a:lnTo>
                    <a:pt x="261" y="367"/>
                  </a:lnTo>
                  <a:lnTo>
                    <a:pt x="267" y="378"/>
                  </a:lnTo>
                  <a:lnTo>
                    <a:pt x="269" y="399"/>
                  </a:lnTo>
                  <a:lnTo>
                    <a:pt x="281" y="409"/>
                  </a:lnTo>
                  <a:lnTo>
                    <a:pt x="279" y="417"/>
                  </a:lnTo>
                  <a:lnTo>
                    <a:pt x="261" y="422"/>
                  </a:lnTo>
                  <a:lnTo>
                    <a:pt x="246" y="436"/>
                  </a:lnTo>
                  <a:lnTo>
                    <a:pt x="225" y="474"/>
                  </a:lnTo>
                  <a:lnTo>
                    <a:pt x="196" y="489"/>
                  </a:lnTo>
                  <a:lnTo>
                    <a:pt x="167" y="488"/>
                  </a:lnTo>
                  <a:lnTo>
                    <a:pt x="160" y="489"/>
                  </a:lnTo>
                  <a:lnTo>
                    <a:pt x="162" y="503"/>
                  </a:lnTo>
                  <a:lnTo>
                    <a:pt x="146" y="514"/>
                  </a:lnTo>
                  <a:lnTo>
                    <a:pt x="133" y="528"/>
                  </a:lnTo>
                  <a:lnTo>
                    <a:pt x="96" y="541"/>
                  </a:lnTo>
                  <a:lnTo>
                    <a:pt x="89" y="534"/>
                  </a:lnTo>
                  <a:lnTo>
                    <a:pt x="83" y="532"/>
                  </a:lnTo>
                  <a:lnTo>
                    <a:pt x="77" y="541"/>
                  </a:lnTo>
                  <a:lnTo>
                    <a:pt x="52" y="543"/>
                  </a:lnTo>
                  <a:lnTo>
                    <a:pt x="58" y="534"/>
                  </a:lnTo>
                  <a:lnTo>
                    <a:pt x="48" y="511"/>
                  </a:lnTo>
                  <a:lnTo>
                    <a:pt x="44" y="497"/>
                  </a:lnTo>
                  <a:lnTo>
                    <a:pt x="31" y="491"/>
                  </a:lnTo>
                  <a:lnTo>
                    <a:pt x="14" y="470"/>
                  </a:lnTo>
                  <a:lnTo>
                    <a:pt x="19" y="455"/>
                  </a:lnTo>
                  <a:lnTo>
                    <a:pt x="33" y="459"/>
                  </a:lnTo>
                  <a:lnTo>
                    <a:pt x="43" y="457"/>
                  </a:lnTo>
                  <a:lnTo>
                    <a:pt x="58" y="457"/>
                  </a:lnTo>
                  <a:lnTo>
                    <a:pt x="43" y="426"/>
                  </a:lnTo>
                  <a:lnTo>
                    <a:pt x="43" y="403"/>
                  </a:lnTo>
                  <a:lnTo>
                    <a:pt x="41" y="380"/>
                  </a:lnTo>
                  <a:lnTo>
                    <a:pt x="29" y="359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428" name="Freeform 64"/>
            <p:cNvSpPr>
              <a:spLocks/>
            </p:cNvSpPr>
            <p:nvPr/>
          </p:nvSpPr>
          <p:spPr bwMode="auto">
            <a:xfrm>
              <a:off x="4147" y="2707"/>
              <a:ext cx="56" cy="175"/>
            </a:xfrm>
            <a:custGeom>
              <a:avLst/>
              <a:gdLst>
                <a:gd name="T0" fmla="*/ 56 w 56"/>
                <a:gd name="T1" fmla="*/ 167 h 175"/>
                <a:gd name="T2" fmla="*/ 31 w 56"/>
                <a:gd name="T3" fmla="*/ 175 h 175"/>
                <a:gd name="T4" fmla="*/ 25 w 56"/>
                <a:gd name="T5" fmla="*/ 162 h 175"/>
                <a:gd name="T6" fmla="*/ 18 w 56"/>
                <a:gd name="T7" fmla="*/ 141 h 175"/>
                <a:gd name="T8" fmla="*/ 16 w 56"/>
                <a:gd name="T9" fmla="*/ 123 h 175"/>
                <a:gd name="T10" fmla="*/ 21 w 56"/>
                <a:gd name="T11" fmla="*/ 93 h 175"/>
                <a:gd name="T12" fmla="*/ 14 w 56"/>
                <a:gd name="T13" fmla="*/ 81 h 175"/>
                <a:gd name="T14" fmla="*/ 12 w 56"/>
                <a:gd name="T15" fmla="*/ 54 h 175"/>
                <a:gd name="T16" fmla="*/ 12 w 56"/>
                <a:gd name="T17" fmla="*/ 29 h 175"/>
                <a:gd name="T18" fmla="*/ 0 w 56"/>
                <a:gd name="T19" fmla="*/ 12 h 175"/>
                <a:gd name="T20" fmla="*/ 2 w 56"/>
                <a:gd name="T21" fmla="*/ 0 h 175"/>
                <a:gd name="T22" fmla="*/ 27 w 56"/>
                <a:gd name="T23" fmla="*/ 2 h 175"/>
                <a:gd name="T24" fmla="*/ 23 w 56"/>
                <a:gd name="T25" fmla="*/ 20 h 175"/>
                <a:gd name="T26" fmla="*/ 33 w 56"/>
                <a:gd name="T27" fmla="*/ 29 h 175"/>
                <a:gd name="T28" fmla="*/ 42 w 56"/>
                <a:gd name="T29" fmla="*/ 43 h 175"/>
                <a:gd name="T30" fmla="*/ 44 w 56"/>
                <a:gd name="T31" fmla="*/ 58 h 175"/>
                <a:gd name="T32" fmla="*/ 50 w 56"/>
                <a:gd name="T33" fmla="*/ 66 h 175"/>
                <a:gd name="T34" fmla="*/ 48 w 56"/>
                <a:gd name="T35" fmla="*/ 144 h 175"/>
                <a:gd name="T36" fmla="*/ 56 w 56"/>
                <a:gd name="T37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5">
                  <a:moveTo>
                    <a:pt x="56" y="167"/>
                  </a:moveTo>
                  <a:lnTo>
                    <a:pt x="31" y="175"/>
                  </a:lnTo>
                  <a:lnTo>
                    <a:pt x="25" y="162"/>
                  </a:lnTo>
                  <a:lnTo>
                    <a:pt x="18" y="141"/>
                  </a:lnTo>
                  <a:lnTo>
                    <a:pt x="16" y="123"/>
                  </a:lnTo>
                  <a:lnTo>
                    <a:pt x="21" y="93"/>
                  </a:lnTo>
                  <a:lnTo>
                    <a:pt x="14" y="81"/>
                  </a:lnTo>
                  <a:lnTo>
                    <a:pt x="12" y="54"/>
                  </a:lnTo>
                  <a:lnTo>
                    <a:pt x="12" y="2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7" y="2"/>
                  </a:lnTo>
                  <a:lnTo>
                    <a:pt x="23" y="20"/>
                  </a:lnTo>
                  <a:lnTo>
                    <a:pt x="33" y="29"/>
                  </a:lnTo>
                  <a:lnTo>
                    <a:pt x="42" y="43"/>
                  </a:lnTo>
                  <a:lnTo>
                    <a:pt x="44" y="58"/>
                  </a:lnTo>
                  <a:lnTo>
                    <a:pt x="50" y="66"/>
                  </a:lnTo>
                  <a:lnTo>
                    <a:pt x="48" y="144"/>
                  </a:lnTo>
                  <a:lnTo>
                    <a:pt x="56" y="1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431" name="Freeform 67"/>
            <p:cNvSpPr>
              <a:spLocks/>
            </p:cNvSpPr>
            <p:nvPr/>
          </p:nvSpPr>
          <p:spPr bwMode="auto">
            <a:xfrm>
              <a:off x="4378" y="1813"/>
              <a:ext cx="113" cy="238"/>
            </a:xfrm>
            <a:custGeom>
              <a:avLst/>
              <a:gdLst>
                <a:gd name="T0" fmla="*/ 55 w 113"/>
                <a:gd name="T1" fmla="*/ 238 h 238"/>
                <a:gd name="T2" fmla="*/ 44 w 113"/>
                <a:gd name="T3" fmla="*/ 178 h 238"/>
                <a:gd name="T4" fmla="*/ 26 w 113"/>
                <a:gd name="T5" fmla="*/ 165 h 238"/>
                <a:gd name="T6" fmla="*/ 25 w 113"/>
                <a:gd name="T7" fmla="*/ 155 h 238"/>
                <a:gd name="T8" fmla="*/ 2 w 113"/>
                <a:gd name="T9" fmla="*/ 136 h 238"/>
                <a:gd name="T10" fmla="*/ 0 w 113"/>
                <a:gd name="T11" fmla="*/ 109 h 238"/>
                <a:gd name="T12" fmla="*/ 17 w 113"/>
                <a:gd name="T13" fmla="*/ 90 h 238"/>
                <a:gd name="T14" fmla="*/ 25 w 113"/>
                <a:gd name="T15" fmla="*/ 63 h 238"/>
                <a:gd name="T16" fmla="*/ 21 w 113"/>
                <a:gd name="T17" fmla="*/ 30 h 238"/>
                <a:gd name="T18" fmla="*/ 26 w 113"/>
                <a:gd name="T19" fmla="*/ 13 h 238"/>
                <a:gd name="T20" fmla="*/ 57 w 113"/>
                <a:gd name="T21" fmla="*/ 0 h 238"/>
                <a:gd name="T22" fmla="*/ 76 w 113"/>
                <a:gd name="T23" fmla="*/ 3 h 238"/>
                <a:gd name="T24" fmla="*/ 76 w 113"/>
                <a:gd name="T25" fmla="*/ 21 h 238"/>
                <a:gd name="T26" fmla="*/ 99 w 113"/>
                <a:gd name="T27" fmla="*/ 7 h 238"/>
                <a:gd name="T28" fmla="*/ 101 w 113"/>
                <a:gd name="T29" fmla="*/ 15 h 238"/>
                <a:gd name="T30" fmla="*/ 88 w 113"/>
                <a:gd name="T31" fmla="*/ 30 h 238"/>
                <a:gd name="T32" fmla="*/ 88 w 113"/>
                <a:gd name="T33" fmla="*/ 48 h 238"/>
                <a:gd name="T34" fmla="*/ 98 w 113"/>
                <a:gd name="T35" fmla="*/ 55 h 238"/>
                <a:gd name="T36" fmla="*/ 94 w 113"/>
                <a:gd name="T37" fmla="*/ 84 h 238"/>
                <a:gd name="T38" fmla="*/ 74 w 113"/>
                <a:gd name="T39" fmla="*/ 101 h 238"/>
                <a:gd name="T40" fmla="*/ 80 w 113"/>
                <a:gd name="T41" fmla="*/ 121 h 238"/>
                <a:gd name="T42" fmla="*/ 96 w 113"/>
                <a:gd name="T43" fmla="*/ 121 h 238"/>
                <a:gd name="T44" fmla="*/ 101 w 113"/>
                <a:gd name="T45" fmla="*/ 138 h 238"/>
                <a:gd name="T46" fmla="*/ 113 w 113"/>
                <a:gd name="T47" fmla="*/ 142 h 238"/>
                <a:gd name="T48" fmla="*/ 111 w 113"/>
                <a:gd name="T49" fmla="*/ 169 h 238"/>
                <a:gd name="T50" fmla="*/ 98 w 113"/>
                <a:gd name="T51" fmla="*/ 178 h 238"/>
                <a:gd name="T52" fmla="*/ 88 w 113"/>
                <a:gd name="T53" fmla="*/ 190 h 238"/>
                <a:gd name="T54" fmla="*/ 69 w 113"/>
                <a:gd name="T55" fmla="*/ 203 h 238"/>
                <a:gd name="T56" fmla="*/ 73 w 113"/>
                <a:gd name="T57" fmla="*/ 217 h 238"/>
                <a:gd name="T58" fmla="*/ 69 w 113"/>
                <a:gd name="T59" fmla="*/ 230 h 238"/>
                <a:gd name="T60" fmla="*/ 55 w 113"/>
                <a:gd name="T6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238">
                  <a:moveTo>
                    <a:pt x="55" y="238"/>
                  </a:moveTo>
                  <a:lnTo>
                    <a:pt x="44" y="178"/>
                  </a:lnTo>
                  <a:lnTo>
                    <a:pt x="26" y="165"/>
                  </a:lnTo>
                  <a:lnTo>
                    <a:pt x="25" y="155"/>
                  </a:lnTo>
                  <a:lnTo>
                    <a:pt x="2" y="136"/>
                  </a:lnTo>
                  <a:lnTo>
                    <a:pt x="0" y="109"/>
                  </a:lnTo>
                  <a:lnTo>
                    <a:pt x="17" y="90"/>
                  </a:lnTo>
                  <a:lnTo>
                    <a:pt x="25" y="63"/>
                  </a:lnTo>
                  <a:lnTo>
                    <a:pt x="21" y="30"/>
                  </a:lnTo>
                  <a:lnTo>
                    <a:pt x="26" y="13"/>
                  </a:lnTo>
                  <a:lnTo>
                    <a:pt x="57" y="0"/>
                  </a:lnTo>
                  <a:lnTo>
                    <a:pt x="76" y="3"/>
                  </a:lnTo>
                  <a:lnTo>
                    <a:pt x="76" y="21"/>
                  </a:lnTo>
                  <a:lnTo>
                    <a:pt x="99" y="7"/>
                  </a:lnTo>
                  <a:lnTo>
                    <a:pt x="101" y="15"/>
                  </a:lnTo>
                  <a:lnTo>
                    <a:pt x="88" y="30"/>
                  </a:lnTo>
                  <a:lnTo>
                    <a:pt x="88" y="48"/>
                  </a:lnTo>
                  <a:lnTo>
                    <a:pt x="98" y="55"/>
                  </a:lnTo>
                  <a:lnTo>
                    <a:pt x="94" y="84"/>
                  </a:lnTo>
                  <a:lnTo>
                    <a:pt x="74" y="101"/>
                  </a:lnTo>
                  <a:lnTo>
                    <a:pt x="80" y="121"/>
                  </a:lnTo>
                  <a:lnTo>
                    <a:pt x="96" y="121"/>
                  </a:lnTo>
                  <a:lnTo>
                    <a:pt x="101" y="138"/>
                  </a:lnTo>
                  <a:lnTo>
                    <a:pt x="113" y="142"/>
                  </a:lnTo>
                  <a:lnTo>
                    <a:pt x="111" y="169"/>
                  </a:lnTo>
                  <a:lnTo>
                    <a:pt x="98" y="178"/>
                  </a:lnTo>
                  <a:lnTo>
                    <a:pt x="88" y="190"/>
                  </a:lnTo>
                  <a:lnTo>
                    <a:pt x="69" y="203"/>
                  </a:lnTo>
                  <a:lnTo>
                    <a:pt x="73" y="217"/>
                  </a:lnTo>
                  <a:lnTo>
                    <a:pt x="69" y="230"/>
                  </a:lnTo>
                  <a:lnTo>
                    <a:pt x="55" y="238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433" name="Freeform 69"/>
            <p:cNvSpPr>
              <a:spLocks/>
            </p:cNvSpPr>
            <p:nvPr/>
          </p:nvSpPr>
          <p:spPr bwMode="auto">
            <a:xfrm>
              <a:off x="5028" y="3116"/>
              <a:ext cx="325" cy="365"/>
            </a:xfrm>
            <a:custGeom>
              <a:avLst/>
              <a:gdLst>
                <a:gd name="T0" fmla="*/ 137 w 325"/>
                <a:gd name="T1" fmla="*/ 0 h 365"/>
                <a:gd name="T2" fmla="*/ 142 w 325"/>
                <a:gd name="T3" fmla="*/ 2 h 365"/>
                <a:gd name="T4" fmla="*/ 250 w 325"/>
                <a:gd name="T5" fmla="*/ 73 h 365"/>
                <a:gd name="T6" fmla="*/ 252 w 325"/>
                <a:gd name="T7" fmla="*/ 93 h 365"/>
                <a:gd name="T8" fmla="*/ 296 w 325"/>
                <a:gd name="T9" fmla="*/ 127 h 365"/>
                <a:gd name="T10" fmla="*/ 281 w 325"/>
                <a:gd name="T11" fmla="*/ 167 h 365"/>
                <a:gd name="T12" fmla="*/ 283 w 325"/>
                <a:gd name="T13" fmla="*/ 187 h 365"/>
                <a:gd name="T14" fmla="*/ 302 w 325"/>
                <a:gd name="T15" fmla="*/ 200 h 365"/>
                <a:gd name="T16" fmla="*/ 302 w 325"/>
                <a:gd name="T17" fmla="*/ 210 h 365"/>
                <a:gd name="T18" fmla="*/ 294 w 325"/>
                <a:gd name="T19" fmla="*/ 229 h 365"/>
                <a:gd name="T20" fmla="*/ 296 w 325"/>
                <a:gd name="T21" fmla="*/ 240 h 365"/>
                <a:gd name="T22" fmla="*/ 292 w 325"/>
                <a:gd name="T23" fmla="*/ 256 h 365"/>
                <a:gd name="T24" fmla="*/ 304 w 325"/>
                <a:gd name="T25" fmla="*/ 277 h 365"/>
                <a:gd name="T26" fmla="*/ 315 w 325"/>
                <a:gd name="T27" fmla="*/ 311 h 365"/>
                <a:gd name="T28" fmla="*/ 325 w 325"/>
                <a:gd name="T29" fmla="*/ 319 h 365"/>
                <a:gd name="T30" fmla="*/ 302 w 325"/>
                <a:gd name="T31" fmla="*/ 338 h 365"/>
                <a:gd name="T32" fmla="*/ 269 w 325"/>
                <a:gd name="T33" fmla="*/ 352 h 365"/>
                <a:gd name="T34" fmla="*/ 250 w 325"/>
                <a:gd name="T35" fmla="*/ 350 h 365"/>
                <a:gd name="T36" fmla="*/ 240 w 325"/>
                <a:gd name="T37" fmla="*/ 361 h 365"/>
                <a:gd name="T38" fmla="*/ 219 w 325"/>
                <a:gd name="T39" fmla="*/ 361 h 365"/>
                <a:gd name="T40" fmla="*/ 211 w 325"/>
                <a:gd name="T41" fmla="*/ 365 h 365"/>
                <a:gd name="T42" fmla="*/ 175 w 325"/>
                <a:gd name="T43" fmla="*/ 356 h 365"/>
                <a:gd name="T44" fmla="*/ 152 w 325"/>
                <a:gd name="T45" fmla="*/ 359 h 365"/>
                <a:gd name="T46" fmla="*/ 144 w 325"/>
                <a:gd name="T47" fmla="*/ 313 h 365"/>
                <a:gd name="T48" fmla="*/ 135 w 325"/>
                <a:gd name="T49" fmla="*/ 298 h 365"/>
                <a:gd name="T50" fmla="*/ 129 w 325"/>
                <a:gd name="T51" fmla="*/ 288 h 365"/>
                <a:gd name="T52" fmla="*/ 100 w 325"/>
                <a:gd name="T53" fmla="*/ 281 h 365"/>
                <a:gd name="T54" fmla="*/ 83 w 325"/>
                <a:gd name="T55" fmla="*/ 271 h 365"/>
                <a:gd name="T56" fmla="*/ 64 w 325"/>
                <a:gd name="T57" fmla="*/ 265 h 365"/>
                <a:gd name="T58" fmla="*/ 52 w 325"/>
                <a:gd name="T59" fmla="*/ 260 h 365"/>
                <a:gd name="T60" fmla="*/ 41 w 325"/>
                <a:gd name="T61" fmla="*/ 252 h 365"/>
                <a:gd name="T62" fmla="*/ 25 w 325"/>
                <a:gd name="T63" fmla="*/ 208 h 365"/>
                <a:gd name="T64" fmla="*/ 8 w 325"/>
                <a:gd name="T65" fmla="*/ 189 h 365"/>
                <a:gd name="T66" fmla="*/ 2 w 325"/>
                <a:gd name="T67" fmla="*/ 169 h 365"/>
                <a:gd name="T68" fmla="*/ 4 w 325"/>
                <a:gd name="T69" fmla="*/ 152 h 365"/>
                <a:gd name="T70" fmla="*/ 0 w 325"/>
                <a:gd name="T71" fmla="*/ 119 h 365"/>
                <a:gd name="T72" fmla="*/ 12 w 325"/>
                <a:gd name="T73" fmla="*/ 119 h 365"/>
                <a:gd name="T74" fmla="*/ 23 w 325"/>
                <a:gd name="T75" fmla="*/ 106 h 365"/>
                <a:gd name="T76" fmla="*/ 35 w 325"/>
                <a:gd name="T77" fmla="*/ 89 h 365"/>
                <a:gd name="T78" fmla="*/ 43 w 325"/>
                <a:gd name="T79" fmla="*/ 81 h 365"/>
                <a:gd name="T80" fmla="*/ 43 w 325"/>
                <a:gd name="T81" fmla="*/ 69 h 365"/>
                <a:gd name="T82" fmla="*/ 35 w 325"/>
                <a:gd name="T83" fmla="*/ 62 h 365"/>
                <a:gd name="T84" fmla="*/ 33 w 325"/>
                <a:gd name="T85" fmla="*/ 48 h 365"/>
                <a:gd name="T86" fmla="*/ 43 w 325"/>
                <a:gd name="T87" fmla="*/ 45 h 365"/>
                <a:gd name="T88" fmla="*/ 44 w 325"/>
                <a:gd name="T89" fmla="*/ 25 h 365"/>
                <a:gd name="T90" fmla="*/ 33 w 325"/>
                <a:gd name="T91" fmla="*/ 6 h 365"/>
                <a:gd name="T92" fmla="*/ 43 w 325"/>
                <a:gd name="T93" fmla="*/ 2 h 365"/>
                <a:gd name="T94" fmla="*/ 75 w 325"/>
                <a:gd name="T95" fmla="*/ 2 h 365"/>
                <a:gd name="T96" fmla="*/ 137 w 325"/>
                <a:gd name="T9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" h="365">
                  <a:moveTo>
                    <a:pt x="137" y="0"/>
                  </a:moveTo>
                  <a:lnTo>
                    <a:pt x="142" y="2"/>
                  </a:lnTo>
                  <a:lnTo>
                    <a:pt x="250" y="73"/>
                  </a:lnTo>
                  <a:lnTo>
                    <a:pt x="252" y="93"/>
                  </a:lnTo>
                  <a:lnTo>
                    <a:pt x="296" y="127"/>
                  </a:lnTo>
                  <a:lnTo>
                    <a:pt x="281" y="167"/>
                  </a:lnTo>
                  <a:lnTo>
                    <a:pt x="283" y="187"/>
                  </a:lnTo>
                  <a:lnTo>
                    <a:pt x="302" y="200"/>
                  </a:lnTo>
                  <a:lnTo>
                    <a:pt x="302" y="210"/>
                  </a:lnTo>
                  <a:lnTo>
                    <a:pt x="294" y="229"/>
                  </a:lnTo>
                  <a:lnTo>
                    <a:pt x="296" y="240"/>
                  </a:lnTo>
                  <a:lnTo>
                    <a:pt x="292" y="256"/>
                  </a:lnTo>
                  <a:lnTo>
                    <a:pt x="304" y="277"/>
                  </a:lnTo>
                  <a:lnTo>
                    <a:pt x="315" y="311"/>
                  </a:lnTo>
                  <a:lnTo>
                    <a:pt x="325" y="319"/>
                  </a:lnTo>
                  <a:lnTo>
                    <a:pt x="302" y="338"/>
                  </a:lnTo>
                  <a:lnTo>
                    <a:pt x="269" y="352"/>
                  </a:lnTo>
                  <a:lnTo>
                    <a:pt x="250" y="350"/>
                  </a:lnTo>
                  <a:lnTo>
                    <a:pt x="240" y="361"/>
                  </a:lnTo>
                  <a:lnTo>
                    <a:pt x="219" y="361"/>
                  </a:lnTo>
                  <a:lnTo>
                    <a:pt x="211" y="365"/>
                  </a:lnTo>
                  <a:lnTo>
                    <a:pt x="175" y="356"/>
                  </a:lnTo>
                  <a:lnTo>
                    <a:pt x="152" y="359"/>
                  </a:lnTo>
                  <a:lnTo>
                    <a:pt x="144" y="313"/>
                  </a:lnTo>
                  <a:lnTo>
                    <a:pt x="135" y="298"/>
                  </a:lnTo>
                  <a:lnTo>
                    <a:pt x="129" y="288"/>
                  </a:lnTo>
                  <a:lnTo>
                    <a:pt x="100" y="281"/>
                  </a:lnTo>
                  <a:lnTo>
                    <a:pt x="83" y="271"/>
                  </a:lnTo>
                  <a:lnTo>
                    <a:pt x="64" y="265"/>
                  </a:lnTo>
                  <a:lnTo>
                    <a:pt x="52" y="260"/>
                  </a:lnTo>
                  <a:lnTo>
                    <a:pt x="41" y="252"/>
                  </a:lnTo>
                  <a:lnTo>
                    <a:pt x="25" y="208"/>
                  </a:lnTo>
                  <a:lnTo>
                    <a:pt x="8" y="189"/>
                  </a:lnTo>
                  <a:lnTo>
                    <a:pt x="2" y="169"/>
                  </a:lnTo>
                  <a:lnTo>
                    <a:pt x="4" y="152"/>
                  </a:lnTo>
                  <a:lnTo>
                    <a:pt x="0" y="119"/>
                  </a:lnTo>
                  <a:lnTo>
                    <a:pt x="12" y="119"/>
                  </a:lnTo>
                  <a:lnTo>
                    <a:pt x="23" y="106"/>
                  </a:lnTo>
                  <a:lnTo>
                    <a:pt x="35" y="89"/>
                  </a:lnTo>
                  <a:lnTo>
                    <a:pt x="43" y="81"/>
                  </a:lnTo>
                  <a:lnTo>
                    <a:pt x="43" y="69"/>
                  </a:lnTo>
                  <a:lnTo>
                    <a:pt x="35" y="62"/>
                  </a:lnTo>
                  <a:lnTo>
                    <a:pt x="33" y="48"/>
                  </a:lnTo>
                  <a:lnTo>
                    <a:pt x="43" y="45"/>
                  </a:lnTo>
                  <a:lnTo>
                    <a:pt x="44" y="25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75" y="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4" name="Freeform 70"/>
            <p:cNvSpPr>
              <a:spLocks/>
            </p:cNvSpPr>
            <p:nvPr/>
          </p:nvSpPr>
          <p:spPr bwMode="auto">
            <a:xfrm>
              <a:off x="5036" y="2938"/>
              <a:ext cx="163" cy="194"/>
            </a:xfrm>
            <a:custGeom>
              <a:avLst/>
              <a:gdLst>
                <a:gd name="T0" fmla="*/ 67 w 163"/>
                <a:gd name="T1" fmla="*/ 180 h 194"/>
                <a:gd name="T2" fmla="*/ 35 w 163"/>
                <a:gd name="T3" fmla="*/ 180 h 194"/>
                <a:gd name="T4" fmla="*/ 25 w 163"/>
                <a:gd name="T5" fmla="*/ 184 h 194"/>
                <a:gd name="T6" fmla="*/ 6 w 163"/>
                <a:gd name="T7" fmla="*/ 194 h 194"/>
                <a:gd name="T8" fmla="*/ 0 w 163"/>
                <a:gd name="T9" fmla="*/ 190 h 194"/>
                <a:gd name="T10" fmla="*/ 0 w 163"/>
                <a:gd name="T11" fmla="*/ 165 h 194"/>
                <a:gd name="T12" fmla="*/ 6 w 163"/>
                <a:gd name="T13" fmla="*/ 151 h 194"/>
                <a:gd name="T14" fmla="*/ 8 w 163"/>
                <a:gd name="T15" fmla="*/ 125 h 194"/>
                <a:gd name="T16" fmla="*/ 13 w 163"/>
                <a:gd name="T17" fmla="*/ 109 h 194"/>
                <a:gd name="T18" fmla="*/ 25 w 163"/>
                <a:gd name="T19" fmla="*/ 92 h 194"/>
                <a:gd name="T20" fmla="*/ 36 w 163"/>
                <a:gd name="T21" fmla="*/ 82 h 194"/>
                <a:gd name="T22" fmla="*/ 46 w 163"/>
                <a:gd name="T23" fmla="*/ 71 h 194"/>
                <a:gd name="T24" fmla="*/ 35 w 163"/>
                <a:gd name="T25" fmla="*/ 65 h 194"/>
                <a:gd name="T26" fmla="*/ 36 w 163"/>
                <a:gd name="T27" fmla="*/ 25 h 194"/>
                <a:gd name="T28" fmla="*/ 48 w 163"/>
                <a:gd name="T29" fmla="*/ 17 h 194"/>
                <a:gd name="T30" fmla="*/ 67 w 163"/>
                <a:gd name="T31" fmla="*/ 25 h 194"/>
                <a:gd name="T32" fmla="*/ 92 w 163"/>
                <a:gd name="T33" fmla="*/ 15 h 194"/>
                <a:gd name="T34" fmla="*/ 113 w 163"/>
                <a:gd name="T35" fmla="*/ 17 h 194"/>
                <a:gd name="T36" fmla="*/ 132 w 163"/>
                <a:gd name="T37" fmla="*/ 0 h 194"/>
                <a:gd name="T38" fmla="*/ 146 w 163"/>
                <a:gd name="T39" fmla="*/ 25 h 194"/>
                <a:gd name="T40" fmla="*/ 150 w 163"/>
                <a:gd name="T41" fmla="*/ 42 h 194"/>
                <a:gd name="T42" fmla="*/ 163 w 163"/>
                <a:gd name="T43" fmla="*/ 80 h 194"/>
                <a:gd name="T44" fmla="*/ 152 w 163"/>
                <a:gd name="T45" fmla="*/ 105 h 194"/>
                <a:gd name="T46" fmla="*/ 138 w 163"/>
                <a:gd name="T47" fmla="*/ 128 h 194"/>
                <a:gd name="T48" fmla="*/ 129 w 163"/>
                <a:gd name="T49" fmla="*/ 142 h 194"/>
                <a:gd name="T50" fmla="*/ 129 w 163"/>
                <a:gd name="T51" fmla="*/ 178 h 194"/>
                <a:gd name="T52" fmla="*/ 67 w 163"/>
                <a:gd name="T53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4">
                  <a:moveTo>
                    <a:pt x="67" y="180"/>
                  </a:moveTo>
                  <a:lnTo>
                    <a:pt x="35" y="180"/>
                  </a:lnTo>
                  <a:lnTo>
                    <a:pt x="25" y="184"/>
                  </a:lnTo>
                  <a:lnTo>
                    <a:pt x="6" y="194"/>
                  </a:lnTo>
                  <a:lnTo>
                    <a:pt x="0" y="190"/>
                  </a:lnTo>
                  <a:lnTo>
                    <a:pt x="0" y="165"/>
                  </a:lnTo>
                  <a:lnTo>
                    <a:pt x="6" y="151"/>
                  </a:lnTo>
                  <a:lnTo>
                    <a:pt x="8" y="125"/>
                  </a:lnTo>
                  <a:lnTo>
                    <a:pt x="13" y="109"/>
                  </a:lnTo>
                  <a:lnTo>
                    <a:pt x="25" y="92"/>
                  </a:lnTo>
                  <a:lnTo>
                    <a:pt x="36" y="82"/>
                  </a:lnTo>
                  <a:lnTo>
                    <a:pt x="46" y="71"/>
                  </a:lnTo>
                  <a:lnTo>
                    <a:pt x="35" y="65"/>
                  </a:lnTo>
                  <a:lnTo>
                    <a:pt x="36" y="25"/>
                  </a:lnTo>
                  <a:lnTo>
                    <a:pt x="48" y="17"/>
                  </a:lnTo>
                  <a:lnTo>
                    <a:pt x="67" y="25"/>
                  </a:lnTo>
                  <a:lnTo>
                    <a:pt x="92" y="15"/>
                  </a:lnTo>
                  <a:lnTo>
                    <a:pt x="113" y="17"/>
                  </a:lnTo>
                  <a:lnTo>
                    <a:pt x="132" y="0"/>
                  </a:lnTo>
                  <a:lnTo>
                    <a:pt x="146" y="25"/>
                  </a:lnTo>
                  <a:lnTo>
                    <a:pt x="150" y="42"/>
                  </a:lnTo>
                  <a:lnTo>
                    <a:pt x="163" y="80"/>
                  </a:lnTo>
                  <a:lnTo>
                    <a:pt x="152" y="105"/>
                  </a:lnTo>
                  <a:lnTo>
                    <a:pt x="138" y="128"/>
                  </a:lnTo>
                  <a:lnTo>
                    <a:pt x="129" y="142"/>
                  </a:lnTo>
                  <a:lnTo>
                    <a:pt x="129" y="178"/>
                  </a:lnTo>
                  <a:lnTo>
                    <a:pt x="67" y="180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38" name="Freeform 74"/>
            <p:cNvSpPr>
              <a:spLocks noEditPoints="1"/>
            </p:cNvSpPr>
            <p:nvPr/>
          </p:nvSpPr>
          <p:spPr bwMode="auto">
            <a:xfrm>
              <a:off x="4631" y="3834"/>
              <a:ext cx="482" cy="434"/>
            </a:xfrm>
            <a:custGeom>
              <a:avLst/>
              <a:gdLst>
                <a:gd name="T0" fmla="*/ 434 w 482"/>
                <a:gd name="T1" fmla="*/ 250 h 434"/>
                <a:gd name="T2" fmla="*/ 411 w 482"/>
                <a:gd name="T3" fmla="*/ 285 h 434"/>
                <a:gd name="T4" fmla="*/ 359 w 482"/>
                <a:gd name="T5" fmla="*/ 344 h 434"/>
                <a:gd name="T6" fmla="*/ 315 w 482"/>
                <a:gd name="T7" fmla="*/ 381 h 434"/>
                <a:gd name="T8" fmla="*/ 271 w 482"/>
                <a:gd name="T9" fmla="*/ 394 h 434"/>
                <a:gd name="T10" fmla="*/ 250 w 482"/>
                <a:gd name="T11" fmla="*/ 400 h 434"/>
                <a:gd name="T12" fmla="*/ 203 w 482"/>
                <a:gd name="T13" fmla="*/ 400 h 434"/>
                <a:gd name="T14" fmla="*/ 175 w 482"/>
                <a:gd name="T15" fmla="*/ 402 h 434"/>
                <a:gd name="T16" fmla="*/ 121 w 482"/>
                <a:gd name="T17" fmla="*/ 421 h 434"/>
                <a:gd name="T18" fmla="*/ 90 w 482"/>
                <a:gd name="T19" fmla="*/ 434 h 434"/>
                <a:gd name="T20" fmla="*/ 69 w 482"/>
                <a:gd name="T21" fmla="*/ 421 h 434"/>
                <a:gd name="T22" fmla="*/ 56 w 482"/>
                <a:gd name="T23" fmla="*/ 411 h 434"/>
                <a:gd name="T24" fmla="*/ 52 w 482"/>
                <a:gd name="T25" fmla="*/ 383 h 434"/>
                <a:gd name="T26" fmla="*/ 54 w 482"/>
                <a:gd name="T27" fmla="*/ 354 h 434"/>
                <a:gd name="T28" fmla="*/ 35 w 482"/>
                <a:gd name="T29" fmla="*/ 294 h 434"/>
                <a:gd name="T30" fmla="*/ 21 w 482"/>
                <a:gd name="T31" fmla="*/ 265 h 434"/>
                <a:gd name="T32" fmla="*/ 15 w 482"/>
                <a:gd name="T33" fmla="*/ 204 h 434"/>
                <a:gd name="T34" fmla="*/ 31 w 482"/>
                <a:gd name="T35" fmla="*/ 229 h 434"/>
                <a:gd name="T36" fmla="*/ 61 w 482"/>
                <a:gd name="T37" fmla="*/ 239 h 434"/>
                <a:gd name="T38" fmla="*/ 104 w 482"/>
                <a:gd name="T39" fmla="*/ 217 h 434"/>
                <a:gd name="T40" fmla="*/ 113 w 482"/>
                <a:gd name="T41" fmla="*/ 96 h 434"/>
                <a:gd name="T42" fmla="*/ 127 w 482"/>
                <a:gd name="T43" fmla="*/ 150 h 434"/>
                <a:gd name="T44" fmla="*/ 155 w 482"/>
                <a:gd name="T45" fmla="*/ 158 h 434"/>
                <a:gd name="T46" fmla="*/ 184 w 482"/>
                <a:gd name="T47" fmla="*/ 133 h 434"/>
                <a:gd name="T48" fmla="*/ 205 w 482"/>
                <a:gd name="T49" fmla="*/ 110 h 434"/>
                <a:gd name="T50" fmla="*/ 232 w 482"/>
                <a:gd name="T51" fmla="*/ 123 h 434"/>
                <a:gd name="T52" fmla="*/ 274 w 482"/>
                <a:gd name="T53" fmla="*/ 116 h 434"/>
                <a:gd name="T54" fmla="*/ 282 w 482"/>
                <a:gd name="T55" fmla="*/ 89 h 434"/>
                <a:gd name="T56" fmla="*/ 309 w 482"/>
                <a:gd name="T57" fmla="*/ 73 h 434"/>
                <a:gd name="T58" fmla="*/ 346 w 482"/>
                <a:gd name="T59" fmla="*/ 25 h 434"/>
                <a:gd name="T60" fmla="*/ 399 w 482"/>
                <a:gd name="T61" fmla="*/ 0 h 434"/>
                <a:gd name="T62" fmla="*/ 424 w 482"/>
                <a:gd name="T63" fmla="*/ 2 h 434"/>
                <a:gd name="T64" fmla="*/ 451 w 482"/>
                <a:gd name="T65" fmla="*/ 54 h 434"/>
                <a:gd name="T66" fmla="*/ 451 w 482"/>
                <a:gd name="T67" fmla="*/ 116 h 434"/>
                <a:gd name="T68" fmla="*/ 440 w 482"/>
                <a:gd name="T69" fmla="*/ 123 h 434"/>
                <a:gd name="T70" fmla="*/ 428 w 482"/>
                <a:gd name="T71" fmla="*/ 135 h 434"/>
                <a:gd name="T72" fmla="*/ 418 w 482"/>
                <a:gd name="T73" fmla="*/ 160 h 434"/>
                <a:gd name="T74" fmla="*/ 453 w 482"/>
                <a:gd name="T75" fmla="*/ 173 h 434"/>
                <a:gd name="T76" fmla="*/ 482 w 482"/>
                <a:gd name="T77" fmla="*/ 160 h 434"/>
                <a:gd name="T78" fmla="*/ 468 w 482"/>
                <a:gd name="T79" fmla="*/ 212 h 434"/>
                <a:gd name="T80" fmla="*/ 440 w 482"/>
                <a:gd name="T81" fmla="*/ 244 h 434"/>
                <a:gd name="T82" fmla="*/ 353 w 482"/>
                <a:gd name="T83" fmla="*/ 223 h 434"/>
                <a:gd name="T84" fmla="*/ 324 w 482"/>
                <a:gd name="T85" fmla="*/ 244 h 434"/>
                <a:gd name="T86" fmla="*/ 328 w 482"/>
                <a:gd name="T87" fmla="*/ 292 h 434"/>
                <a:gd name="T88" fmla="*/ 344 w 482"/>
                <a:gd name="T89" fmla="*/ 277 h 434"/>
                <a:gd name="T90" fmla="*/ 367 w 482"/>
                <a:gd name="T91" fmla="*/ 262 h 434"/>
                <a:gd name="T92" fmla="*/ 367 w 482"/>
                <a:gd name="T93" fmla="*/ 23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2" h="434">
                  <a:moveTo>
                    <a:pt x="440" y="244"/>
                  </a:moveTo>
                  <a:lnTo>
                    <a:pt x="434" y="250"/>
                  </a:lnTo>
                  <a:lnTo>
                    <a:pt x="420" y="267"/>
                  </a:lnTo>
                  <a:lnTo>
                    <a:pt x="411" y="285"/>
                  </a:lnTo>
                  <a:lnTo>
                    <a:pt x="393" y="310"/>
                  </a:lnTo>
                  <a:lnTo>
                    <a:pt x="359" y="344"/>
                  </a:lnTo>
                  <a:lnTo>
                    <a:pt x="338" y="365"/>
                  </a:lnTo>
                  <a:lnTo>
                    <a:pt x="315" y="381"/>
                  </a:lnTo>
                  <a:lnTo>
                    <a:pt x="286" y="394"/>
                  </a:lnTo>
                  <a:lnTo>
                    <a:pt x="271" y="394"/>
                  </a:lnTo>
                  <a:lnTo>
                    <a:pt x="267" y="404"/>
                  </a:lnTo>
                  <a:lnTo>
                    <a:pt x="250" y="400"/>
                  </a:lnTo>
                  <a:lnTo>
                    <a:pt x="234" y="406"/>
                  </a:lnTo>
                  <a:lnTo>
                    <a:pt x="203" y="400"/>
                  </a:lnTo>
                  <a:lnTo>
                    <a:pt x="186" y="404"/>
                  </a:lnTo>
                  <a:lnTo>
                    <a:pt x="175" y="402"/>
                  </a:lnTo>
                  <a:lnTo>
                    <a:pt x="146" y="415"/>
                  </a:lnTo>
                  <a:lnTo>
                    <a:pt x="121" y="421"/>
                  </a:lnTo>
                  <a:lnTo>
                    <a:pt x="104" y="432"/>
                  </a:lnTo>
                  <a:lnTo>
                    <a:pt x="90" y="434"/>
                  </a:lnTo>
                  <a:lnTo>
                    <a:pt x="79" y="423"/>
                  </a:lnTo>
                  <a:lnTo>
                    <a:pt x="69" y="421"/>
                  </a:lnTo>
                  <a:lnTo>
                    <a:pt x="58" y="406"/>
                  </a:lnTo>
                  <a:lnTo>
                    <a:pt x="56" y="411"/>
                  </a:lnTo>
                  <a:lnTo>
                    <a:pt x="52" y="402"/>
                  </a:lnTo>
                  <a:lnTo>
                    <a:pt x="52" y="383"/>
                  </a:lnTo>
                  <a:lnTo>
                    <a:pt x="44" y="360"/>
                  </a:lnTo>
                  <a:lnTo>
                    <a:pt x="54" y="354"/>
                  </a:lnTo>
                  <a:lnTo>
                    <a:pt x="54" y="327"/>
                  </a:lnTo>
                  <a:lnTo>
                    <a:pt x="35" y="294"/>
                  </a:lnTo>
                  <a:lnTo>
                    <a:pt x="21" y="265"/>
                  </a:lnTo>
                  <a:lnTo>
                    <a:pt x="21" y="265"/>
                  </a:lnTo>
                  <a:lnTo>
                    <a:pt x="0" y="221"/>
                  </a:lnTo>
                  <a:lnTo>
                    <a:pt x="15" y="204"/>
                  </a:lnTo>
                  <a:lnTo>
                    <a:pt x="27" y="214"/>
                  </a:lnTo>
                  <a:lnTo>
                    <a:pt x="31" y="229"/>
                  </a:lnTo>
                  <a:lnTo>
                    <a:pt x="44" y="231"/>
                  </a:lnTo>
                  <a:lnTo>
                    <a:pt x="61" y="239"/>
                  </a:lnTo>
                  <a:lnTo>
                    <a:pt x="77" y="235"/>
                  </a:lnTo>
                  <a:lnTo>
                    <a:pt x="104" y="217"/>
                  </a:lnTo>
                  <a:lnTo>
                    <a:pt x="106" y="93"/>
                  </a:lnTo>
                  <a:lnTo>
                    <a:pt x="113" y="96"/>
                  </a:lnTo>
                  <a:lnTo>
                    <a:pt x="131" y="129"/>
                  </a:lnTo>
                  <a:lnTo>
                    <a:pt x="127" y="150"/>
                  </a:lnTo>
                  <a:lnTo>
                    <a:pt x="134" y="162"/>
                  </a:lnTo>
                  <a:lnTo>
                    <a:pt x="155" y="158"/>
                  </a:lnTo>
                  <a:lnTo>
                    <a:pt x="169" y="144"/>
                  </a:lnTo>
                  <a:lnTo>
                    <a:pt x="184" y="133"/>
                  </a:lnTo>
                  <a:lnTo>
                    <a:pt x="192" y="118"/>
                  </a:lnTo>
                  <a:lnTo>
                    <a:pt x="205" y="110"/>
                  </a:lnTo>
                  <a:lnTo>
                    <a:pt x="217" y="114"/>
                  </a:lnTo>
                  <a:lnTo>
                    <a:pt x="232" y="123"/>
                  </a:lnTo>
                  <a:lnTo>
                    <a:pt x="255" y="125"/>
                  </a:lnTo>
                  <a:lnTo>
                    <a:pt x="274" y="116"/>
                  </a:lnTo>
                  <a:lnTo>
                    <a:pt x="278" y="106"/>
                  </a:lnTo>
                  <a:lnTo>
                    <a:pt x="282" y="89"/>
                  </a:lnTo>
                  <a:lnTo>
                    <a:pt x="299" y="87"/>
                  </a:lnTo>
                  <a:lnTo>
                    <a:pt x="309" y="73"/>
                  </a:lnTo>
                  <a:lnTo>
                    <a:pt x="319" y="52"/>
                  </a:lnTo>
                  <a:lnTo>
                    <a:pt x="346" y="25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415" y="6"/>
                  </a:lnTo>
                  <a:lnTo>
                    <a:pt x="424" y="2"/>
                  </a:lnTo>
                  <a:lnTo>
                    <a:pt x="440" y="6"/>
                  </a:lnTo>
                  <a:lnTo>
                    <a:pt x="451" y="54"/>
                  </a:lnTo>
                  <a:lnTo>
                    <a:pt x="459" y="79"/>
                  </a:lnTo>
                  <a:lnTo>
                    <a:pt x="451" y="116"/>
                  </a:lnTo>
                  <a:lnTo>
                    <a:pt x="455" y="129"/>
                  </a:lnTo>
                  <a:lnTo>
                    <a:pt x="440" y="123"/>
                  </a:lnTo>
                  <a:lnTo>
                    <a:pt x="432" y="125"/>
                  </a:lnTo>
                  <a:lnTo>
                    <a:pt x="428" y="135"/>
                  </a:lnTo>
                  <a:lnTo>
                    <a:pt x="418" y="148"/>
                  </a:lnTo>
                  <a:lnTo>
                    <a:pt x="418" y="160"/>
                  </a:lnTo>
                  <a:lnTo>
                    <a:pt x="436" y="177"/>
                  </a:lnTo>
                  <a:lnTo>
                    <a:pt x="453" y="173"/>
                  </a:lnTo>
                  <a:lnTo>
                    <a:pt x="459" y="160"/>
                  </a:lnTo>
                  <a:lnTo>
                    <a:pt x="482" y="160"/>
                  </a:lnTo>
                  <a:lnTo>
                    <a:pt x="472" y="185"/>
                  </a:lnTo>
                  <a:lnTo>
                    <a:pt x="468" y="212"/>
                  </a:lnTo>
                  <a:lnTo>
                    <a:pt x="461" y="227"/>
                  </a:lnTo>
                  <a:lnTo>
                    <a:pt x="440" y="244"/>
                  </a:lnTo>
                  <a:close/>
                  <a:moveTo>
                    <a:pt x="367" y="235"/>
                  </a:moveTo>
                  <a:lnTo>
                    <a:pt x="353" y="223"/>
                  </a:lnTo>
                  <a:lnTo>
                    <a:pt x="340" y="231"/>
                  </a:lnTo>
                  <a:lnTo>
                    <a:pt x="324" y="244"/>
                  </a:lnTo>
                  <a:lnTo>
                    <a:pt x="307" y="265"/>
                  </a:lnTo>
                  <a:lnTo>
                    <a:pt x="328" y="292"/>
                  </a:lnTo>
                  <a:lnTo>
                    <a:pt x="338" y="288"/>
                  </a:lnTo>
                  <a:lnTo>
                    <a:pt x="344" y="277"/>
                  </a:lnTo>
                  <a:lnTo>
                    <a:pt x="361" y="273"/>
                  </a:lnTo>
                  <a:lnTo>
                    <a:pt x="367" y="262"/>
                  </a:lnTo>
                  <a:lnTo>
                    <a:pt x="376" y="244"/>
                  </a:lnTo>
                  <a:lnTo>
                    <a:pt x="367" y="23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D59F0F"/>
                </a:solidFill>
              </a:endParaRPr>
            </a:p>
          </p:txBody>
        </p:sp>
        <p:sp>
          <p:nvSpPr>
            <p:cNvPr id="439" name="Freeform 75"/>
            <p:cNvSpPr>
              <a:spLocks/>
            </p:cNvSpPr>
            <p:nvPr/>
          </p:nvSpPr>
          <p:spPr bwMode="auto">
            <a:xfrm>
              <a:off x="4800" y="3364"/>
              <a:ext cx="349" cy="330"/>
            </a:xfrm>
            <a:custGeom>
              <a:avLst/>
              <a:gdLst>
                <a:gd name="T0" fmla="*/ 328 w 349"/>
                <a:gd name="T1" fmla="*/ 33 h 330"/>
                <a:gd name="T2" fmla="*/ 342 w 349"/>
                <a:gd name="T3" fmla="*/ 48 h 330"/>
                <a:gd name="T4" fmla="*/ 349 w 349"/>
                <a:gd name="T5" fmla="*/ 77 h 330"/>
                <a:gd name="T6" fmla="*/ 344 w 349"/>
                <a:gd name="T7" fmla="*/ 86 h 330"/>
                <a:gd name="T8" fmla="*/ 338 w 349"/>
                <a:gd name="T9" fmla="*/ 113 h 330"/>
                <a:gd name="T10" fmla="*/ 344 w 349"/>
                <a:gd name="T11" fmla="*/ 142 h 330"/>
                <a:gd name="T12" fmla="*/ 332 w 349"/>
                <a:gd name="T13" fmla="*/ 154 h 330"/>
                <a:gd name="T14" fmla="*/ 322 w 349"/>
                <a:gd name="T15" fmla="*/ 186 h 330"/>
                <a:gd name="T16" fmla="*/ 338 w 349"/>
                <a:gd name="T17" fmla="*/ 194 h 330"/>
                <a:gd name="T18" fmla="*/ 248 w 349"/>
                <a:gd name="T19" fmla="*/ 223 h 330"/>
                <a:gd name="T20" fmla="*/ 249 w 349"/>
                <a:gd name="T21" fmla="*/ 248 h 330"/>
                <a:gd name="T22" fmla="*/ 226 w 349"/>
                <a:gd name="T23" fmla="*/ 252 h 330"/>
                <a:gd name="T24" fmla="*/ 209 w 349"/>
                <a:gd name="T25" fmla="*/ 265 h 330"/>
                <a:gd name="T26" fmla="*/ 205 w 349"/>
                <a:gd name="T27" fmla="*/ 277 h 330"/>
                <a:gd name="T28" fmla="*/ 196 w 349"/>
                <a:gd name="T29" fmla="*/ 280 h 330"/>
                <a:gd name="T30" fmla="*/ 169 w 349"/>
                <a:gd name="T31" fmla="*/ 307 h 330"/>
                <a:gd name="T32" fmla="*/ 152 w 349"/>
                <a:gd name="T33" fmla="*/ 330 h 330"/>
                <a:gd name="T34" fmla="*/ 142 w 349"/>
                <a:gd name="T35" fmla="*/ 330 h 330"/>
                <a:gd name="T36" fmla="*/ 132 w 349"/>
                <a:gd name="T37" fmla="*/ 326 h 330"/>
                <a:gd name="T38" fmla="*/ 100 w 349"/>
                <a:gd name="T39" fmla="*/ 323 h 330"/>
                <a:gd name="T40" fmla="*/ 94 w 349"/>
                <a:gd name="T41" fmla="*/ 321 h 330"/>
                <a:gd name="T42" fmla="*/ 94 w 349"/>
                <a:gd name="T43" fmla="*/ 317 h 330"/>
                <a:gd name="T44" fmla="*/ 82 w 349"/>
                <a:gd name="T45" fmla="*/ 309 h 330"/>
                <a:gd name="T46" fmla="*/ 63 w 349"/>
                <a:gd name="T47" fmla="*/ 307 h 330"/>
                <a:gd name="T48" fmla="*/ 38 w 349"/>
                <a:gd name="T49" fmla="*/ 315 h 330"/>
                <a:gd name="T50" fmla="*/ 19 w 349"/>
                <a:gd name="T51" fmla="*/ 294 h 330"/>
                <a:gd name="T52" fmla="*/ 0 w 349"/>
                <a:gd name="T53" fmla="*/ 267 h 330"/>
                <a:gd name="T54" fmla="*/ 4 w 349"/>
                <a:gd name="T55" fmla="*/ 157 h 330"/>
                <a:gd name="T56" fmla="*/ 65 w 349"/>
                <a:gd name="T57" fmla="*/ 159 h 330"/>
                <a:gd name="T58" fmla="*/ 63 w 349"/>
                <a:gd name="T59" fmla="*/ 146 h 330"/>
                <a:gd name="T60" fmla="*/ 67 w 349"/>
                <a:gd name="T61" fmla="*/ 134 h 330"/>
                <a:gd name="T62" fmla="*/ 61 w 349"/>
                <a:gd name="T63" fmla="*/ 117 h 330"/>
                <a:gd name="T64" fmla="*/ 65 w 349"/>
                <a:gd name="T65" fmla="*/ 102 h 330"/>
                <a:gd name="T66" fmla="*/ 63 w 349"/>
                <a:gd name="T67" fmla="*/ 90 h 330"/>
                <a:gd name="T68" fmla="*/ 73 w 349"/>
                <a:gd name="T69" fmla="*/ 92 h 330"/>
                <a:gd name="T70" fmla="*/ 75 w 349"/>
                <a:gd name="T71" fmla="*/ 102 h 330"/>
                <a:gd name="T72" fmla="*/ 88 w 349"/>
                <a:gd name="T73" fmla="*/ 102 h 330"/>
                <a:gd name="T74" fmla="*/ 107 w 349"/>
                <a:gd name="T75" fmla="*/ 106 h 330"/>
                <a:gd name="T76" fmla="*/ 117 w 349"/>
                <a:gd name="T77" fmla="*/ 121 h 330"/>
                <a:gd name="T78" fmla="*/ 142 w 349"/>
                <a:gd name="T79" fmla="*/ 125 h 330"/>
                <a:gd name="T80" fmla="*/ 159 w 349"/>
                <a:gd name="T81" fmla="*/ 113 h 330"/>
                <a:gd name="T82" fmla="*/ 167 w 349"/>
                <a:gd name="T83" fmla="*/ 133 h 330"/>
                <a:gd name="T84" fmla="*/ 188 w 349"/>
                <a:gd name="T85" fmla="*/ 136 h 330"/>
                <a:gd name="T86" fmla="*/ 200 w 349"/>
                <a:gd name="T87" fmla="*/ 152 h 330"/>
                <a:gd name="T88" fmla="*/ 211 w 349"/>
                <a:gd name="T89" fmla="*/ 171 h 330"/>
                <a:gd name="T90" fmla="*/ 234 w 349"/>
                <a:gd name="T91" fmla="*/ 171 h 330"/>
                <a:gd name="T92" fmla="*/ 232 w 349"/>
                <a:gd name="T93" fmla="*/ 134 h 330"/>
                <a:gd name="T94" fmla="*/ 224 w 349"/>
                <a:gd name="T95" fmla="*/ 140 h 330"/>
                <a:gd name="T96" fmla="*/ 203 w 349"/>
                <a:gd name="T97" fmla="*/ 127 h 330"/>
                <a:gd name="T98" fmla="*/ 196 w 349"/>
                <a:gd name="T99" fmla="*/ 121 h 330"/>
                <a:gd name="T100" fmla="*/ 200 w 349"/>
                <a:gd name="T101" fmla="*/ 86 h 330"/>
                <a:gd name="T102" fmla="*/ 205 w 349"/>
                <a:gd name="T103" fmla="*/ 46 h 330"/>
                <a:gd name="T104" fmla="*/ 200 w 349"/>
                <a:gd name="T105" fmla="*/ 31 h 330"/>
                <a:gd name="T106" fmla="*/ 207 w 349"/>
                <a:gd name="T107" fmla="*/ 10 h 330"/>
                <a:gd name="T108" fmla="*/ 217 w 349"/>
                <a:gd name="T109" fmla="*/ 6 h 330"/>
                <a:gd name="T110" fmla="*/ 257 w 349"/>
                <a:gd name="T111" fmla="*/ 0 h 330"/>
                <a:gd name="T112" fmla="*/ 269 w 349"/>
                <a:gd name="T113" fmla="*/ 4 h 330"/>
                <a:gd name="T114" fmla="*/ 280 w 349"/>
                <a:gd name="T115" fmla="*/ 12 h 330"/>
                <a:gd name="T116" fmla="*/ 292 w 349"/>
                <a:gd name="T117" fmla="*/ 17 h 330"/>
                <a:gd name="T118" fmla="*/ 311 w 349"/>
                <a:gd name="T119" fmla="*/ 23 h 330"/>
                <a:gd name="T120" fmla="*/ 328 w 349"/>
                <a:gd name="T121" fmla="*/ 3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30">
                  <a:moveTo>
                    <a:pt x="328" y="33"/>
                  </a:moveTo>
                  <a:lnTo>
                    <a:pt x="342" y="48"/>
                  </a:lnTo>
                  <a:lnTo>
                    <a:pt x="349" y="77"/>
                  </a:lnTo>
                  <a:lnTo>
                    <a:pt x="344" y="86"/>
                  </a:lnTo>
                  <a:lnTo>
                    <a:pt x="338" y="113"/>
                  </a:lnTo>
                  <a:lnTo>
                    <a:pt x="344" y="142"/>
                  </a:lnTo>
                  <a:lnTo>
                    <a:pt x="332" y="154"/>
                  </a:lnTo>
                  <a:lnTo>
                    <a:pt x="322" y="186"/>
                  </a:lnTo>
                  <a:lnTo>
                    <a:pt x="338" y="194"/>
                  </a:lnTo>
                  <a:lnTo>
                    <a:pt x="248" y="223"/>
                  </a:lnTo>
                  <a:lnTo>
                    <a:pt x="249" y="248"/>
                  </a:lnTo>
                  <a:lnTo>
                    <a:pt x="226" y="252"/>
                  </a:lnTo>
                  <a:lnTo>
                    <a:pt x="209" y="265"/>
                  </a:lnTo>
                  <a:lnTo>
                    <a:pt x="205" y="277"/>
                  </a:lnTo>
                  <a:lnTo>
                    <a:pt x="196" y="280"/>
                  </a:lnTo>
                  <a:lnTo>
                    <a:pt x="169" y="307"/>
                  </a:lnTo>
                  <a:lnTo>
                    <a:pt x="152" y="330"/>
                  </a:lnTo>
                  <a:lnTo>
                    <a:pt x="142" y="330"/>
                  </a:lnTo>
                  <a:lnTo>
                    <a:pt x="132" y="326"/>
                  </a:lnTo>
                  <a:lnTo>
                    <a:pt x="100" y="323"/>
                  </a:lnTo>
                  <a:lnTo>
                    <a:pt x="94" y="321"/>
                  </a:lnTo>
                  <a:lnTo>
                    <a:pt x="94" y="317"/>
                  </a:lnTo>
                  <a:lnTo>
                    <a:pt x="82" y="309"/>
                  </a:lnTo>
                  <a:lnTo>
                    <a:pt x="63" y="307"/>
                  </a:lnTo>
                  <a:lnTo>
                    <a:pt x="38" y="315"/>
                  </a:lnTo>
                  <a:lnTo>
                    <a:pt x="19" y="294"/>
                  </a:lnTo>
                  <a:lnTo>
                    <a:pt x="0" y="267"/>
                  </a:lnTo>
                  <a:lnTo>
                    <a:pt x="4" y="157"/>
                  </a:lnTo>
                  <a:lnTo>
                    <a:pt x="65" y="159"/>
                  </a:lnTo>
                  <a:lnTo>
                    <a:pt x="63" y="146"/>
                  </a:lnTo>
                  <a:lnTo>
                    <a:pt x="67" y="134"/>
                  </a:lnTo>
                  <a:lnTo>
                    <a:pt x="61" y="117"/>
                  </a:lnTo>
                  <a:lnTo>
                    <a:pt x="65" y="102"/>
                  </a:lnTo>
                  <a:lnTo>
                    <a:pt x="63" y="90"/>
                  </a:lnTo>
                  <a:lnTo>
                    <a:pt x="73" y="92"/>
                  </a:lnTo>
                  <a:lnTo>
                    <a:pt x="75" y="102"/>
                  </a:lnTo>
                  <a:lnTo>
                    <a:pt x="88" y="102"/>
                  </a:lnTo>
                  <a:lnTo>
                    <a:pt x="107" y="106"/>
                  </a:lnTo>
                  <a:lnTo>
                    <a:pt x="117" y="121"/>
                  </a:lnTo>
                  <a:lnTo>
                    <a:pt x="142" y="125"/>
                  </a:lnTo>
                  <a:lnTo>
                    <a:pt x="159" y="113"/>
                  </a:lnTo>
                  <a:lnTo>
                    <a:pt x="167" y="133"/>
                  </a:lnTo>
                  <a:lnTo>
                    <a:pt x="188" y="136"/>
                  </a:lnTo>
                  <a:lnTo>
                    <a:pt x="200" y="152"/>
                  </a:lnTo>
                  <a:lnTo>
                    <a:pt x="211" y="171"/>
                  </a:lnTo>
                  <a:lnTo>
                    <a:pt x="234" y="171"/>
                  </a:lnTo>
                  <a:lnTo>
                    <a:pt x="232" y="134"/>
                  </a:lnTo>
                  <a:lnTo>
                    <a:pt x="224" y="140"/>
                  </a:lnTo>
                  <a:lnTo>
                    <a:pt x="203" y="127"/>
                  </a:lnTo>
                  <a:lnTo>
                    <a:pt x="196" y="121"/>
                  </a:lnTo>
                  <a:lnTo>
                    <a:pt x="200" y="86"/>
                  </a:lnTo>
                  <a:lnTo>
                    <a:pt x="205" y="46"/>
                  </a:lnTo>
                  <a:lnTo>
                    <a:pt x="200" y="31"/>
                  </a:lnTo>
                  <a:lnTo>
                    <a:pt x="207" y="10"/>
                  </a:lnTo>
                  <a:lnTo>
                    <a:pt x="217" y="6"/>
                  </a:lnTo>
                  <a:lnTo>
                    <a:pt x="257" y="0"/>
                  </a:lnTo>
                  <a:lnTo>
                    <a:pt x="269" y="4"/>
                  </a:lnTo>
                  <a:lnTo>
                    <a:pt x="280" y="12"/>
                  </a:lnTo>
                  <a:lnTo>
                    <a:pt x="292" y="17"/>
                  </a:lnTo>
                  <a:lnTo>
                    <a:pt x="311" y="23"/>
                  </a:lnTo>
                  <a:lnTo>
                    <a:pt x="328" y="33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0" name="Freeform 76"/>
            <p:cNvSpPr>
              <a:spLocks/>
            </p:cNvSpPr>
            <p:nvPr/>
          </p:nvSpPr>
          <p:spPr bwMode="auto">
            <a:xfrm>
              <a:off x="4900" y="3612"/>
              <a:ext cx="226" cy="228"/>
            </a:xfrm>
            <a:custGeom>
              <a:avLst/>
              <a:gdLst>
                <a:gd name="T0" fmla="*/ 171 w 226"/>
                <a:gd name="T1" fmla="*/ 228 h 228"/>
                <a:gd name="T2" fmla="*/ 155 w 226"/>
                <a:gd name="T3" fmla="*/ 224 h 228"/>
                <a:gd name="T4" fmla="*/ 146 w 226"/>
                <a:gd name="T5" fmla="*/ 228 h 228"/>
                <a:gd name="T6" fmla="*/ 130 w 226"/>
                <a:gd name="T7" fmla="*/ 222 h 228"/>
                <a:gd name="T8" fmla="*/ 119 w 226"/>
                <a:gd name="T9" fmla="*/ 222 h 228"/>
                <a:gd name="T10" fmla="*/ 101 w 226"/>
                <a:gd name="T11" fmla="*/ 207 h 228"/>
                <a:gd name="T12" fmla="*/ 78 w 226"/>
                <a:gd name="T13" fmla="*/ 203 h 228"/>
                <a:gd name="T14" fmla="*/ 71 w 226"/>
                <a:gd name="T15" fmla="*/ 180 h 228"/>
                <a:gd name="T16" fmla="*/ 71 w 226"/>
                <a:gd name="T17" fmla="*/ 169 h 228"/>
                <a:gd name="T18" fmla="*/ 57 w 226"/>
                <a:gd name="T19" fmla="*/ 165 h 228"/>
                <a:gd name="T20" fmla="*/ 25 w 226"/>
                <a:gd name="T21" fmla="*/ 128 h 228"/>
                <a:gd name="T22" fmla="*/ 17 w 226"/>
                <a:gd name="T23" fmla="*/ 107 h 228"/>
                <a:gd name="T24" fmla="*/ 11 w 226"/>
                <a:gd name="T25" fmla="*/ 102 h 228"/>
                <a:gd name="T26" fmla="*/ 0 w 226"/>
                <a:gd name="T27" fmla="*/ 75 h 228"/>
                <a:gd name="T28" fmla="*/ 32 w 226"/>
                <a:gd name="T29" fmla="*/ 78 h 228"/>
                <a:gd name="T30" fmla="*/ 42 w 226"/>
                <a:gd name="T31" fmla="*/ 82 h 228"/>
                <a:gd name="T32" fmla="*/ 52 w 226"/>
                <a:gd name="T33" fmla="*/ 82 h 228"/>
                <a:gd name="T34" fmla="*/ 69 w 226"/>
                <a:gd name="T35" fmla="*/ 59 h 228"/>
                <a:gd name="T36" fmla="*/ 96 w 226"/>
                <a:gd name="T37" fmla="*/ 32 h 228"/>
                <a:gd name="T38" fmla="*/ 105 w 226"/>
                <a:gd name="T39" fmla="*/ 29 h 228"/>
                <a:gd name="T40" fmla="*/ 109 w 226"/>
                <a:gd name="T41" fmla="*/ 17 h 228"/>
                <a:gd name="T42" fmla="*/ 126 w 226"/>
                <a:gd name="T43" fmla="*/ 4 h 228"/>
                <a:gd name="T44" fmla="*/ 149 w 226"/>
                <a:gd name="T45" fmla="*/ 0 h 228"/>
                <a:gd name="T46" fmla="*/ 151 w 226"/>
                <a:gd name="T47" fmla="*/ 11 h 228"/>
                <a:gd name="T48" fmla="*/ 176 w 226"/>
                <a:gd name="T49" fmla="*/ 11 h 228"/>
                <a:gd name="T50" fmla="*/ 190 w 226"/>
                <a:gd name="T51" fmla="*/ 19 h 228"/>
                <a:gd name="T52" fmla="*/ 196 w 226"/>
                <a:gd name="T53" fmla="*/ 27 h 228"/>
                <a:gd name="T54" fmla="*/ 211 w 226"/>
                <a:gd name="T55" fmla="*/ 29 h 228"/>
                <a:gd name="T56" fmla="*/ 226 w 226"/>
                <a:gd name="T57" fmla="*/ 40 h 228"/>
                <a:gd name="T58" fmla="*/ 224 w 226"/>
                <a:gd name="T59" fmla="*/ 82 h 228"/>
                <a:gd name="T60" fmla="*/ 217 w 226"/>
                <a:gd name="T61" fmla="*/ 107 h 228"/>
                <a:gd name="T62" fmla="*/ 215 w 226"/>
                <a:gd name="T63" fmla="*/ 132 h 228"/>
                <a:gd name="T64" fmla="*/ 220 w 226"/>
                <a:gd name="T65" fmla="*/ 142 h 228"/>
                <a:gd name="T66" fmla="*/ 217 w 226"/>
                <a:gd name="T67" fmla="*/ 163 h 228"/>
                <a:gd name="T68" fmla="*/ 211 w 226"/>
                <a:gd name="T69" fmla="*/ 165 h 228"/>
                <a:gd name="T70" fmla="*/ 203 w 226"/>
                <a:gd name="T71" fmla="*/ 190 h 228"/>
                <a:gd name="T72" fmla="*/ 171 w 226"/>
                <a:gd name="T7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8">
                  <a:moveTo>
                    <a:pt x="171" y="228"/>
                  </a:moveTo>
                  <a:lnTo>
                    <a:pt x="155" y="224"/>
                  </a:lnTo>
                  <a:lnTo>
                    <a:pt x="146" y="228"/>
                  </a:lnTo>
                  <a:lnTo>
                    <a:pt x="130" y="222"/>
                  </a:lnTo>
                  <a:lnTo>
                    <a:pt x="119" y="222"/>
                  </a:lnTo>
                  <a:lnTo>
                    <a:pt x="101" y="207"/>
                  </a:lnTo>
                  <a:lnTo>
                    <a:pt x="78" y="203"/>
                  </a:lnTo>
                  <a:lnTo>
                    <a:pt x="71" y="180"/>
                  </a:lnTo>
                  <a:lnTo>
                    <a:pt x="71" y="169"/>
                  </a:lnTo>
                  <a:lnTo>
                    <a:pt x="57" y="165"/>
                  </a:lnTo>
                  <a:lnTo>
                    <a:pt x="25" y="128"/>
                  </a:lnTo>
                  <a:lnTo>
                    <a:pt x="17" y="107"/>
                  </a:lnTo>
                  <a:lnTo>
                    <a:pt x="11" y="102"/>
                  </a:lnTo>
                  <a:lnTo>
                    <a:pt x="0" y="75"/>
                  </a:lnTo>
                  <a:lnTo>
                    <a:pt x="32" y="78"/>
                  </a:lnTo>
                  <a:lnTo>
                    <a:pt x="42" y="82"/>
                  </a:lnTo>
                  <a:lnTo>
                    <a:pt x="52" y="82"/>
                  </a:lnTo>
                  <a:lnTo>
                    <a:pt x="69" y="59"/>
                  </a:lnTo>
                  <a:lnTo>
                    <a:pt x="96" y="32"/>
                  </a:lnTo>
                  <a:lnTo>
                    <a:pt x="105" y="29"/>
                  </a:lnTo>
                  <a:lnTo>
                    <a:pt x="109" y="17"/>
                  </a:lnTo>
                  <a:lnTo>
                    <a:pt x="126" y="4"/>
                  </a:lnTo>
                  <a:lnTo>
                    <a:pt x="149" y="0"/>
                  </a:lnTo>
                  <a:lnTo>
                    <a:pt x="151" y="11"/>
                  </a:lnTo>
                  <a:lnTo>
                    <a:pt x="176" y="11"/>
                  </a:lnTo>
                  <a:lnTo>
                    <a:pt x="190" y="19"/>
                  </a:lnTo>
                  <a:lnTo>
                    <a:pt x="196" y="27"/>
                  </a:lnTo>
                  <a:lnTo>
                    <a:pt x="211" y="29"/>
                  </a:lnTo>
                  <a:lnTo>
                    <a:pt x="226" y="40"/>
                  </a:lnTo>
                  <a:lnTo>
                    <a:pt x="224" y="82"/>
                  </a:lnTo>
                  <a:lnTo>
                    <a:pt x="217" y="107"/>
                  </a:lnTo>
                  <a:lnTo>
                    <a:pt x="215" y="132"/>
                  </a:lnTo>
                  <a:lnTo>
                    <a:pt x="220" y="142"/>
                  </a:lnTo>
                  <a:lnTo>
                    <a:pt x="217" y="163"/>
                  </a:lnTo>
                  <a:lnTo>
                    <a:pt x="211" y="165"/>
                  </a:lnTo>
                  <a:lnTo>
                    <a:pt x="203" y="190"/>
                  </a:lnTo>
                  <a:lnTo>
                    <a:pt x="171" y="228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1" name="Freeform 77"/>
            <p:cNvSpPr>
              <a:spLocks noEditPoints="1"/>
            </p:cNvSpPr>
            <p:nvPr/>
          </p:nvSpPr>
          <p:spPr bwMode="auto">
            <a:xfrm>
              <a:off x="4497" y="3233"/>
              <a:ext cx="370" cy="461"/>
            </a:xfrm>
            <a:custGeom>
              <a:avLst/>
              <a:gdLst>
                <a:gd name="T0" fmla="*/ 147 w 370"/>
                <a:gd name="T1" fmla="*/ 75 h 461"/>
                <a:gd name="T2" fmla="*/ 163 w 370"/>
                <a:gd name="T3" fmla="*/ 106 h 461"/>
                <a:gd name="T4" fmla="*/ 193 w 370"/>
                <a:gd name="T5" fmla="*/ 121 h 461"/>
                <a:gd name="T6" fmla="*/ 220 w 370"/>
                <a:gd name="T7" fmla="*/ 121 h 461"/>
                <a:gd name="T8" fmla="*/ 232 w 370"/>
                <a:gd name="T9" fmla="*/ 95 h 461"/>
                <a:gd name="T10" fmla="*/ 253 w 370"/>
                <a:gd name="T11" fmla="*/ 87 h 461"/>
                <a:gd name="T12" fmla="*/ 265 w 370"/>
                <a:gd name="T13" fmla="*/ 98 h 461"/>
                <a:gd name="T14" fmla="*/ 301 w 370"/>
                <a:gd name="T15" fmla="*/ 120 h 461"/>
                <a:gd name="T16" fmla="*/ 303 w 370"/>
                <a:gd name="T17" fmla="*/ 154 h 461"/>
                <a:gd name="T18" fmla="*/ 314 w 370"/>
                <a:gd name="T19" fmla="*/ 187 h 461"/>
                <a:gd name="T20" fmla="*/ 320 w 370"/>
                <a:gd name="T21" fmla="*/ 225 h 461"/>
                <a:gd name="T22" fmla="*/ 353 w 370"/>
                <a:gd name="T23" fmla="*/ 219 h 461"/>
                <a:gd name="T24" fmla="*/ 368 w 370"/>
                <a:gd name="T25" fmla="*/ 233 h 461"/>
                <a:gd name="T26" fmla="*/ 370 w 370"/>
                <a:gd name="T27" fmla="*/ 265 h 461"/>
                <a:gd name="T28" fmla="*/ 368 w 370"/>
                <a:gd name="T29" fmla="*/ 290 h 461"/>
                <a:gd name="T30" fmla="*/ 303 w 370"/>
                <a:gd name="T31" fmla="*/ 398 h 461"/>
                <a:gd name="T32" fmla="*/ 341 w 370"/>
                <a:gd name="T33" fmla="*/ 446 h 461"/>
                <a:gd name="T34" fmla="*/ 215 w 370"/>
                <a:gd name="T35" fmla="*/ 456 h 461"/>
                <a:gd name="T36" fmla="*/ 74 w 370"/>
                <a:gd name="T37" fmla="*/ 440 h 461"/>
                <a:gd name="T38" fmla="*/ 53 w 370"/>
                <a:gd name="T39" fmla="*/ 429 h 461"/>
                <a:gd name="T40" fmla="*/ 15 w 370"/>
                <a:gd name="T41" fmla="*/ 433 h 461"/>
                <a:gd name="T42" fmla="*/ 0 w 370"/>
                <a:gd name="T43" fmla="*/ 417 h 461"/>
                <a:gd name="T44" fmla="*/ 13 w 370"/>
                <a:gd name="T45" fmla="*/ 356 h 461"/>
                <a:gd name="T46" fmla="*/ 25 w 370"/>
                <a:gd name="T47" fmla="*/ 312 h 461"/>
                <a:gd name="T48" fmla="*/ 50 w 370"/>
                <a:gd name="T49" fmla="*/ 275 h 461"/>
                <a:gd name="T50" fmla="*/ 61 w 370"/>
                <a:gd name="T51" fmla="*/ 235 h 461"/>
                <a:gd name="T52" fmla="*/ 51 w 370"/>
                <a:gd name="T53" fmla="*/ 204 h 461"/>
                <a:gd name="T54" fmla="*/ 36 w 370"/>
                <a:gd name="T55" fmla="*/ 162 h 461"/>
                <a:gd name="T56" fmla="*/ 48 w 370"/>
                <a:gd name="T57" fmla="*/ 141 h 461"/>
                <a:gd name="T58" fmla="*/ 32 w 370"/>
                <a:gd name="T59" fmla="*/ 85 h 461"/>
                <a:gd name="T60" fmla="*/ 19 w 370"/>
                <a:gd name="T61" fmla="*/ 58 h 461"/>
                <a:gd name="T62" fmla="*/ 40 w 370"/>
                <a:gd name="T63" fmla="*/ 54 h 461"/>
                <a:gd name="T64" fmla="*/ 140 w 370"/>
                <a:gd name="T65" fmla="*/ 50 h 461"/>
                <a:gd name="T66" fmla="*/ 15 w 370"/>
                <a:gd name="T67" fmla="*/ 47 h 461"/>
                <a:gd name="T68" fmla="*/ 19 w 370"/>
                <a:gd name="T69" fmla="*/ 6 h 461"/>
                <a:gd name="T70" fmla="*/ 40 w 370"/>
                <a:gd name="T71" fmla="*/ 12 h 461"/>
                <a:gd name="T72" fmla="*/ 25 w 370"/>
                <a:gd name="T73" fmla="*/ 2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461">
                  <a:moveTo>
                    <a:pt x="140" y="50"/>
                  </a:moveTo>
                  <a:lnTo>
                    <a:pt x="147" y="75"/>
                  </a:lnTo>
                  <a:lnTo>
                    <a:pt x="155" y="96"/>
                  </a:lnTo>
                  <a:lnTo>
                    <a:pt x="163" y="106"/>
                  </a:lnTo>
                  <a:lnTo>
                    <a:pt x="174" y="125"/>
                  </a:lnTo>
                  <a:lnTo>
                    <a:pt x="193" y="121"/>
                  </a:lnTo>
                  <a:lnTo>
                    <a:pt x="203" y="118"/>
                  </a:lnTo>
                  <a:lnTo>
                    <a:pt x="220" y="121"/>
                  </a:lnTo>
                  <a:lnTo>
                    <a:pt x="224" y="114"/>
                  </a:lnTo>
                  <a:lnTo>
                    <a:pt x="232" y="95"/>
                  </a:lnTo>
                  <a:lnTo>
                    <a:pt x="251" y="93"/>
                  </a:lnTo>
                  <a:lnTo>
                    <a:pt x="253" y="87"/>
                  </a:lnTo>
                  <a:lnTo>
                    <a:pt x="268" y="87"/>
                  </a:lnTo>
                  <a:lnTo>
                    <a:pt x="265" y="98"/>
                  </a:lnTo>
                  <a:lnTo>
                    <a:pt x="301" y="98"/>
                  </a:lnTo>
                  <a:lnTo>
                    <a:pt x="301" y="120"/>
                  </a:lnTo>
                  <a:lnTo>
                    <a:pt x="309" y="133"/>
                  </a:lnTo>
                  <a:lnTo>
                    <a:pt x="303" y="154"/>
                  </a:lnTo>
                  <a:lnTo>
                    <a:pt x="305" y="175"/>
                  </a:lnTo>
                  <a:lnTo>
                    <a:pt x="314" y="187"/>
                  </a:lnTo>
                  <a:lnTo>
                    <a:pt x="313" y="227"/>
                  </a:lnTo>
                  <a:lnTo>
                    <a:pt x="320" y="225"/>
                  </a:lnTo>
                  <a:lnTo>
                    <a:pt x="334" y="225"/>
                  </a:lnTo>
                  <a:lnTo>
                    <a:pt x="353" y="219"/>
                  </a:lnTo>
                  <a:lnTo>
                    <a:pt x="366" y="221"/>
                  </a:lnTo>
                  <a:lnTo>
                    <a:pt x="368" y="233"/>
                  </a:lnTo>
                  <a:lnTo>
                    <a:pt x="364" y="248"/>
                  </a:lnTo>
                  <a:lnTo>
                    <a:pt x="370" y="265"/>
                  </a:lnTo>
                  <a:lnTo>
                    <a:pt x="366" y="277"/>
                  </a:lnTo>
                  <a:lnTo>
                    <a:pt x="368" y="290"/>
                  </a:lnTo>
                  <a:lnTo>
                    <a:pt x="307" y="288"/>
                  </a:lnTo>
                  <a:lnTo>
                    <a:pt x="303" y="398"/>
                  </a:lnTo>
                  <a:lnTo>
                    <a:pt x="322" y="425"/>
                  </a:lnTo>
                  <a:lnTo>
                    <a:pt x="341" y="446"/>
                  </a:lnTo>
                  <a:lnTo>
                    <a:pt x="288" y="461"/>
                  </a:lnTo>
                  <a:lnTo>
                    <a:pt x="215" y="456"/>
                  </a:lnTo>
                  <a:lnTo>
                    <a:pt x="195" y="440"/>
                  </a:lnTo>
                  <a:lnTo>
                    <a:pt x="74" y="440"/>
                  </a:lnTo>
                  <a:lnTo>
                    <a:pt x="71" y="444"/>
                  </a:lnTo>
                  <a:lnTo>
                    <a:pt x="53" y="429"/>
                  </a:lnTo>
                  <a:lnTo>
                    <a:pt x="34" y="427"/>
                  </a:lnTo>
                  <a:lnTo>
                    <a:pt x="15" y="433"/>
                  </a:lnTo>
                  <a:lnTo>
                    <a:pt x="2" y="438"/>
                  </a:lnTo>
                  <a:lnTo>
                    <a:pt x="0" y="417"/>
                  </a:lnTo>
                  <a:lnTo>
                    <a:pt x="3" y="388"/>
                  </a:lnTo>
                  <a:lnTo>
                    <a:pt x="13" y="356"/>
                  </a:lnTo>
                  <a:lnTo>
                    <a:pt x="15" y="342"/>
                  </a:lnTo>
                  <a:lnTo>
                    <a:pt x="25" y="312"/>
                  </a:lnTo>
                  <a:lnTo>
                    <a:pt x="32" y="298"/>
                  </a:lnTo>
                  <a:lnTo>
                    <a:pt x="50" y="275"/>
                  </a:lnTo>
                  <a:lnTo>
                    <a:pt x="59" y="260"/>
                  </a:lnTo>
                  <a:lnTo>
                    <a:pt x="61" y="235"/>
                  </a:lnTo>
                  <a:lnTo>
                    <a:pt x="61" y="216"/>
                  </a:lnTo>
                  <a:lnTo>
                    <a:pt x="51" y="204"/>
                  </a:lnTo>
                  <a:lnTo>
                    <a:pt x="44" y="183"/>
                  </a:lnTo>
                  <a:lnTo>
                    <a:pt x="36" y="162"/>
                  </a:lnTo>
                  <a:lnTo>
                    <a:pt x="38" y="154"/>
                  </a:lnTo>
                  <a:lnTo>
                    <a:pt x="48" y="141"/>
                  </a:lnTo>
                  <a:lnTo>
                    <a:pt x="38" y="108"/>
                  </a:lnTo>
                  <a:lnTo>
                    <a:pt x="32" y="85"/>
                  </a:lnTo>
                  <a:lnTo>
                    <a:pt x="17" y="64"/>
                  </a:lnTo>
                  <a:lnTo>
                    <a:pt x="19" y="58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51" y="50"/>
                  </a:lnTo>
                  <a:lnTo>
                    <a:pt x="140" y="50"/>
                  </a:lnTo>
                  <a:close/>
                  <a:moveTo>
                    <a:pt x="23" y="43"/>
                  </a:moveTo>
                  <a:lnTo>
                    <a:pt x="15" y="47"/>
                  </a:lnTo>
                  <a:lnTo>
                    <a:pt x="7" y="22"/>
                  </a:lnTo>
                  <a:lnTo>
                    <a:pt x="19" y="6"/>
                  </a:lnTo>
                  <a:lnTo>
                    <a:pt x="28" y="0"/>
                  </a:lnTo>
                  <a:lnTo>
                    <a:pt x="40" y="12"/>
                  </a:lnTo>
                  <a:lnTo>
                    <a:pt x="28" y="20"/>
                  </a:lnTo>
                  <a:lnTo>
                    <a:pt x="25" y="29"/>
                  </a:lnTo>
                  <a:lnTo>
                    <a:pt x="23" y="4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48" name="Freeform 84"/>
            <p:cNvSpPr>
              <a:spLocks/>
            </p:cNvSpPr>
            <p:nvPr/>
          </p:nvSpPr>
          <p:spPr bwMode="auto">
            <a:xfrm>
              <a:off x="5019" y="3162"/>
              <a:ext cx="52" cy="73"/>
            </a:xfrm>
            <a:custGeom>
              <a:avLst/>
              <a:gdLst>
                <a:gd name="T0" fmla="*/ 9 w 52"/>
                <a:gd name="T1" fmla="*/ 73 h 73"/>
                <a:gd name="T2" fmla="*/ 7 w 52"/>
                <a:gd name="T3" fmla="*/ 33 h 73"/>
                <a:gd name="T4" fmla="*/ 0 w 52"/>
                <a:gd name="T5" fmla="*/ 18 h 73"/>
                <a:gd name="T6" fmla="*/ 17 w 52"/>
                <a:gd name="T7" fmla="*/ 20 h 73"/>
                <a:gd name="T8" fmla="*/ 27 w 52"/>
                <a:gd name="T9" fmla="*/ 0 h 73"/>
                <a:gd name="T10" fmla="*/ 42 w 52"/>
                <a:gd name="T11" fmla="*/ 2 h 73"/>
                <a:gd name="T12" fmla="*/ 44 w 52"/>
                <a:gd name="T13" fmla="*/ 16 h 73"/>
                <a:gd name="T14" fmla="*/ 52 w 52"/>
                <a:gd name="T15" fmla="*/ 23 h 73"/>
                <a:gd name="T16" fmla="*/ 52 w 52"/>
                <a:gd name="T17" fmla="*/ 35 h 73"/>
                <a:gd name="T18" fmla="*/ 44 w 52"/>
                <a:gd name="T19" fmla="*/ 43 h 73"/>
                <a:gd name="T20" fmla="*/ 32 w 52"/>
                <a:gd name="T21" fmla="*/ 60 h 73"/>
                <a:gd name="T22" fmla="*/ 21 w 52"/>
                <a:gd name="T23" fmla="*/ 73 h 73"/>
                <a:gd name="T24" fmla="*/ 9 w 52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3">
                  <a:moveTo>
                    <a:pt x="9" y="73"/>
                  </a:moveTo>
                  <a:lnTo>
                    <a:pt x="7" y="33"/>
                  </a:lnTo>
                  <a:lnTo>
                    <a:pt x="0" y="18"/>
                  </a:lnTo>
                  <a:lnTo>
                    <a:pt x="17" y="2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44" y="16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44" y="43"/>
                  </a:lnTo>
                  <a:lnTo>
                    <a:pt x="32" y="60"/>
                  </a:lnTo>
                  <a:lnTo>
                    <a:pt x="21" y="73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0" name="Freeform 96"/>
            <p:cNvSpPr>
              <a:spLocks/>
            </p:cNvSpPr>
            <p:nvPr/>
          </p:nvSpPr>
          <p:spPr bwMode="auto">
            <a:xfrm>
              <a:off x="4479" y="2957"/>
              <a:ext cx="221" cy="298"/>
            </a:xfrm>
            <a:custGeom>
              <a:avLst/>
              <a:gdLst>
                <a:gd name="T0" fmla="*/ 58 w 221"/>
                <a:gd name="T1" fmla="*/ 288 h 298"/>
                <a:gd name="T2" fmla="*/ 46 w 221"/>
                <a:gd name="T3" fmla="*/ 276 h 298"/>
                <a:gd name="T4" fmla="*/ 37 w 221"/>
                <a:gd name="T5" fmla="*/ 282 h 298"/>
                <a:gd name="T6" fmla="*/ 25 w 221"/>
                <a:gd name="T7" fmla="*/ 298 h 298"/>
                <a:gd name="T8" fmla="*/ 0 w 221"/>
                <a:gd name="T9" fmla="*/ 261 h 298"/>
                <a:gd name="T10" fmla="*/ 23 w 221"/>
                <a:gd name="T11" fmla="*/ 242 h 298"/>
                <a:gd name="T12" fmla="*/ 12 w 221"/>
                <a:gd name="T13" fmla="*/ 221 h 298"/>
                <a:gd name="T14" fmla="*/ 23 w 221"/>
                <a:gd name="T15" fmla="*/ 211 h 298"/>
                <a:gd name="T16" fmla="*/ 43 w 221"/>
                <a:gd name="T17" fmla="*/ 207 h 298"/>
                <a:gd name="T18" fmla="*/ 44 w 221"/>
                <a:gd name="T19" fmla="*/ 192 h 298"/>
                <a:gd name="T20" fmla="*/ 62 w 221"/>
                <a:gd name="T21" fmla="*/ 209 h 298"/>
                <a:gd name="T22" fmla="*/ 89 w 221"/>
                <a:gd name="T23" fmla="*/ 209 h 298"/>
                <a:gd name="T24" fmla="*/ 96 w 221"/>
                <a:gd name="T25" fmla="*/ 194 h 298"/>
                <a:gd name="T26" fmla="*/ 100 w 221"/>
                <a:gd name="T27" fmla="*/ 171 h 298"/>
                <a:gd name="T28" fmla="*/ 98 w 221"/>
                <a:gd name="T29" fmla="*/ 144 h 298"/>
                <a:gd name="T30" fmla="*/ 83 w 221"/>
                <a:gd name="T31" fmla="*/ 125 h 298"/>
                <a:gd name="T32" fmla="*/ 96 w 221"/>
                <a:gd name="T33" fmla="*/ 84 h 298"/>
                <a:gd name="T34" fmla="*/ 89 w 221"/>
                <a:gd name="T35" fmla="*/ 79 h 298"/>
                <a:gd name="T36" fmla="*/ 66 w 221"/>
                <a:gd name="T37" fmla="*/ 81 h 298"/>
                <a:gd name="T38" fmla="*/ 58 w 221"/>
                <a:gd name="T39" fmla="*/ 63 h 298"/>
                <a:gd name="T40" fmla="*/ 60 w 221"/>
                <a:gd name="T41" fmla="*/ 50 h 298"/>
                <a:gd name="T42" fmla="*/ 98 w 221"/>
                <a:gd name="T43" fmla="*/ 50 h 298"/>
                <a:gd name="T44" fmla="*/ 123 w 221"/>
                <a:gd name="T45" fmla="*/ 60 h 298"/>
                <a:gd name="T46" fmla="*/ 146 w 221"/>
                <a:gd name="T47" fmla="*/ 67 h 298"/>
                <a:gd name="T48" fmla="*/ 148 w 221"/>
                <a:gd name="T49" fmla="*/ 50 h 298"/>
                <a:gd name="T50" fmla="*/ 164 w 221"/>
                <a:gd name="T51" fmla="*/ 17 h 298"/>
                <a:gd name="T52" fmla="*/ 183 w 221"/>
                <a:gd name="T53" fmla="*/ 0 h 298"/>
                <a:gd name="T54" fmla="*/ 202 w 221"/>
                <a:gd name="T55" fmla="*/ 6 h 298"/>
                <a:gd name="T56" fmla="*/ 221 w 221"/>
                <a:gd name="T57" fmla="*/ 8 h 298"/>
                <a:gd name="T58" fmla="*/ 219 w 221"/>
                <a:gd name="T59" fmla="*/ 27 h 298"/>
                <a:gd name="T60" fmla="*/ 211 w 221"/>
                <a:gd name="T61" fmla="*/ 46 h 298"/>
                <a:gd name="T62" fmla="*/ 206 w 221"/>
                <a:gd name="T63" fmla="*/ 67 h 298"/>
                <a:gd name="T64" fmla="*/ 202 w 221"/>
                <a:gd name="T65" fmla="*/ 98 h 298"/>
                <a:gd name="T66" fmla="*/ 204 w 221"/>
                <a:gd name="T67" fmla="*/ 117 h 298"/>
                <a:gd name="T68" fmla="*/ 198 w 221"/>
                <a:gd name="T69" fmla="*/ 129 h 298"/>
                <a:gd name="T70" fmla="*/ 198 w 221"/>
                <a:gd name="T71" fmla="*/ 140 h 298"/>
                <a:gd name="T72" fmla="*/ 194 w 221"/>
                <a:gd name="T73" fmla="*/ 152 h 298"/>
                <a:gd name="T74" fmla="*/ 175 w 221"/>
                <a:gd name="T75" fmla="*/ 167 h 298"/>
                <a:gd name="T76" fmla="*/ 160 w 221"/>
                <a:gd name="T77" fmla="*/ 186 h 298"/>
                <a:gd name="T78" fmla="*/ 148 w 221"/>
                <a:gd name="T79" fmla="*/ 219 h 298"/>
                <a:gd name="T80" fmla="*/ 148 w 221"/>
                <a:gd name="T81" fmla="*/ 246 h 298"/>
                <a:gd name="T82" fmla="*/ 140 w 221"/>
                <a:gd name="T83" fmla="*/ 257 h 298"/>
                <a:gd name="T84" fmla="*/ 123 w 221"/>
                <a:gd name="T85" fmla="*/ 275 h 298"/>
                <a:gd name="T86" fmla="*/ 106 w 221"/>
                <a:gd name="T87" fmla="*/ 296 h 298"/>
                <a:gd name="T88" fmla="*/ 94 w 221"/>
                <a:gd name="T89" fmla="*/ 290 h 298"/>
                <a:gd name="T90" fmla="*/ 92 w 221"/>
                <a:gd name="T91" fmla="*/ 280 h 298"/>
                <a:gd name="T92" fmla="*/ 75 w 221"/>
                <a:gd name="T93" fmla="*/ 278 h 298"/>
                <a:gd name="T94" fmla="*/ 66 w 221"/>
                <a:gd name="T95" fmla="*/ 292 h 298"/>
                <a:gd name="T96" fmla="*/ 58 w 221"/>
                <a:gd name="T97" fmla="*/ 2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98">
                  <a:moveTo>
                    <a:pt x="58" y="288"/>
                  </a:moveTo>
                  <a:lnTo>
                    <a:pt x="46" y="276"/>
                  </a:lnTo>
                  <a:lnTo>
                    <a:pt x="37" y="282"/>
                  </a:lnTo>
                  <a:lnTo>
                    <a:pt x="25" y="298"/>
                  </a:lnTo>
                  <a:lnTo>
                    <a:pt x="0" y="261"/>
                  </a:lnTo>
                  <a:lnTo>
                    <a:pt x="23" y="242"/>
                  </a:lnTo>
                  <a:lnTo>
                    <a:pt x="12" y="221"/>
                  </a:lnTo>
                  <a:lnTo>
                    <a:pt x="23" y="211"/>
                  </a:lnTo>
                  <a:lnTo>
                    <a:pt x="43" y="207"/>
                  </a:lnTo>
                  <a:lnTo>
                    <a:pt x="44" y="192"/>
                  </a:lnTo>
                  <a:lnTo>
                    <a:pt x="62" y="209"/>
                  </a:lnTo>
                  <a:lnTo>
                    <a:pt x="89" y="209"/>
                  </a:lnTo>
                  <a:lnTo>
                    <a:pt x="96" y="194"/>
                  </a:lnTo>
                  <a:lnTo>
                    <a:pt x="100" y="171"/>
                  </a:lnTo>
                  <a:lnTo>
                    <a:pt x="98" y="144"/>
                  </a:lnTo>
                  <a:lnTo>
                    <a:pt x="83" y="125"/>
                  </a:lnTo>
                  <a:lnTo>
                    <a:pt x="96" y="84"/>
                  </a:lnTo>
                  <a:lnTo>
                    <a:pt x="89" y="79"/>
                  </a:lnTo>
                  <a:lnTo>
                    <a:pt x="66" y="81"/>
                  </a:lnTo>
                  <a:lnTo>
                    <a:pt x="58" y="63"/>
                  </a:lnTo>
                  <a:lnTo>
                    <a:pt x="60" y="50"/>
                  </a:lnTo>
                  <a:lnTo>
                    <a:pt x="98" y="50"/>
                  </a:lnTo>
                  <a:lnTo>
                    <a:pt x="123" y="60"/>
                  </a:lnTo>
                  <a:lnTo>
                    <a:pt x="146" y="67"/>
                  </a:lnTo>
                  <a:lnTo>
                    <a:pt x="148" y="50"/>
                  </a:lnTo>
                  <a:lnTo>
                    <a:pt x="164" y="17"/>
                  </a:lnTo>
                  <a:lnTo>
                    <a:pt x="183" y="0"/>
                  </a:lnTo>
                  <a:lnTo>
                    <a:pt x="202" y="6"/>
                  </a:lnTo>
                  <a:lnTo>
                    <a:pt x="221" y="8"/>
                  </a:lnTo>
                  <a:lnTo>
                    <a:pt x="219" y="27"/>
                  </a:lnTo>
                  <a:lnTo>
                    <a:pt x="211" y="46"/>
                  </a:lnTo>
                  <a:lnTo>
                    <a:pt x="206" y="67"/>
                  </a:lnTo>
                  <a:lnTo>
                    <a:pt x="202" y="98"/>
                  </a:lnTo>
                  <a:lnTo>
                    <a:pt x="204" y="117"/>
                  </a:lnTo>
                  <a:lnTo>
                    <a:pt x="198" y="129"/>
                  </a:lnTo>
                  <a:lnTo>
                    <a:pt x="198" y="140"/>
                  </a:lnTo>
                  <a:lnTo>
                    <a:pt x="194" y="152"/>
                  </a:lnTo>
                  <a:lnTo>
                    <a:pt x="175" y="167"/>
                  </a:lnTo>
                  <a:lnTo>
                    <a:pt x="160" y="186"/>
                  </a:lnTo>
                  <a:lnTo>
                    <a:pt x="148" y="219"/>
                  </a:lnTo>
                  <a:lnTo>
                    <a:pt x="148" y="246"/>
                  </a:lnTo>
                  <a:lnTo>
                    <a:pt x="140" y="257"/>
                  </a:lnTo>
                  <a:lnTo>
                    <a:pt x="123" y="275"/>
                  </a:lnTo>
                  <a:lnTo>
                    <a:pt x="106" y="296"/>
                  </a:lnTo>
                  <a:lnTo>
                    <a:pt x="94" y="290"/>
                  </a:lnTo>
                  <a:lnTo>
                    <a:pt x="92" y="280"/>
                  </a:lnTo>
                  <a:lnTo>
                    <a:pt x="75" y="278"/>
                  </a:lnTo>
                  <a:lnTo>
                    <a:pt x="66" y="292"/>
                  </a:lnTo>
                  <a:lnTo>
                    <a:pt x="58" y="2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6" name="Freeform 102"/>
            <p:cNvSpPr>
              <a:spLocks/>
            </p:cNvSpPr>
            <p:nvPr/>
          </p:nvSpPr>
          <p:spPr bwMode="auto">
            <a:xfrm>
              <a:off x="5393" y="2652"/>
              <a:ext cx="48" cy="59"/>
            </a:xfrm>
            <a:custGeom>
              <a:avLst/>
              <a:gdLst>
                <a:gd name="T0" fmla="*/ 40 w 48"/>
                <a:gd name="T1" fmla="*/ 0 h 59"/>
                <a:gd name="T2" fmla="*/ 48 w 48"/>
                <a:gd name="T3" fmla="*/ 9 h 59"/>
                <a:gd name="T4" fmla="*/ 48 w 48"/>
                <a:gd name="T5" fmla="*/ 23 h 59"/>
                <a:gd name="T6" fmla="*/ 31 w 48"/>
                <a:gd name="T7" fmla="*/ 32 h 59"/>
                <a:gd name="T8" fmla="*/ 44 w 48"/>
                <a:gd name="T9" fmla="*/ 42 h 59"/>
                <a:gd name="T10" fmla="*/ 35 w 48"/>
                <a:gd name="T11" fmla="*/ 59 h 59"/>
                <a:gd name="T12" fmla="*/ 27 w 48"/>
                <a:gd name="T13" fmla="*/ 53 h 59"/>
                <a:gd name="T14" fmla="*/ 19 w 48"/>
                <a:gd name="T15" fmla="*/ 55 h 59"/>
                <a:gd name="T16" fmla="*/ 4 w 48"/>
                <a:gd name="T17" fmla="*/ 55 h 59"/>
                <a:gd name="T18" fmla="*/ 2 w 48"/>
                <a:gd name="T19" fmla="*/ 44 h 59"/>
                <a:gd name="T20" fmla="*/ 0 w 48"/>
                <a:gd name="T21" fmla="*/ 36 h 59"/>
                <a:gd name="T22" fmla="*/ 10 w 48"/>
                <a:gd name="T23" fmla="*/ 19 h 59"/>
                <a:gd name="T24" fmla="*/ 19 w 48"/>
                <a:gd name="T25" fmla="*/ 4 h 59"/>
                <a:gd name="T26" fmla="*/ 33 w 48"/>
                <a:gd name="T27" fmla="*/ 7 h 59"/>
                <a:gd name="T28" fmla="*/ 40 w 4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9">
                  <a:moveTo>
                    <a:pt x="40" y="0"/>
                  </a:moveTo>
                  <a:lnTo>
                    <a:pt x="48" y="9"/>
                  </a:lnTo>
                  <a:lnTo>
                    <a:pt x="48" y="23"/>
                  </a:lnTo>
                  <a:lnTo>
                    <a:pt x="31" y="32"/>
                  </a:lnTo>
                  <a:lnTo>
                    <a:pt x="44" y="42"/>
                  </a:lnTo>
                  <a:lnTo>
                    <a:pt x="35" y="59"/>
                  </a:lnTo>
                  <a:lnTo>
                    <a:pt x="27" y="53"/>
                  </a:lnTo>
                  <a:lnTo>
                    <a:pt x="19" y="55"/>
                  </a:lnTo>
                  <a:lnTo>
                    <a:pt x="4" y="55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10" y="19"/>
                  </a:lnTo>
                  <a:lnTo>
                    <a:pt x="19" y="4"/>
                  </a:lnTo>
                  <a:lnTo>
                    <a:pt x="3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68" name="Freeform 104"/>
            <p:cNvSpPr>
              <a:spLocks/>
            </p:cNvSpPr>
            <p:nvPr/>
          </p:nvSpPr>
          <p:spPr bwMode="auto">
            <a:xfrm>
              <a:off x="3905" y="1820"/>
              <a:ext cx="601" cy="615"/>
            </a:xfrm>
            <a:custGeom>
              <a:avLst/>
              <a:gdLst>
                <a:gd name="T0" fmla="*/ 601 w 601"/>
                <a:gd name="T1" fmla="*/ 465 h 615"/>
                <a:gd name="T2" fmla="*/ 499 w 601"/>
                <a:gd name="T3" fmla="*/ 528 h 615"/>
                <a:gd name="T4" fmla="*/ 415 w 601"/>
                <a:gd name="T5" fmla="*/ 596 h 615"/>
                <a:gd name="T6" fmla="*/ 373 w 601"/>
                <a:gd name="T7" fmla="*/ 611 h 615"/>
                <a:gd name="T8" fmla="*/ 340 w 601"/>
                <a:gd name="T9" fmla="*/ 615 h 615"/>
                <a:gd name="T10" fmla="*/ 340 w 601"/>
                <a:gd name="T11" fmla="*/ 594 h 615"/>
                <a:gd name="T12" fmla="*/ 327 w 601"/>
                <a:gd name="T13" fmla="*/ 588 h 615"/>
                <a:gd name="T14" fmla="*/ 308 w 601"/>
                <a:gd name="T15" fmla="*/ 578 h 615"/>
                <a:gd name="T16" fmla="*/ 302 w 601"/>
                <a:gd name="T17" fmla="*/ 561 h 615"/>
                <a:gd name="T18" fmla="*/ 204 w 601"/>
                <a:gd name="T19" fmla="*/ 488 h 615"/>
                <a:gd name="T20" fmla="*/ 106 w 601"/>
                <a:gd name="T21" fmla="*/ 413 h 615"/>
                <a:gd name="T22" fmla="*/ 0 w 601"/>
                <a:gd name="T23" fmla="*/ 331 h 615"/>
                <a:gd name="T24" fmla="*/ 0 w 601"/>
                <a:gd name="T25" fmla="*/ 325 h 615"/>
                <a:gd name="T26" fmla="*/ 0 w 601"/>
                <a:gd name="T27" fmla="*/ 321 h 615"/>
                <a:gd name="T28" fmla="*/ 2 w 601"/>
                <a:gd name="T29" fmla="*/ 281 h 615"/>
                <a:gd name="T30" fmla="*/ 50 w 601"/>
                <a:gd name="T31" fmla="*/ 256 h 615"/>
                <a:gd name="T32" fmla="*/ 79 w 601"/>
                <a:gd name="T33" fmla="*/ 252 h 615"/>
                <a:gd name="T34" fmla="*/ 104 w 601"/>
                <a:gd name="T35" fmla="*/ 242 h 615"/>
                <a:gd name="T36" fmla="*/ 116 w 601"/>
                <a:gd name="T37" fmla="*/ 225 h 615"/>
                <a:gd name="T38" fmla="*/ 148 w 601"/>
                <a:gd name="T39" fmla="*/ 211 h 615"/>
                <a:gd name="T40" fmla="*/ 152 w 601"/>
                <a:gd name="T41" fmla="*/ 187 h 615"/>
                <a:gd name="T42" fmla="*/ 167 w 601"/>
                <a:gd name="T43" fmla="*/ 183 h 615"/>
                <a:gd name="T44" fmla="*/ 181 w 601"/>
                <a:gd name="T45" fmla="*/ 171 h 615"/>
                <a:gd name="T46" fmla="*/ 219 w 601"/>
                <a:gd name="T47" fmla="*/ 165 h 615"/>
                <a:gd name="T48" fmla="*/ 225 w 601"/>
                <a:gd name="T49" fmla="*/ 152 h 615"/>
                <a:gd name="T50" fmla="*/ 217 w 601"/>
                <a:gd name="T51" fmla="*/ 144 h 615"/>
                <a:gd name="T52" fmla="*/ 210 w 601"/>
                <a:gd name="T53" fmla="*/ 108 h 615"/>
                <a:gd name="T54" fmla="*/ 208 w 601"/>
                <a:gd name="T55" fmla="*/ 89 h 615"/>
                <a:gd name="T56" fmla="*/ 198 w 601"/>
                <a:gd name="T57" fmla="*/ 66 h 615"/>
                <a:gd name="T58" fmla="*/ 227 w 601"/>
                <a:gd name="T59" fmla="*/ 48 h 615"/>
                <a:gd name="T60" fmla="*/ 258 w 601"/>
                <a:gd name="T61" fmla="*/ 43 h 615"/>
                <a:gd name="T62" fmla="*/ 277 w 601"/>
                <a:gd name="T63" fmla="*/ 27 h 615"/>
                <a:gd name="T64" fmla="*/ 304 w 601"/>
                <a:gd name="T65" fmla="*/ 18 h 615"/>
                <a:gd name="T66" fmla="*/ 352 w 601"/>
                <a:gd name="T67" fmla="*/ 12 h 615"/>
                <a:gd name="T68" fmla="*/ 398 w 601"/>
                <a:gd name="T69" fmla="*/ 8 h 615"/>
                <a:gd name="T70" fmla="*/ 411 w 601"/>
                <a:gd name="T71" fmla="*/ 14 h 615"/>
                <a:gd name="T72" fmla="*/ 438 w 601"/>
                <a:gd name="T73" fmla="*/ 0 h 615"/>
                <a:gd name="T74" fmla="*/ 469 w 601"/>
                <a:gd name="T75" fmla="*/ 0 h 615"/>
                <a:gd name="T76" fmla="*/ 480 w 601"/>
                <a:gd name="T77" fmla="*/ 8 h 615"/>
                <a:gd name="T78" fmla="*/ 499 w 601"/>
                <a:gd name="T79" fmla="*/ 6 h 615"/>
                <a:gd name="T80" fmla="*/ 494 w 601"/>
                <a:gd name="T81" fmla="*/ 23 h 615"/>
                <a:gd name="T82" fmla="*/ 498 w 601"/>
                <a:gd name="T83" fmla="*/ 56 h 615"/>
                <a:gd name="T84" fmla="*/ 490 w 601"/>
                <a:gd name="T85" fmla="*/ 83 h 615"/>
                <a:gd name="T86" fmla="*/ 473 w 601"/>
                <a:gd name="T87" fmla="*/ 102 h 615"/>
                <a:gd name="T88" fmla="*/ 475 w 601"/>
                <a:gd name="T89" fmla="*/ 129 h 615"/>
                <a:gd name="T90" fmla="*/ 498 w 601"/>
                <a:gd name="T91" fmla="*/ 148 h 615"/>
                <a:gd name="T92" fmla="*/ 499 w 601"/>
                <a:gd name="T93" fmla="*/ 158 h 615"/>
                <a:gd name="T94" fmla="*/ 517 w 601"/>
                <a:gd name="T95" fmla="*/ 171 h 615"/>
                <a:gd name="T96" fmla="*/ 528 w 601"/>
                <a:gd name="T97" fmla="*/ 231 h 615"/>
                <a:gd name="T98" fmla="*/ 538 w 601"/>
                <a:gd name="T99" fmla="*/ 261 h 615"/>
                <a:gd name="T100" fmla="*/ 538 w 601"/>
                <a:gd name="T101" fmla="*/ 277 h 615"/>
                <a:gd name="T102" fmla="*/ 534 w 601"/>
                <a:gd name="T103" fmla="*/ 306 h 615"/>
                <a:gd name="T104" fmla="*/ 536 w 601"/>
                <a:gd name="T105" fmla="*/ 321 h 615"/>
                <a:gd name="T106" fmla="*/ 532 w 601"/>
                <a:gd name="T107" fmla="*/ 340 h 615"/>
                <a:gd name="T108" fmla="*/ 534 w 601"/>
                <a:gd name="T109" fmla="*/ 361 h 615"/>
                <a:gd name="T110" fmla="*/ 523 w 601"/>
                <a:gd name="T111" fmla="*/ 375 h 615"/>
                <a:gd name="T112" fmla="*/ 540 w 601"/>
                <a:gd name="T113" fmla="*/ 400 h 615"/>
                <a:gd name="T114" fmla="*/ 542 w 601"/>
                <a:gd name="T115" fmla="*/ 415 h 615"/>
                <a:gd name="T116" fmla="*/ 551 w 601"/>
                <a:gd name="T117" fmla="*/ 434 h 615"/>
                <a:gd name="T118" fmla="*/ 565 w 601"/>
                <a:gd name="T119" fmla="*/ 427 h 615"/>
                <a:gd name="T120" fmla="*/ 588 w 601"/>
                <a:gd name="T121" fmla="*/ 444 h 615"/>
                <a:gd name="T122" fmla="*/ 601 w 601"/>
                <a:gd name="T123" fmla="*/ 46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15">
                  <a:moveTo>
                    <a:pt x="601" y="465"/>
                  </a:moveTo>
                  <a:lnTo>
                    <a:pt x="499" y="528"/>
                  </a:lnTo>
                  <a:lnTo>
                    <a:pt x="415" y="596"/>
                  </a:lnTo>
                  <a:lnTo>
                    <a:pt x="373" y="611"/>
                  </a:lnTo>
                  <a:lnTo>
                    <a:pt x="340" y="615"/>
                  </a:lnTo>
                  <a:lnTo>
                    <a:pt x="340" y="594"/>
                  </a:lnTo>
                  <a:lnTo>
                    <a:pt x="327" y="588"/>
                  </a:lnTo>
                  <a:lnTo>
                    <a:pt x="308" y="578"/>
                  </a:lnTo>
                  <a:lnTo>
                    <a:pt x="302" y="561"/>
                  </a:lnTo>
                  <a:lnTo>
                    <a:pt x="204" y="488"/>
                  </a:lnTo>
                  <a:lnTo>
                    <a:pt x="106" y="413"/>
                  </a:lnTo>
                  <a:lnTo>
                    <a:pt x="0" y="331"/>
                  </a:lnTo>
                  <a:lnTo>
                    <a:pt x="0" y="325"/>
                  </a:lnTo>
                  <a:lnTo>
                    <a:pt x="0" y="321"/>
                  </a:lnTo>
                  <a:lnTo>
                    <a:pt x="2" y="281"/>
                  </a:lnTo>
                  <a:lnTo>
                    <a:pt x="50" y="256"/>
                  </a:lnTo>
                  <a:lnTo>
                    <a:pt x="79" y="252"/>
                  </a:lnTo>
                  <a:lnTo>
                    <a:pt x="104" y="242"/>
                  </a:lnTo>
                  <a:lnTo>
                    <a:pt x="116" y="225"/>
                  </a:lnTo>
                  <a:lnTo>
                    <a:pt x="148" y="211"/>
                  </a:lnTo>
                  <a:lnTo>
                    <a:pt x="152" y="187"/>
                  </a:lnTo>
                  <a:lnTo>
                    <a:pt x="167" y="183"/>
                  </a:lnTo>
                  <a:lnTo>
                    <a:pt x="181" y="171"/>
                  </a:lnTo>
                  <a:lnTo>
                    <a:pt x="219" y="165"/>
                  </a:lnTo>
                  <a:lnTo>
                    <a:pt x="225" y="152"/>
                  </a:lnTo>
                  <a:lnTo>
                    <a:pt x="217" y="144"/>
                  </a:lnTo>
                  <a:lnTo>
                    <a:pt x="210" y="108"/>
                  </a:lnTo>
                  <a:lnTo>
                    <a:pt x="208" y="89"/>
                  </a:lnTo>
                  <a:lnTo>
                    <a:pt x="198" y="66"/>
                  </a:lnTo>
                  <a:lnTo>
                    <a:pt x="227" y="48"/>
                  </a:lnTo>
                  <a:lnTo>
                    <a:pt x="258" y="43"/>
                  </a:lnTo>
                  <a:lnTo>
                    <a:pt x="277" y="27"/>
                  </a:lnTo>
                  <a:lnTo>
                    <a:pt x="304" y="18"/>
                  </a:lnTo>
                  <a:lnTo>
                    <a:pt x="352" y="12"/>
                  </a:lnTo>
                  <a:lnTo>
                    <a:pt x="398" y="8"/>
                  </a:lnTo>
                  <a:lnTo>
                    <a:pt x="411" y="14"/>
                  </a:lnTo>
                  <a:lnTo>
                    <a:pt x="438" y="0"/>
                  </a:lnTo>
                  <a:lnTo>
                    <a:pt x="469" y="0"/>
                  </a:lnTo>
                  <a:lnTo>
                    <a:pt x="480" y="8"/>
                  </a:lnTo>
                  <a:lnTo>
                    <a:pt x="499" y="6"/>
                  </a:lnTo>
                  <a:lnTo>
                    <a:pt x="494" y="23"/>
                  </a:lnTo>
                  <a:lnTo>
                    <a:pt x="498" y="56"/>
                  </a:lnTo>
                  <a:lnTo>
                    <a:pt x="490" y="83"/>
                  </a:lnTo>
                  <a:lnTo>
                    <a:pt x="473" y="102"/>
                  </a:lnTo>
                  <a:lnTo>
                    <a:pt x="475" y="129"/>
                  </a:lnTo>
                  <a:lnTo>
                    <a:pt x="498" y="148"/>
                  </a:lnTo>
                  <a:lnTo>
                    <a:pt x="499" y="158"/>
                  </a:lnTo>
                  <a:lnTo>
                    <a:pt x="517" y="171"/>
                  </a:lnTo>
                  <a:lnTo>
                    <a:pt x="528" y="231"/>
                  </a:lnTo>
                  <a:lnTo>
                    <a:pt x="538" y="261"/>
                  </a:lnTo>
                  <a:lnTo>
                    <a:pt x="538" y="277"/>
                  </a:lnTo>
                  <a:lnTo>
                    <a:pt x="534" y="306"/>
                  </a:lnTo>
                  <a:lnTo>
                    <a:pt x="536" y="321"/>
                  </a:lnTo>
                  <a:lnTo>
                    <a:pt x="532" y="340"/>
                  </a:lnTo>
                  <a:lnTo>
                    <a:pt x="534" y="361"/>
                  </a:lnTo>
                  <a:lnTo>
                    <a:pt x="523" y="375"/>
                  </a:lnTo>
                  <a:lnTo>
                    <a:pt x="540" y="400"/>
                  </a:lnTo>
                  <a:lnTo>
                    <a:pt x="542" y="415"/>
                  </a:lnTo>
                  <a:lnTo>
                    <a:pt x="551" y="434"/>
                  </a:lnTo>
                  <a:lnTo>
                    <a:pt x="565" y="427"/>
                  </a:lnTo>
                  <a:lnTo>
                    <a:pt x="588" y="444"/>
                  </a:lnTo>
                  <a:lnTo>
                    <a:pt x="601" y="4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0" name="Freeform 106"/>
            <p:cNvSpPr>
              <a:spLocks/>
            </p:cNvSpPr>
            <p:nvPr/>
          </p:nvSpPr>
          <p:spPr bwMode="auto">
            <a:xfrm>
              <a:off x="5230" y="2471"/>
              <a:ext cx="203" cy="188"/>
            </a:xfrm>
            <a:custGeom>
              <a:avLst/>
              <a:gdLst>
                <a:gd name="T0" fmla="*/ 182 w 203"/>
                <a:gd name="T1" fmla="*/ 185 h 188"/>
                <a:gd name="T2" fmla="*/ 173 w 203"/>
                <a:gd name="T3" fmla="*/ 175 h 188"/>
                <a:gd name="T4" fmla="*/ 159 w 203"/>
                <a:gd name="T5" fmla="*/ 154 h 188"/>
                <a:gd name="T6" fmla="*/ 146 w 203"/>
                <a:gd name="T7" fmla="*/ 144 h 188"/>
                <a:gd name="T8" fmla="*/ 138 w 203"/>
                <a:gd name="T9" fmla="*/ 131 h 188"/>
                <a:gd name="T10" fmla="*/ 111 w 203"/>
                <a:gd name="T11" fmla="*/ 117 h 188"/>
                <a:gd name="T12" fmla="*/ 90 w 203"/>
                <a:gd name="T13" fmla="*/ 117 h 188"/>
                <a:gd name="T14" fmla="*/ 82 w 203"/>
                <a:gd name="T15" fmla="*/ 110 h 188"/>
                <a:gd name="T16" fmla="*/ 65 w 203"/>
                <a:gd name="T17" fmla="*/ 119 h 188"/>
                <a:gd name="T18" fmla="*/ 48 w 203"/>
                <a:gd name="T19" fmla="*/ 104 h 188"/>
                <a:gd name="T20" fmla="*/ 38 w 203"/>
                <a:gd name="T21" fmla="*/ 129 h 188"/>
                <a:gd name="T22" fmla="*/ 4 w 203"/>
                <a:gd name="T23" fmla="*/ 121 h 188"/>
                <a:gd name="T24" fmla="*/ 0 w 203"/>
                <a:gd name="T25" fmla="*/ 108 h 188"/>
                <a:gd name="T26" fmla="*/ 11 w 203"/>
                <a:gd name="T27" fmla="*/ 58 h 188"/>
                <a:gd name="T28" fmla="*/ 13 w 203"/>
                <a:gd name="T29" fmla="*/ 35 h 188"/>
                <a:gd name="T30" fmla="*/ 23 w 203"/>
                <a:gd name="T31" fmla="*/ 25 h 188"/>
                <a:gd name="T32" fmla="*/ 44 w 203"/>
                <a:gd name="T33" fmla="*/ 19 h 188"/>
                <a:gd name="T34" fmla="*/ 59 w 203"/>
                <a:gd name="T35" fmla="*/ 0 h 188"/>
                <a:gd name="T36" fmla="*/ 77 w 203"/>
                <a:gd name="T37" fmla="*/ 39 h 188"/>
                <a:gd name="T38" fmla="*/ 86 w 203"/>
                <a:gd name="T39" fmla="*/ 69 h 188"/>
                <a:gd name="T40" fmla="*/ 104 w 203"/>
                <a:gd name="T41" fmla="*/ 87 h 188"/>
                <a:gd name="T42" fmla="*/ 146 w 203"/>
                <a:gd name="T43" fmla="*/ 119 h 188"/>
                <a:gd name="T44" fmla="*/ 163 w 203"/>
                <a:gd name="T45" fmla="*/ 138 h 188"/>
                <a:gd name="T46" fmla="*/ 178 w 203"/>
                <a:gd name="T47" fmla="*/ 158 h 188"/>
                <a:gd name="T48" fmla="*/ 190 w 203"/>
                <a:gd name="T49" fmla="*/ 169 h 188"/>
                <a:gd name="T50" fmla="*/ 203 w 203"/>
                <a:gd name="T51" fmla="*/ 181 h 188"/>
                <a:gd name="T52" fmla="*/ 196 w 203"/>
                <a:gd name="T53" fmla="*/ 188 h 188"/>
                <a:gd name="T54" fmla="*/ 182 w 203"/>
                <a:gd name="T55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3" h="188">
                  <a:moveTo>
                    <a:pt x="182" y="185"/>
                  </a:moveTo>
                  <a:lnTo>
                    <a:pt x="173" y="175"/>
                  </a:lnTo>
                  <a:lnTo>
                    <a:pt x="159" y="154"/>
                  </a:lnTo>
                  <a:lnTo>
                    <a:pt x="146" y="144"/>
                  </a:lnTo>
                  <a:lnTo>
                    <a:pt x="138" y="131"/>
                  </a:lnTo>
                  <a:lnTo>
                    <a:pt x="111" y="117"/>
                  </a:lnTo>
                  <a:lnTo>
                    <a:pt x="90" y="117"/>
                  </a:lnTo>
                  <a:lnTo>
                    <a:pt x="82" y="110"/>
                  </a:lnTo>
                  <a:lnTo>
                    <a:pt x="65" y="119"/>
                  </a:lnTo>
                  <a:lnTo>
                    <a:pt x="48" y="104"/>
                  </a:lnTo>
                  <a:lnTo>
                    <a:pt x="38" y="129"/>
                  </a:lnTo>
                  <a:lnTo>
                    <a:pt x="4" y="121"/>
                  </a:lnTo>
                  <a:lnTo>
                    <a:pt x="0" y="108"/>
                  </a:lnTo>
                  <a:lnTo>
                    <a:pt x="11" y="58"/>
                  </a:lnTo>
                  <a:lnTo>
                    <a:pt x="13" y="35"/>
                  </a:lnTo>
                  <a:lnTo>
                    <a:pt x="23" y="25"/>
                  </a:lnTo>
                  <a:lnTo>
                    <a:pt x="44" y="19"/>
                  </a:lnTo>
                  <a:lnTo>
                    <a:pt x="59" y="0"/>
                  </a:lnTo>
                  <a:lnTo>
                    <a:pt x="77" y="39"/>
                  </a:lnTo>
                  <a:lnTo>
                    <a:pt x="86" y="69"/>
                  </a:lnTo>
                  <a:lnTo>
                    <a:pt x="104" y="87"/>
                  </a:lnTo>
                  <a:lnTo>
                    <a:pt x="146" y="119"/>
                  </a:lnTo>
                  <a:lnTo>
                    <a:pt x="163" y="138"/>
                  </a:lnTo>
                  <a:lnTo>
                    <a:pt x="178" y="158"/>
                  </a:lnTo>
                  <a:lnTo>
                    <a:pt x="190" y="169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2" y="18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7" name="Freeform 113"/>
            <p:cNvSpPr>
              <a:spLocks/>
            </p:cNvSpPr>
            <p:nvPr/>
          </p:nvSpPr>
          <p:spPr bwMode="auto">
            <a:xfrm>
              <a:off x="4410" y="3003"/>
              <a:ext cx="169" cy="215"/>
            </a:xfrm>
            <a:custGeom>
              <a:avLst/>
              <a:gdLst>
                <a:gd name="T0" fmla="*/ 69 w 169"/>
                <a:gd name="T1" fmla="*/ 215 h 215"/>
                <a:gd name="T2" fmla="*/ 39 w 169"/>
                <a:gd name="T3" fmla="*/ 181 h 215"/>
                <a:gd name="T4" fmla="*/ 19 w 169"/>
                <a:gd name="T5" fmla="*/ 154 h 215"/>
                <a:gd name="T6" fmla="*/ 0 w 169"/>
                <a:gd name="T7" fmla="*/ 117 h 215"/>
                <a:gd name="T8" fmla="*/ 2 w 169"/>
                <a:gd name="T9" fmla="*/ 108 h 215"/>
                <a:gd name="T10" fmla="*/ 8 w 169"/>
                <a:gd name="T11" fmla="*/ 96 h 215"/>
                <a:gd name="T12" fmla="*/ 16 w 169"/>
                <a:gd name="T13" fmla="*/ 71 h 215"/>
                <a:gd name="T14" fmla="*/ 21 w 169"/>
                <a:gd name="T15" fmla="*/ 46 h 215"/>
                <a:gd name="T16" fmla="*/ 31 w 169"/>
                <a:gd name="T17" fmla="*/ 44 h 215"/>
                <a:gd name="T18" fmla="*/ 75 w 169"/>
                <a:gd name="T19" fmla="*/ 44 h 215"/>
                <a:gd name="T20" fmla="*/ 75 w 169"/>
                <a:gd name="T21" fmla="*/ 4 h 215"/>
                <a:gd name="T22" fmla="*/ 89 w 169"/>
                <a:gd name="T23" fmla="*/ 0 h 215"/>
                <a:gd name="T24" fmla="*/ 108 w 169"/>
                <a:gd name="T25" fmla="*/ 6 h 215"/>
                <a:gd name="T26" fmla="*/ 125 w 169"/>
                <a:gd name="T27" fmla="*/ 2 h 215"/>
                <a:gd name="T28" fmla="*/ 129 w 169"/>
                <a:gd name="T29" fmla="*/ 4 h 215"/>
                <a:gd name="T30" fmla="*/ 127 w 169"/>
                <a:gd name="T31" fmla="*/ 17 h 215"/>
                <a:gd name="T32" fmla="*/ 135 w 169"/>
                <a:gd name="T33" fmla="*/ 35 h 215"/>
                <a:gd name="T34" fmla="*/ 158 w 169"/>
                <a:gd name="T35" fmla="*/ 33 h 215"/>
                <a:gd name="T36" fmla="*/ 165 w 169"/>
                <a:gd name="T37" fmla="*/ 38 h 215"/>
                <a:gd name="T38" fmla="*/ 152 w 169"/>
                <a:gd name="T39" fmla="*/ 79 h 215"/>
                <a:gd name="T40" fmla="*/ 167 w 169"/>
                <a:gd name="T41" fmla="*/ 98 h 215"/>
                <a:gd name="T42" fmla="*/ 169 w 169"/>
                <a:gd name="T43" fmla="*/ 125 h 215"/>
                <a:gd name="T44" fmla="*/ 165 w 169"/>
                <a:gd name="T45" fmla="*/ 148 h 215"/>
                <a:gd name="T46" fmla="*/ 158 w 169"/>
                <a:gd name="T47" fmla="*/ 163 h 215"/>
                <a:gd name="T48" fmla="*/ 131 w 169"/>
                <a:gd name="T49" fmla="*/ 163 h 215"/>
                <a:gd name="T50" fmla="*/ 113 w 169"/>
                <a:gd name="T51" fmla="*/ 146 h 215"/>
                <a:gd name="T52" fmla="*/ 112 w 169"/>
                <a:gd name="T53" fmla="*/ 161 h 215"/>
                <a:gd name="T54" fmla="*/ 92 w 169"/>
                <a:gd name="T55" fmla="*/ 165 h 215"/>
                <a:gd name="T56" fmla="*/ 81 w 169"/>
                <a:gd name="T57" fmla="*/ 175 h 215"/>
                <a:gd name="T58" fmla="*/ 92 w 169"/>
                <a:gd name="T59" fmla="*/ 196 h 215"/>
                <a:gd name="T60" fmla="*/ 69 w 169"/>
                <a:gd name="T6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15">
                  <a:moveTo>
                    <a:pt x="69" y="215"/>
                  </a:moveTo>
                  <a:lnTo>
                    <a:pt x="39" y="181"/>
                  </a:lnTo>
                  <a:lnTo>
                    <a:pt x="19" y="154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8" y="96"/>
                  </a:lnTo>
                  <a:lnTo>
                    <a:pt x="16" y="71"/>
                  </a:lnTo>
                  <a:lnTo>
                    <a:pt x="21" y="46"/>
                  </a:lnTo>
                  <a:lnTo>
                    <a:pt x="31" y="44"/>
                  </a:lnTo>
                  <a:lnTo>
                    <a:pt x="75" y="44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108" y="6"/>
                  </a:lnTo>
                  <a:lnTo>
                    <a:pt x="125" y="2"/>
                  </a:lnTo>
                  <a:lnTo>
                    <a:pt x="129" y="4"/>
                  </a:lnTo>
                  <a:lnTo>
                    <a:pt x="127" y="17"/>
                  </a:lnTo>
                  <a:lnTo>
                    <a:pt x="135" y="35"/>
                  </a:lnTo>
                  <a:lnTo>
                    <a:pt x="158" y="33"/>
                  </a:lnTo>
                  <a:lnTo>
                    <a:pt x="165" y="38"/>
                  </a:lnTo>
                  <a:lnTo>
                    <a:pt x="152" y="79"/>
                  </a:lnTo>
                  <a:lnTo>
                    <a:pt x="167" y="98"/>
                  </a:lnTo>
                  <a:lnTo>
                    <a:pt x="169" y="125"/>
                  </a:lnTo>
                  <a:lnTo>
                    <a:pt x="165" y="148"/>
                  </a:lnTo>
                  <a:lnTo>
                    <a:pt x="158" y="163"/>
                  </a:lnTo>
                  <a:lnTo>
                    <a:pt x="131" y="163"/>
                  </a:lnTo>
                  <a:lnTo>
                    <a:pt x="113" y="146"/>
                  </a:lnTo>
                  <a:lnTo>
                    <a:pt x="112" y="161"/>
                  </a:lnTo>
                  <a:lnTo>
                    <a:pt x="92" y="165"/>
                  </a:lnTo>
                  <a:lnTo>
                    <a:pt x="81" y="175"/>
                  </a:lnTo>
                  <a:lnTo>
                    <a:pt x="92" y="196"/>
                  </a:lnTo>
                  <a:lnTo>
                    <a:pt x="69" y="2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79" name="Freeform 115"/>
            <p:cNvSpPr>
              <a:spLocks/>
            </p:cNvSpPr>
            <p:nvPr/>
          </p:nvSpPr>
          <p:spPr bwMode="auto">
            <a:xfrm>
              <a:off x="4426" y="3005"/>
              <a:ext cx="59" cy="44"/>
            </a:xfrm>
            <a:custGeom>
              <a:avLst/>
              <a:gdLst>
                <a:gd name="T0" fmla="*/ 5 w 59"/>
                <a:gd name="T1" fmla="*/ 44 h 44"/>
                <a:gd name="T2" fmla="*/ 0 w 59"/>
                <a:gd name="T3" fmla="*/ 38 h 44"/>
                <a:gd name="T4" fmla="*/ 11 w 59"/>
                <a:gd name="T5" fmla="*/ 0 h 44"/>
                <a:gd name="T6" fmla="*/ 59 w 59"/>
                <a:gd name="T7" fmla="*/ 2 h 44"/>
                <a:gd name="T8" fmla="*/ 59 w 59"/>
                <a:gd name="T9" fmla="*/ 42 h 44"/>
                <a:gd name="T10" fmla="*/ 15 w 59"/>
                <a:gd name="T11" fmla="*/ 42 h 44"/>
                <a:gd name="T12" fmla="*/ 5 w 59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lnTo>
                    <a:pt x="0" y="38"/>
                  </a:lnTo>
                  <a:lnTo>
                    <a:pt x="11" y="0"/>
                  </a:lnTo>
                  <a:lnTo>
                    <a:pt x="59" y="2"/>
                  </a:lnTo>
                  <a:lnTo>
                    <a:pt x="59" y="42"/>
                  </a:lnTo>
                  <a:lnTo>
                    <a:pt x="15" y="42"/>
                  </a:lnTo>
                  <a:lnTo>
                    <a:pt x="5" y="4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6" name="Freeform 132"/>
            <p:cNvSpPr>
              <a:spLocks/>
            </p:cNvSpPr>
            <p:nvPr/>
          </p:nvSpPr>
          <p:spPr bwMode="auto">
            <a:xfrm>
              <a:off x="4428" y="1955"/>
              <a:ext cx="462" cy="462"/>
            </a:xfrm>
            <a:custGeom>
              <a:avLst/>
              <a:gdLst>
                <a:gd name="T0" fmla="*/ 163 w 462"/>
                <a:gd name="T1" fmla="*/ 349 h 462"/>
                <a:gd name="T2" fmla="*/ 142 w 462"/>
                <a:gd name="T3" fmla="*/ 363 h 462"/>
                <a:gd name="T4" fmla="*/ 124 w 462"/>
                <a:gd name="T5" fmla="*/ 343 h 462"/>
                <a:gd name="T6" fmla="*/ 78 w 462"/>
                <a:gd name="T7" fmla="*/ 330 h 462"/>
                <a:gd name="T8" fmla="*/ 65 w 462"/>
                <a:gd name="T9" fmla="*/ 309 h 462"/>
                <a:gd name="T10" fmla="*/ 42 w 462"/>
                <a:gd name="T11" fmla="*/ 292 h 462"/>
                <a:gd name="T12" fmla="*/ 28 w 462"/>
                <a:gd name="T13" fmla="*/ 299 h 462"/>
                <a:gd name="T14" fmla="*/ 19 w 462"/>
                <a:gd name="T15" fmla="*/ 280 h 462"/>
                <a:gd name="T16" fmla="*/ 17 w 462"/>
                <a:gd name="T17" fmla="*/ 265 h 462"/>
                <a:gd name="T18" fmla="*/ 0 w 462"/>
                <a:gd name="T19" fmla="*/ 240 h 462"/>
                <a:gd name="T20" fmla="*/ 11 w 462"/>
                <a:gd name="T21" fmla="*/ 226 h 462"/>
                <a:gd name="T22" fmla="*/ 9 w 462"/>
                <a:gd name="T23" fmla="*/ 205 h 462"/>
                <a:gd name="T24" fmla="*/ 13 w 462"/>
                <a:gd name="T25" fmla="*/ 186 h 462"/>
                <a:gd name="T26" fmla="*/ 11 w 462"/>
                <a:gd name="T27" fmla="*/ 171 h 462"/>
                <a:gd name="T28" fmla="*/ 15 w 462"/>
                <a:gd name="T29" fmla="*/ 142 h 462"/>
                <a:gd name="T30" fmla="*/ 15 w 462"/>
                <a:gd name="T31" fmla="*/ 126 h 462"/>
                <a:gd name="T32" fmla="*/ 5 w 462"/>
                <a:gd name="T33" fmla="*/ 96 h 462"/>
                <a:gd name="T34" fmla="*/ 19 w 462"/>
                <a:gd name="T35" fmla="*/ 88 h 462"/>
                <a:gd name="T36" fmla="*/ 23 w 462"/>
                <a:gd name="T37" fmla="*/ 75 h 462"/>
                <a:gd name="T38" fmla="*/ 19 w 462"/>
                <a:gd name="T39" fmla="*/ 61 h 462"/>
                <a:gd name="T40" fmla="*/ 38 w 462"/>
                <a:gd name="T41" fmla="*/ 48 h 462"/>
                <a:gd name="T42" fmla="*/ 48 w 462"/>
                <a:gd name="T43" fmla="*/ 36 h 462"/>
                <a:gd name="T44" fmla="*/ 61 w 462"/>
                <a:gd name="T45" fmla="*/ 27 h 462"/>
                <a:gd name="T46" fmla="*/ 63 w 462"/>
                <a:gd name="T47" fmla="*/ 0 h 462"/>
                <a:gd name="T48" fmla="*/ 95 w 462"/>
                <a:gd name="T49" fmla="*/ 11 h 462"/>
                <a:gd name="T50" fmla="*/ 109 w 462"/>
                <a:gd name="T51" fmla="*/ 9 h 462"/>
                <a:gd name="T52" fmla="*/ 132 w 462"/>
                <a:gd name="T53" fmla="*/ 15 h 462"/>
                <a:gd name="T54" fmla="*/ 170 w 462"/>
                <a:gd name="T55" fmla="*/ 30 h 462"/>
                <a:gd name="T56" fmla="*/ 184 w 462"/>
                <a:gd name="T57" fmla="*/ 61 h 462"/>
                <a:gd name="T58" fmla="*/ 211 w 462"/>
                <a:gd name="T59" fmla="*/ 67 h 462"/>
                <a:gd name="T60" fmla="*/ 251 w 462"/>
                <a:gd name="T61" fmla="*/ 80 h 462"/>
                <a:gd name="T62" fmla="*/ 282 w 462"/>
                <a:gd name="T63" fmla="*/ 98 h 462"/>
                <a:gd name="T64" fmla="*/ 295 w 462"/>
                <a:gd name="T65" fmla="*/ 90 h 462"/>
                <a:gd name="T66" fmla="*/ 309 w 462"/>
                <a:gd name="T67" fmla="*/ 73 h 462"/>
                <a:gd name="T68" fmla="*/ 301 w 462"/>
                <a:gd name="T69" fmla="*/ 48 h 462"/>
                <a:gd name="T70" fmla="*/ 310 w 462"/>
                <a:gd name="T71" fmla="*/ 30 h 462"/>
                <a:gd name="T72" fmla="*/ 330 w 462"/>
                <a:gd name="T73" fmla="*/ 15 h 462"/>
                <a:gd name="T74" fmla="*/ 351 w 462"/>
                <a:gd name="T75" fmla="*/ 11 h 462"/>
                <a:gd name="T76" fmla="*/ 389 w 462"/>
                <a:gd name="T77" fmla="*/ 17 h 462"/>
                <a:gd name="T78" fmla="*/ 399 w 462"/>
                <a:gd name="T79" fmla="*/ 32 h 462"/>
                <a:gd name="T80" fmla="*/ 410 w 462"/>
                <a:gd name="T81" fmla="*/ 32 h 462"/>
                <a:gd name="T82" fmla="*/ 420 w 462"/>
                <a:gd name="T83" fmla="*/ 38 h 462"/>
                <a:gd name="T84" fmla="*/ 449 w 462"/>
                <a:gd name="T85" fmla="*/ 42 h 462"/>
                <a:gd name="T86" fmla="*/ 454 w 462"/>
                <a:gd name="T87" fmla="*/ 53 h 462"/>
                <a:gd name="T88" fmla="*/ 445 w 462"/>
                <a:gd name="T89" fmla="*/ 71 h 462"/>
                <a:gd name="T90" fmla="*/ 451 w 462"/>
                <a:gd name="T91" fmla="*/ 84 h 462"/>
                <a:gd name="T92" fmla="*/ 445 w 462"/>
                <a:gd name="T93" fmla="*/ 105 h 462"/>
                <a:gd name="T94" fmla="*/ 454 w 462"/>
                <a:gd name="T95" fmla="*/ 132 h 462"/>
                <a:gd name="T96" fmla="*/ 458 w 462"/>
                <a:gd name="T97" fmla="*/ 253 h 462"/>
                <a:gd name="T98" fmla="*/ 460 w 462"/>
                <a:gd name="T99" fmla="*/ 380 h 462"/>
                <a:gd name="T100" fmla="*/ 462 w 462"/>
                <a:gd name="T101" fmla="*/ 447 h 462"/>
                <a:gd name="T102" fmla="*/ 428 w 462"/>
                <a:gd name="T103" fmla="*/ 447 h 462"/>
                <a:gd name="T104" fmla="*/ 428 w 462"/>
                <a:gd name="T105" fmla="*/ 462 h 462"/>
                <a:gd name="T106" fmla="*/ 309 w 462"/>
                <a:gd name="T107" fmla="*/ 397 h 462"/>
                <a:gd name="T108" fmla="*/ 191 w 462"/>
                <a:gd name="T109" fmla="*/ 332 h 462"/>
                <a:gd name="T110" fmla="*/ 163 w 462"/>
                <a:gd name="T111" fmla="*/ 34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62">
                  <a:moveTo>
                    <a:pt x="163" y="349"/>
                  </a:moveTo>
                  <a:lnTo>
                    <a:pt x="142" y="363"/>
                  </a:lnTo>
                  <a:lnTo>
                    <a:pt x="124" y="343"/>
                  </a:lnTo>
                  <a:lnTo>
                    <a:pt x="78" y="330"/>
                  </a:lnTo>
                  <a:lnTo>
                    <a:pt x="65" y="309"/>
                  </a:lnTo>
                  <a:lnTo>
                    <a:pt x="42" y="292"/>
                  </a:lnTo>
                  <a:lnTo>
                    <a:pt x="28" y="299"/>
                  </a:lnTo>
                  <a:lnTo>
                    <a:pt x="19" y="280"/>
                  </a:lnTo>
                  <a:lnTo>
                    <a:pt x="17" y="265"/>
                  </a:lnTo>
                  <a:lnTo>
                    <a:pt x="0" y="240"/>
                  </a:lnTo>
                  <a:lnTo>
                    <a:pt x="11" y="226"/>
                  </a:lnTo>
                  <a:lnTo>
                    <a:pt x="9" y="205"/>
                  </a:lnTo>
                  <a:lnTo>
                    <a:pt x="13" y="186"/>
                  </a:lnTo>
                  <a:lnTo>
                    <a:pt x="11" y="171"/>
                  </a:lnTo>
                  <a:lnTo>
                    <a:pt x="15" y="142"/>
                  </a:lnTo>
                  <a:lnTo>
                    <a:pt x="15" y="126"/>
                  </a:lnTo>
                  <a:lnTo>
                    <a:pt x="5" y="96"/>
                  </a:lnTo>
                  <a:lnTo>
                    <a:pt x="19" y="88"/>
                  </a:lnTo>
                  <a:lnTo>
                    <a:pt x="23" y="75"/>
                  </a:lnTo>
                  <a:lnTo>
                    <a:pt x="19" y="61"/>
                  </a:lnTo>
                  <a:lnTo>
                    <a:pt x="38" y="48"/>
                  </a:lnTo>
                  <a:lnTo>
                    <a:pt x="48" y="36"/>
                  </a:lnTo>
                  <a:lnTo>
                    <a:pt x="61" y="27"/>
                  </a:lnTo>
                  <a:lnTo>
                    <a:pt x="63" y="0"/>
                  </a:lnTo>
                  <a:lnTo>
                    <a:pt x="95" y="11"/>
                  </a:lnTo>
                  <a:lnTo>
                    <a:pt x="109" y="9"/>
                  </a:lnTo>
                  <a:lnTo>
                    <a:pt x="132" y="15"/>
                  </a:lnTo>
                  <a:lnTo>
                    <a:pt x="170" y="30"/>
                  </a:lnTo>
                  <a:lnTo>
                    <a:pt x="184" y="61"/>
                  </a:lnTo>
                  <a:lnTo>
                    <a:pt x="211" y="67"/>
                  </a:lnTo>
                  <a:lnTo>
                    <a:pt x="251" y="80"/>
                  </a:lnTo>
                  <a:lnTo>
                    <a:pt x="282" y="98"/>
                  </a:lnTo>
                  <a:lnTo>
                    <a:pt x="295" y="90"/>
                  </a:lnTo>
                  <a:lnTo>
                    <a:pt x="309" y="73"/>
                  </a:lnTo>
                  <a:lnTo>
                    <a:pt x="301" y="48"/>
                  </a:lnTo>
                  <a:lnTo>
                    <a:pt x="310" y="30"/>
                  </a:lnTo>
                  <a:lnTo>
                    <a:pt x="330" y="15"/>
                  </a:lnTo>
                  <a:lnTo>
                    <a:pt x="351" y="11"/>
                  </a:lnTo>
                  <a:lnTo>
                    <a:pt x="389" y="17"/>
                  </a:lnTo>
                  <a:lnTo>
                    <a:pt x="399" y="32"/>
                  </a:lnTo>
                  <a:lnTo>
                    <a:pt x="410" y="32"/>
                  </a:lnTo>
                  <a:lnTo>
                    <a:pt x="420" y="38"/>
                  </a:lnTo>
                  <a:lnTo>
                    <a:pt x="449" y="42"/>
                  </a:lnTo>
                  <a:lnTo>
                    <a:pt x="454" y="53"/>
                  </a:lnTo>
                  <a:lnTo>
                    <a:pt x="445" y="71"/>
                  </a:lnTo>
                  <a:lnTo>
                    <a:pt x="451" y="84"/>
                  </a:lnTo>
                  <a:lnTo>
                    <a:pt x="445" y="105"/>
                  </a:lnTo>
                  <a:lnTo>
                    <a:pt x="454" y="132"/>
                  </a:lnTo>
                  <a:lnTo>
                    <a:pt x="458" y="253"/>
                  </a:lnTo>
                  <a:lnTo>
                    <a:pt x="460" y="380"/>
                  </a:lnTo>
                  <a:lnTo>
                    <a:pt x="462" y="447"/>
                  </a:lnTo>
                  <a:lnTo>
                    <a:pt x="428" y="447"/>
                  </a:lnTo>
                  <a:lnTo>
                    <a:pt x="428" y="462"/>
                  </a:lnTo>
                  <a:lnTo>
                    <a:pt x="309" y="397"/>
                  </a:lnTo>
                  <a:lnTo>
                    <a:pt x="191" y="332"/>
                  </a:lnTo>
                  <a:lnTo>
                    <a:pt x="163" y="34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498" name="Freeform 134"/>
            <p:cNvSpPr>
              <a:spLocks/>
            </p:cNvSpPr>
            <p:nvPr/>
          </p:nvSpPr>
          <p:spPr bwMode="auto">
            <a:xfrm>
              <a:off x="4938" y="4057"/>
              <a:ext cx="69" cy="69"/>
            </a:xfrm>
            <a:custGeom>
              <a:avLst/>
              <a:gdLst>
                <a:gd name="T0" fmla="*/ 60 w 69"/>
                <a:gd name="T1" fmla="*/ 12 h 69"/>
                <a:gd name="T2" fmla="*/ 69 w 69"/>
                <a:gd name="T3" fmla="*/ 21 h 69"/>
                <a:gd name="T4" fmla="*/ 60 w 69"/>
                <a:gd name="T5" fmla="*/ 39 h 69"/>
                <a:gd name="T6" fmla="*/ 54 w 69"/>
                <a:gd name="T7" fmla="*/ 50 h 69"/>
                <a:gd name="T8" fmla="*/ 37 w 69"/>
                <a:gd name="T9" fmla="*/ 54 h 69"/>
                <a:gd name="T10" fmla="*/ 31 w 69"/>
                <a:gd name="T11" fmla="*/ 65 h 69"/>
                <a:gd name="T12" fmla="*/ 21 w 69"/>
                <a:gd name="T13" fmla="*/ 69 h 69"/>
                <a:gd name="T14" fmla="*/ 0 w 69"/>
                <a:gd name="T15" fmla="*/ 42 h 69"/>
                <a:gd name="T16" fmla="*/ 17 w 69"/>
                <a:gd name="T17" fmla="*/ 21 h 69"/>
                <a:gd name="T18" fmla="*/ 33 w 69"/>
                <a:gd name="T19" fmla="*/ 8 h 69"/>
                <a:gd name="T20" fmla="*/ 46 w 69"/>
                <a:gd name="T21" fmla="*/ 0 h 69"/>
                <a:gd name="T22" fmla="*/ 60 w 69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0" y="12"/>
                  </a:moveTo>
                  <a:lnTo>
                    <a:pt x="69" y="21"/>
                  </a:lnTo>
                  <a:lnTo>
                    <a:pt x="60" y="39"/>
                  </a:lnTo>
                  <a:lnTo>
                    <a:pt x="54" y="50"/>
                  </a:lnTo>
                  <a:lnTo>
                    <a:pt x="37" y="54"/>
                  </a:lnTo>
                  <a:lnTo>
                    <a:pt x="31" y="65"/>
                  </a:lnTo>
                  <a:lnTo>
                    <a:pt x="21" y="69"/>
                  </a:lnTo>
                  <a:lnTo>
                    <a:pt x="0" y="42"/>
                  </a:lnTo>
                  <a:lnTo>
                    <a:pt x="17" y="21"/>
                  </a:lnTo>
                  <a:lnTo>
                    <a:pt x="33" y="8"/>
                  </a:lnTo>
                  <a:lnTo>
                    <a:pt x="46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5E9732"/>
                </a:solidFill>
              </a:endParaRPr>
            </a:p>
          </p:txBody>
        </p:sp>
        <p:sp>
          <p:nvSpPr>
            <p:cNvPr id="503" name="Freeform 139"/>
            <p:cNvSpPr>
              <a:spLocks/>
            </p:cNvSpPr>
            <p:nvPr/>
          </p:nvSpPr>
          <p:spPr bwMode="auto">
            <a:xfrm>
              <a:off x="5426" y="3493"/>
              <a:ext cx="224" cy="461"/>
            </a:xfrm>
            <a:custGeom>
              <a:avLst/>
              <a:gdLst>
                <a:gd name="T0" fmla="*/ 201 w 224"/>
                <a:gd name="T1" fmla="*/ 15 h 461"/>
                <a:gd name="T2" fmla="*/ 209 w 224"/>
                <a:gd name="T3" fmla="*/ 28 h 461"/>
                <a:gd name="T4" fmla="*/ 215 w 224"/>
                <a:gd name="T5" fmla="*/ 52 h 461"/>
                <a:gd name="T6" fmla="*/ 219 w 224"/>
                <a:gd name="T7" fmla="*/ 92 h 461"/>
                <a:gd name="T8" fmla="*/ 224 w 224"/>
                <a:gd name="T9" fmla="*/ 109 h 461"/>
                <a:gd name="T10" fmla="*/ 220 w 224"/>
                <a:gd name="T11" fmla="*/ 125 h 461"/>
                <a:gd name="T12" fmla="*/ 215 w 224"/>
                <a:gd name="T13" fmla="*/ 134 h 461"/>
                <a:gd name="T14" fmla="*/ 207 w 224"/>
                <a:gd name="T15" fmla="*/ 115 h 461"/>
                <a:gd name="T16" fmla="*/ 201 w 224"/>
                <a:gd name="T17" fmla="*/ 125 h 461"/>
                <a:gd name="T18" fmla="*/ 205 w 224"/>
                <a:gd name="T19" fmla="*/ 149 h 461"/>
                <a:gd name="T20" fmla="*/ 201 w 224"/>
                <a:gd name="T21" fmla="*/ 165 h 461"/>
                <a:gd name="T22" fmla="*/ 194 w 224"/>
                <a:gd name="T23" fmla="*/ 173 h 461"/>
                <a:gd name="T24" fmla="*/ 190 w 224"/>
                <a:gd name="T25" fmla="*/ 201 h 461"/>
                <a:gd name="T26" fmla="*/ 176 w 224"/>
                <a:gd name="T27" fmla="*/ 242 h 461"/>
                <a:gd name="T28" fmla="*/ 159 w 224"/>
                <a:gd name="T29" fmla="*/ 288 h 461"/>
                <a:gd name="T30" fmla="*/ 136 w 224"/>
                <a:gd name="T31" fmla="*/ 353 h 461"/>
                <a:gd name="T32" fmla="*/ 123 w 224"/>
                <a:gd name="T33" fmla="*/ 399 h 461"/>
                <a:gd name="T34" fmla="*/ 107 w 224"/>
                <a:gd name="T35" fmla="*/ 439 h 461"/>
                <a:gd name="T36" fmla="*/ 82 w 224"/>
                <a:gd name="T37" fmla="*/ 447 h 461"/>
                <a:gd name="T38" fmla="*/ 55 w 224"/>
                <a:gd name="T39" fmla="*/ 461 h 461"/>
                <a:gd name="T40" fmla="*/ 40 w 224"/>
                <a:gd name="T41" fmla="*/ 453 h 461"/>
                <a:gd name="T42" fmla="*/ 17 w 224"/>
                <a:gd name="T43" fmla="*/ 441 h 461"/>
                <a:gd name="T44" fmla="*/ 9 w 224"/>
                <a:gd name="T45" fmla="*/ 422 h 461"/>
                <a:gd name="T46" fmla="*/ 9 w 224"/>
                <a:gd name="T47" fmla="*/ 393 h 461"/>
                <a:gd name="T48" fmla="*/ 2 w 224"/>
                <a:gd name="T49" fmla="*/ 365 h 461"/>
                <a:gd name="T50" fmla="*/ 0 w 224"/>
                <a:gd name="T51" fmla="*/ 341 h 461"/>
                <a:gd name="T52" fmla="*/ 5 w 224"/>
                <a:gd name="T53" fmla="*/ 317 h 461"/>
                <a:gd name="T54" fmla="*/ 19 w 224"/>
                <a:gd name="T55" fmla="*/ 311 h 461"/>
                <a:gd name="T56" fmla="*/ 21 w 224"/>
                <a:gd name="T57" fmla="*/ 299 h 461"/>
                <a:gd name="T58" fmla="*/ 36 w 224"/>
                <a:gd name="T59" fmla="*/ 272 h 461"/>
                <a:gd name="T60" fmla="*/ 40 w 224"/>
                <a:gd name="T61" fmla="*/ 251 h 461"/>
                <a:gd name="T62" fmla="*/ 34 w 224"/>
                <a:gd name="T63" fmla="*/ 236 h 461"/>
                <a:gd name="T64" fmla="*/ 28 w 224"/>
                <a:gd name="T65" fmla="*/ 215 h 461"/>
                <a:gd name="T66" fmla="*/ 28 w 224"/>
                <a:gd name="T67" fmla="*/ 182 h 461"/>
                <a:gd name="T68" fmla="*/ 40 w 224"/>
                <a:gd name="T69" fmla="*/ 163 h 461"/>
                <a:gd name="T70" fmla="*/ 44 w 224"/>
                <a:gd name="T71" fmla="*/ 142 h 461"/>
                <a:gd name="T72" fmla="*/ 59 w 224"/>
                <a:gd name="T73" fmla="*/ 140 h 461"/>
                <a:gd name="T74" fmla="*/ 76 w 224"/>
                <a:gd name="T75" fmla="*/ 134 h 461"/>
                <a:gd name="T76" fmla="*/ 88 w 224"/>
                <a:gd name="T77" fmla="*/ 128 h 461"/>
                <a:gd name="T78" fmla="*/ 100 w 224"/>
                <a:gd name="T79" fmla="*/ 126 h 461"/>
                <a:gd name="T80" fmla="*/ 119 w 224"/>
                <a:gd name="T81" fmla="*/ 107 h 461"/>
                <a:gd name="T82" fmla="*/ 144 w 224"/>
                <a:gd name="T83" fmla="*/ 86 h 461"/>
                <a:gd name="T84" fmla="*/ 153 w 224"/>
                <a:gd name="T85" fmla="*/ 69 h 461"/>
                <a:gd name="T86" fmla="*/ 149 w 224"/>
                <a:gd name="T87" fmla="*/ 55 h 461"/>
                <a:gd name="T88" fmla="*/ 163 w 224"/>
                <a:gd name="T89" fmla="*/ 59 h 461"/>
                <a:gd name="T90" fmla="*/ 180 w 224"/>
                <a:gd name="T91" fmla="*/ 36 h 461"/>
                <a:gd name="T92" fmla="*/ 180 w 224"/>
                <a:gd name="T93" fmla="*/ 15 h 461"/>
                <a:gd name="T94" fmla="*/ 192 w 224"/>
                <a:gd name="T95" fmla="*/ 0 h 461"/>
                <a:gd name="T96" fmla="*/ 201 w 224"/>
                <a:gd name="T97" fmla="*/ 1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461">
                  <a:moveTo>
                    <a:pt x="201" y="15"/>
                  </a:moveTo>
                  <a:lnTo>
                    <a:pt x="209" y="28"/>
                  </a:lnTo>
                  <a:lnTo>
                    <a:pt x="215" y="52"/>
                  </a:lnTo>
                  <a:lnTo>
                    <a:pt x="219" y="92"/>
                  </a:lnTo>
                  <a:lnTo>
                    <a:pt x="224" y="109"/>
                  </a:lnTo>
                  <a:lnTo>
                    <a:pt x="220" y="125"/>
                  </a:lnTo>
                  <a:lnTo>
                    <a:pt x="215" y="134"/>
                  </a:lnTo>
                  <a:lnTo>
                    <a:pt x="207" y="115"/>
                  </a:lnTo>
                  <a:lnTo>
                    <a:pt x="201" y="125"/>
                  </a:lnTo>
                  <a:lnTo>
                    <a:pt x="205" y="149"/>
                  </a:lnTo>
                  <a:lnTo>
                    <a:pt x="201" y="165"/>
                  </a:lnTo>
                  <a:lnTo>
                    <a:pt x="194" y="173"/>
                  </a:lnTo>
                  <a:lnTo>
                    <a:pt x="190" y="201"/>
                  </a:lnTo>
                  <a:lnTo>
                    <a:pt x="176" y="242"/>
                  </a:lnTo>
                  <a:lnTo>
                    <a:pt x="159" y="288"/>
                  </a:lnTo>
                  <a:lnTo>
                    <a:pt x="136" y="353"/>
                  </a:lnTo>
                  <a:lnTo>
                    <a:pt x="123" y="399"/>
                  </a:lnTo>
                  <a:lnTo>
                    <a:pt x="107" y="439"/>
                  </a:lnTo>
                  <a:lnTo>
                    <a:pt x="82" y="447"/>
                  </a:lnTo>
                  <a:lnTo>
                    <a:pt x="55" y="461"/>
                  </a:lnTo>
                  <a:lnTo>
                    <a:pt x="40" y="453"/>
                  </a:lnTo>
                  <a:lnTo>
                    <a:pt x="17" y="441"/>
                  </a:lnTo>
                  <a:lnTo>
                    <a:pt x="9" y="422"/>
                  </a:lnTo>
                  <a:lnTo>
                    <a:pt x="9" y="393"/>
                  </a:lnTo>
                  <a:lnTo>
                    <a:pt x="2" y="365"/>
                  </a:lnTo>
                  <a:lnTo>
                    <a:pt x="0" y="341"/>
                  </a:lnTo>
                  <a:lnTo>
                    <a:pt x="5" y="317"/>
                  </a:lnTo>
                  <a:lnTo>
                    <a:pt x="19" y="311"/>
                  </a:lnTo>
                  <a:lnTo>
                    <a:pt x="21" y="299"/>
                  </a:lnTo>
                  <a:lnTo>
                    <a:pt x="36" y="272"/>
                  </a:lnTo>
                  <a:lnTo>
                    <a:pt x="40" y="251"/>
                  </a:lnTo>
                  <a:lnTo>
                    <a:pt x="34" y="236"/>
                  </a:lnTo>
                  <a:lnTo>
                    <a:pt x="28" y="215"/>
                  </a:lnTo>
                  <a:lnTo>
                    <a:pt x="28" y="182"/>
                  </a:lnTo>
                  <a:lnTo>
                    <a:pt x="40" y="163"/>
                  </a:lnTo>
                  <a:lnTo>
                    <a:pt x="44" y="142"/>
                  </a:lnTo>
                  <a:lnTo>
                    <a:pt x="59" y="140"/>
                  </a:lnTo>
                  <a:lnTo>
                    <a:pt x="76" y="134"/>
                  </a:lnTo>
                  <a:lnTo>
                    <a:pt x="88" y="128"/>
                  </a:lnTo>
                  <a:lnTo>
                    <a:pt x="100" y="126"/>
                  </a:lnTo>
                  <a:lnTo>
                    <a:pt x="119" y="107"/>
                  </a:lnTo>
                  <a:lnTo>
                    <a:pt x="144" y="86"/>
                  </a:lnTo>
                  <a:lnTo>
                    <a:pt x="153" y="69"/>
                  </a:lnTo>
                  <a:lnTo>
                    <a:pt x="149" y="55"/>
                  </a:lnTo>
                  <a:lnTo>
                    <a:pt x="163" y="59"/>
                  </a:lnTo>
                  <a:lnTo>
                    <a:pt x="180" y="36"/>
                  </a:lnTo>
                  <a:lnTo>
                    <a:pt x="180" y="15"/>
                  </a:lnTo>
                  <a:lnTo>
                    <a:pt x="192" y="0"/>
                  </a:lnTo>
                  <a:lnTo>
                    <a:pt x="201" y="15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23" name="Freeform 159"/>
            <p:cNvSpPr>
              <a:spLocks/>
            </p:cNvSpPr>
            <p:nvPr/>
          </p:nvSpPr>
          <p:spPr bwMode="auto">
            <a:xfrm>
              <a:off x="3650" y="2141"/>
              <a:ext cx="255" cy="227"/>
            </a:xfrm>
            <a:custGeom>
              <a:avLst/>
              <a:gdLst>
                <a:gd name="T0" fmla="*/ 252 w 255"/>
                <a:gd name="T1" fmla="*/ 19 h 227"/>
                <a:gd name="T2" fmla="*/ 252 w 255"/>
                <a:gd name="T3" fmla="*/ 0 h 227"/>
                <a:gd name="T4" fmla="*/ 255 w 255"/>
                <a:gd name="T5" fmla="*/ 0 h 227"/>
                <a:gd name="T6" fmla="*/ 255 w 255"/>
                <a:gd name="T7" fmla="*/ 4 h 227"/>
                <a:gd name="T8" fmla="*/ 255 w 255"/>
                <a:gd name="T9" fmla="*/ 10 h 227"/>
                <a:gd name="T10" fmla="*/ 252 w 255"/>
                <a:gd name="T11" fmla="*/ 61 h 227"/>
                <a:gd name="T12" fmla="*/ 157 w 255"/>
                <a:gd name="T13" fmla="*/ 59 h 227"/>
                <a:gd name="T14" fmla="*/ 154 w 255"/>
                <a:gd name="T15" fmla="*/ 146 h 227"/>
                <a:gd name="T16" fmla="*/ 127 w 255"/>
                <a:gd name="T17" fmla="*/ 150 h 227"/>
                <a:gd name="T18" fmla="*/ 119 w 255"/>
                <a:gd name="T19" fmla="*/ 167 h 227"/>
                <a:gd name="T20" fmla="*/ 123 w 255"/>
                <a:gd name="T21" fmla="*/ 217 h 227"/>
                <a:gd name="T22" fmla="*/ 6 w 255"/>
                <a:gd name="T23" fmla="*/ 217 h 227"/>
                <a:gd name="T24" fmla="*/ 0 w 255"/>
                <a:gd name="T25" fmla="*/ 227 h 227"/>
                <a:gd name="T26" fmla="*/ 2 w 255"/>
                <a:gd name="T27" fmla="*/ 213 h 227"/>
                <a:gd name="T28" fmla="*/ 2 w 255"/>
                <a:gd name="T29" fmla="*/ 213 h 227"/>
                <a:gd name="T30" fmla="*/ 69 w 255"/>
                <a:gd name="T31" fmla="*/ 211 h 227"/>
                <a:gd name="T32" fmla="*/ 73 w 255"/>
                <a:gd name="T33" fmla="*/ 198 h 227"/>
                <a:gd name="T34" fmla="*/ 85 w 255"/>
                <a:gd name="T35" fmla="*/ 182 h 227"/>
                <a:gd name="T36" fmla="*/ 96 w 255"/>
                <a:gd name="T37" fmla="*/ 136 h 227"/>
                <a:gd name="T38" fmla="*/ 138 w 255"/>
                <a:gd name="T39" fmla="*/ 100 h 227"/>
                <a:gd name="T40" fmla="*/ 156 w 255"/>
                <a:gd name="T41" fmla="*/ 56 h 227"/>
                <a:gd name="T42" fmla="*/ 163 w 255"/>
                <a:gd name="T43" fmla="*/ 54 h 227"/>
                <a:gd name="T44" fmla="*/ 175 w 255"/>
                <a:gd name="T45" fmla="*/ 27 h 227"/>
                <a:gd name="T46" fmla="*/ 200 w 255"/>
                <a:gd name="T47" fmla="*/ 23 h 227"/>
                <a:gd name="T48" fmla="*/ 209 w 255"/>
                <a:gd name="T49" fmla="*/ 29 h 227"/>
                <a:gd name="T50" fmla="*/ 223 w 255"/>
                <a:gd name="T51" fmla="*/ 29 h 227"/>
                <a:gd name="T52" fmla="*/ 232 w 255"/>
                <a:gd name="T53" fmla="*/ 21 h 227"/>
                <a:gd name="T54" fmla="*/ 252 w 255"/>
                <a:gd name="T55" fmla="*/ 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5" h="227">
                  <a:moveTo>
                    <a:pt x="252" y="19"/>
                  </a:moveTo>
                  <a:lnTo>
                    <a:pt x="252" y="0"/>
                  </a:lnTo>
                  <a:lnTo>
                    <a:pt x="255" y="0"/>
                  </a:lnTo>
                  <a:lnTo>
                    <a:pt x="255" y="4"/>
                  </a:lnTo>
                  <a:lnTo>
                    <a:pt x="255" y="10"/>
                  </a:lnTo>
                  <a:lnTo>
                    <a:pt x="252" y="61"/>
                  </a:lnTo>
                  <a:lnTo>
                    <a:pt x="157" y="59"/>
                  </a:lnTo>
                  <a:lnTo>
                    <a:pt x="154" y="146"/>
                  </a:lnTo>
                  <a:lnTo>
                    <a:pt x="127" y="150"/>
                  </a:lnTo>
                  <a:lnTo>
                    <a:pt x="119" y="167"/>
                  </a:lnTo>
                  <a:lnTo>
                    <a:pt x="123" y="217"/>
                  </a:lnTo>
                  <a:lnTo>
                    <a:pt x="6" y="217"/>
                  </a:lnTo>
                  <a:lnTo>
                    <a:pt x="0" y="227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69" y="211"/>
                  </a:lnTo>
                  <a:lnTo>
                    <a:pt x="73" y="198"/>
                  </a:lnTo>
                  <a:lnTo>
                    <a:pt x="85" y="182"/>
                  </a:lnTo>
                  <a:lnTo>
                    <a:pt x="96" y="136"/>
                  </a:lnTo>
                  <a:lnTo>
                    <a:pt x="138" y="100"/>
                  </a:lnTo>
                  <a:lnTo>
                    <a:pt x="156" y="56"/>
                  </a:lnTo>
                  <a:lnTo>
                    <a:pt x="163" y="54"/>
                  </a:lnTo>
                  <a:lnTo>
                    <a:pt x="175" y="27"/>
                  </a:lnTo>
                  <a:lnTo>
                    <a:pt x="200" y="23"/>
                  </a:lnTo>
                  <a:lnTo>
                    <a:pt x="209" y="29"/>
                  </a:lnTo>
                  <a:lnTo>
                    <a:pt x="223" y="29"/>
                  </a:lnTo>
                  <a:lnTo>
                    <a:pt x="232" y="21"/>
                  </a:lnTo>
                  <a:lnTo>
                    <a:pt x="252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4" name="Freeform 160"/>
            <p:cNvSpPr>
              <a:spLocks/>
            </p:cNvSpPr>
            <p:nvPr/>
          </p:nvSpPr>
          <p:spPr bwMode="auto">
            <a:xfrm>
              <a:off x="4804" y="2335"/>
              <a:ext cx="485" cy="455"/>
            </a:xfrm>
            <a:custGeom>
              <a:avLst/>
              <a:gdLst>
                <a:gd name="T0" fmla="*/ 357 w 485"/>
                <a:gd name="T1" fmla="*/ 426 h 455"/>
                <a:gd name="T2" fmla="*/ 353 w 485"/>
                <a:gd name="T3" fmla="*/ 397 h 455"/>
                <a:gd name="T4" fmla="*/ 332 w 485"/>
                <a:gd name="T5" fmla="*/ 359 h 455"/>
                <a:gd name="T6" fmla="*/ 322 w 485"/>
                <a:gd name="T7" fmla="*/ 332 h 455"/>
                <a:gd name="T8" fmla="*/ 303 w 485"/>
                <a:gd name="T9" fmla="*/ 340 h 455"/>
                <a:gd name="T10" fmla="*/ 313 w 485"/>
                <a:gd name="T11" fmla="*/ 370 h 455"/>
                <a:gd name="T12" fmla="*/ 282 w 485"/>
                <a:gd name="T13" fmla="*/ 415 h 455"/>
                <a:gd name="T14" fmla="*/ 242 w 485"/>
                <a:gd name="T15" fmla="*/ 397 h 455"/>
                <a:gd name="T16" fmla="*/ 226 w 485"/>
                <a:gd name="T17" fmla="*/ 415 h 455"/>
                <a:gd name="T18" fmla="*/ 211 w 485"/>
                <a:gd name="T19" fmla="*/ 428 h 455"/>
                <a:gd name="T20" fmla="*/ 176 w 485"/>
                <a:gd name="T21" fmla="*/ 420 h 455"/>
                <a:gd name="T22" fmla="*/ 144 w 485"/>
                <a:gd name="T23" fmla="*/ 426 h 455"/>
                <a:gd name="T24" fmla="*/ 121 w 485"/>
                <a:gd name="T25" fmla="*/ 403 h 455"/>
                <a:gd name="T26" fmla="*/ 94 w 485"/>
                <a:gd name="T27" fmla="*/ 399 h 455"/>
                <a:gd name="T28" fmla="*/ 78 w 485"/>
                <a:gd name="T29" fmla="*/ 445 h 455"/>
                <a:gd name="T30" fmla="*/ 59 w 485"/>
                <a:gd name="T31" fmla="*/ 455 h 455"/>
                <a:gd name="T32" fmla="*/ 46 w 485"/>
                <a:gd name="T33" fmla="*/ 443 h 455"/>
                <a:gd name="T34" fmla="*/ 48 w 485"/>
                <a:gd name="T35" fmla="*/ 418 h 455"/>
                <a:gd name="T36" fmla="*/ 30 w 485"/>
                <a:gd name="T37" fmla="*/ 384 h 455"/>
                <a:gd name="T38" fmla="*/ 29 w 485"/>
                <a:gd name="T39" fmla="*/ 361 h 455"/>
                <a:gd name="T40" fmla="*/ 15 w 485"/>
                <a:gd name="T41" fmla="*/ 330 h 455"/>
                <a:gd name="T42" fmla="*/ 0 w 485"/>
                <a:gd name="T43" fmla="*/ 321 h 455"/>
                <a:gd name="T44" fmla="*/ 9 w 485"/>
                <a:gd name="T45" fmla="*/ 294 h 455"/>
                <a:gd name="T46" fmla="*/ 15 w 485"/>
                <a:gd name="T47" fmla="*/ 269 h 455"/>
                <a:gd name="T48" fmla="*/ 17 w 485"/>
                <a:gd name="T49" fmla="*/ 240 h 455"/>
                <a:gd name="T50" fmla="*/ 55 w 485"/>
                <a:gd name="T51" fmla="*/ 217 h 455"/>
                <a:gd name="T52" fmla="*/ 52 w 485"/>
                <a:gd name="T53" fmla="*/ 67 h 455"/>
                <a:gd name="T54" fmla="*/ 84 w 485"/>
                <a:gd name="T55" fmla="*/ 0 h 455"/>
                <a:gd name="T56" fmla="*/ 316 w 485"/>
                <a:gd name="T57" fmla="*/ 0 h 455"/>
                <a:gd name="T58" fmla="*/ 445 w 485"/>
                <a:gd name="T59" fmla="*/ 33 h 455"/>
                <a:gd name="T60" fmla="*/ 443 w 485"/>
                <a:gd name="T61" fmla="*/ 75 h 455"/>
                <a:gd name="T62" fmla="*/ 468 w 485"/>
                <a:gd name="T63" fmla="*/ 123 h 455"/>
                <a:gd name="T64" fmla="*/ 470 w 485"/>
                <a:gd name="T65" fmla="*/ 155 h 455"/>
                <a:gd name="T66" fmla="*/ 439 w 485"/>
                <a:gd name="T67" fmla="*/ 171 h 455"/>
                <a:gd name="T68" fmla="*/ 426 w 485"/>
                <a:gd name="T69" fmla="*/ 244 h 455"/>
                <a:gd name="T70" fmla="*/ 426 w 485"/>
                <a:gd name="T71" fmla="*/ 286 h 455"/>
                <a:gd name="T72" fmla="*/ 397 w 485"/>
                <a:gd name="T73" fmla="*/ 338 h 455"/>
                <a:gd name="T74" fmla="*/ 382 w 485"/>
                <a:gd name="T75" fmla="*/ 376 h 455"/>
                <a:gd name="T76" fmla="*/ 361 w 485"/>
                <a:gd name="T77" fmla="*/ 4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5" h="455">
                  <a:moveTo>
                    <a:pt x="361" y="426"/>
                  </a:moveTo>
                  <a:lnTo>
                    <a:pt x="357" y="426"/>
                  </a:lnTo>
                  <a:lnTo>
                    <a:pt x="357" y="409"/>
                  </a:lnTo>
                  <a:lnTo>
                    <a:pt x="353" y="397"/>
                  </a:lnTo>
                  <a:lnTo>
                    <a:pt x="338" y="384"/>
                  </a:lnTo>
                  <a:lnTo>
                    <a:pt x="332" y="359"/>
                  </a:lnTo>
                  <a:lnTo>
                    <a:pt x="336" y="334"/>
                  </a:lnTo>
                  <a:lnTo>
                    <a:pt x="322" y="332"/>
                  </a:lnTo>
                  <a:lnTo>
                    <a:pt x="320" y="340"/>
                  </a:lnTo>
                  <a:lnTo>
                    <a:pt x="303" y="340"/>
                  </a:lnTo>
                  <a:lnTo>
                    <a:pt x="309" y="351"/>
                  </a:lnTo>
                  <a:lnTo>
                    <a:pt x="313" y="370"/>
                  </a:lnTo>
                  <a:lnTo>
                    <a:pt x="295" y="390"/>
                  </a:lnTo>
                  <a:lnTo>
                    <a:pt x="282" y="415"/>
                  </a:lnTo>
                  <a:lnTo>
                    <a:pt x="267" y="418"/>
                  </a:lnTo>
                  <a:lnTo>
                    <a:pt x="242" y="397"/>
                  </a:lnTo>
                  <a:lnTo>
                    <a:pt x="230" y="405"/>
                  </a:lnTo>
                  <a:lnTo>
                    <a:pt x="226" y="415"/>
                  </a:lnTo>
                  <a:lnTo>
                    <a:pt x="211" y="420"/>
                  </a:lnTo>
                  <a:lnTo>
                    <a:pt x="211" y="428"/>
                  </a:lnTo>
                  <a:lnTo>
                    <a:pt x="180" y="428"/>
                  </a:lnTo>
                  <a:lnTo>
                    <a:pt x="176" y="420"/>
                  </a:lnTo>
                  <a:lnTo>
                    <a:pt x="155" y="420"/>
                  </a:lnTo>
                  <a:lnTo>
                    <a:pt x="144" y="426"/>
                  </a:lnTo>
                  <a:lnTo>
                    <a:pt x="136" y="422"/>
                  </a:lnTo>
                  <a:lnTo>
                    <a:pt x="121" y="403"/>
                  </a:lnTo>
                  <a:lnTo>
                    <a:pt x="115" y="393"/>
                  </a:lnTo>
                  <a:lnTo>
                    <a:pt x="94" y="399"/>
                  </a:lnTo>
                  <a:lnTo>
                    <a:pt x="86" y="415"/>
                  </a:lnTo>
                  <a:lnTo>
                    <a:pt x="78" y="445"/>
                  </a:lnTo>
                  <a:lnTo>
                    <a:pt x="69" y="451"/>
                  </a:lnTo>
                  <a:lnTo>
                    <a:pt x="59" y="455"/>
                  </a:lnTo>
                  <a:lnTo>
                    <a:pt x="55" y="453"/>
                  </a:lnTo>
                  <a:lnTo>
                    <a:pt x="46" y="443"/>
                  </a:lnTo>
                  <a:lnTo>
                    <a:pt x="44" y="432"/>
                  </a:lnTo>
                  <a:lnTo>
                    <a:pt x="48" y="418"/>
                  </a:lnTo>
                  <a:lnTo>
                    <a:pt x="48" y="405"/>
                  </a:lnTo>
                  <a:lnTo>
                    <a:pt x="30" y="384"/>
                  </a:lnTo>
                  <a:lnTo>
                    <a:pt x="27" y="369"/>
                  </a:lnTo>
                  <a:lnTo>
                    <a:pt x="29" y="361"/>
                  </a:lnTo>
                  <a:lnTo>
                    <a:pt x="17" y="351"/>
                  </a:lnTo>
                  <a:lnTo>
                    <a:pt x="15" y="330"/>
                  </a:lnTo>
                  <a:lnTo>
                    <a:pt x="9" y="319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15" y="269"/>
                  </a:lnTo>
                  <a:lnTo>
                    <a:pt x="9" y="261"/>
                  </a:lnTo>
                  <a:lnTo>
                    <a:pt x="17" y="240"/>
                  </a:lnTo>
                  <a:lnTo>
                    <a:pt x="30" y="215"/>
                  </a:lnTo>
                  <a:lnTo>
                    <a:pt x="55" y="217"/>
                  </a:lnTo>
                  <a:lnTo>
                    <a:pt x="52" y="82"/>
                  </a:lnTo>
                  <a:lnTo>
                    <a:pt x="52" y="67"/>
                  </a:lnTo>
                  <a:lnTo>
                    <a:pt x="86" y="67"/>
                  </a:lnTo>
                  <a:lnTo>
                    <a:pt x="84" y="0"/>
                  </a:lnTo>
                  <a:lnTo>
                    <a:pt x="203" y="0"/>
                  </a:lnTo>
                  <a:lnTo>
                    <a:pt x="316" y="0"/>
                  </a:lnTo>
                  <a:lnTo>
                    <a:pt x="434" y="0"/>
                  </a:lnTo>
                  <a:lnTo>
                    <a:pt x="445" y="33"/>
                  </a:lnTo>
                  <a:lnTo>
                    <a:pt x="437" y="38"/>
                  </a:lnTo>
                  <a:lnTo>
                    <a:pt x="443" y="75"/>
                  </a:lnTo>
                  <a:lnTo>
                    <a:pt x="457" y="115"/>
                  </a:lnTo>
                  <a:lnTo>
                    <a:pt x="468" y="123"/>
                  </a:lnTo>
                  <a:lnTo>
                    <a:pt x="485" y="136"/>
                  </a:lnTo>
                  <a:lnTo>
                    <a:pt x="470" y="155"/>
                  </a:lnTo>
                  <a:lnTo>
                    <a:pt x="449" y="161"/>
                  </a:lnTo>
                  <a:lnTo>
                    <a:pt x="439" y="171"/>
                  </a:lnTo>
                  <a:lnTo>
                    <a:pt x="437" y="194"/>
                  </a:lnTo>
                  <a:lnTo>
                    <a:pt x="426" y="244"/>
                  </a:lnTo>
                  <a:lnTo>
                    <a:pt x="430" y="257"/>
                  </a:lnTo>
                  <a:lnTo>
                    <a:pt x="426" y="286"/>
                  </a:lnTo>
                  <a:lnTo>
                    <a:pt x="414" y="321"/>
                  </a:lnTo>
                  <a:lnTo>
                    <a:pt x="397" y="338"/>
                  </a:lnTo>
                  <a:lnTo>
                    <a:pt x="386" y="363"/>
                  </a:lnTo>
                  <a:lnTo>
                    <a:pt x="382" y="376"/>
                  </a:lnTo>
                  <a:lnTo>
                    <a:pt x="368" y="386"/>
                  </a:lnTo>
                  <a:lnTo>
                    <a:pt x="361" y="422"/>
                  </a:lnTo>
                  <a:lnTo>
                    <a:pt x="361" y="426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5" name="Freeform 161"/>
            <p:cNvSpPr>
              <a:spLocks/>
            </p:cNvSpPr>
            <p:nvPr/>
          </p:nvSpPr>
          <p:spPr bwMode="auto">
            <a:xfrm>
              <a:off x="4863" y="2667"/>
              <a:ext cx="342" cy="296"/>
            </a:xfrm>
            <a:custGeom>
              <a:avLst/>
              <a:gdLst>
                <a:gd name="T0" fmla="*/ 302 w 342"/>
                <a:gd name="T1" fmla="*/ 94 h 296"/>
                <a:gd name="T2" fmla="*/ 302 w 342"/>
                <a:gd name="T3" fmla="*/ 121 h 296"/>
                <a:gd name="T4" fmla="*/ 298 w 342"/>
                <a:gd name="T5" fmla="*/ 131 h 296"/>
                <a:gd name="T6" fmla="*/ 282 w 342"/>
                <a:gd name="T7" fmla="*/ 133 h 296"/>
                <a:gd name="T8" fmla="*/ 271 w 342"/>
                <a:gd name="T9" fmla="*/ 152 h 296"/>
                <a:gd name="T10" fmla="*/ 290 w 342"/>
                <a:gd name="T11" fmla="*/ 154 h 296"/>
                <a:gd name="T12" fmla="*/ 305 w 342"/>
                <a:gd name="T13" fmla="*/ 171 h 296"/>
                <a:gd name="T14" fmla="*/ 311 w 342"/>
                <a:gd name="T15" fmla="*/ 184 h 296"/>
                <a:gd name="T16" fmla="*/ 325 w 342"/>
                <a:gd name="T17" fmla="*/ 192 h 296"/>
                <a:gd name="T18" fmla="*/ 342 w 342"/>
                <a:gd name="T19" fmla="*/ 229 h 296"/>
                <a:gd name="T20" fmla="*/ 323 w 342"/>
                <a:gd name="T21" fmla="*/ 252 h 296"/>
                <a:gd name="T22" fmla="*/ 305 w 342"/>
                <a:gd name="T23" fmla="*/ 271 h 296"/>
                <a:gd name="T24" fmla="*/ 286 w 342"/>
                <a:gd name="T25" fmla="*/ 288 h 296"/>
                <a:gd name="T26" fmla="*/ 265 w 342"/>
                <a:gd name="T27" fmla="*/ 286 h 296"/>
                <a:gd name="T28" fmla="*/ 240 w 342"/>
                <a:gd name="T29" fmla="*/ 296 h 296"/>
                <a:gd name="T30" fmla="*/ 221 w 342"/>
                <a:gd name="T31" fmla="*/ 288 h 296"/>
                <a:gd name="T32" fmla="*/ 209 w 342"/>
                <a:gd name="T33" fmla="*/ 296 h 296"/>
                <a:gd name="T34" fmla="*/ 183 w 342"/>
                <a:gd name="T35" fmla="*/ 275 h 296"/>
                <a:gd name="T36" fmla="*/ 175 w 342"/>
                <a:gd name="T37" fmla="*/ 259 h 296"/>
                <a:gd name="T38" fmla="*/ 160 w 342"/>
                <a:gd name="T39" fmla="*/ 267 h 296"/>
                <a:gd name="T40" fmla="*/ 144 w 342"/>
                <a:gd name="T41" fmla="*/ 265 h 296"/>
                <a:gd name="T42" fmla="*/ 137 w 342"/>
                <a:gd name="T43" fmla="*/ 271 h 296"/>
                <a:gd name="T44" fmla="*/ 123 w 342"/>
                <a:gd name="T45" fmla="*/ 267 h 296"/>
                <a:gd name="T46" fmla="*/ 106 w 342"/>
                <a:gd name="T47" fmla="*/ 238 h 296"/>
                <a:gd name="T48" fmla="*/ 100 w 342"/>
                <a:gd name="T49" fmla="*/ 227 h 296"/>
                <a:gd name="T50" fmla="*/ 77 w 342"/>
                <a:gd name="T51" fmla="*/ 213 h 296"/>
                <a:gd name="T52" fmla="*/ 69 w 342"/>
                <a:gd name="T53" fmla="*/ 194 h 296"/>
                <a:gd name="T54" fmla="*/ 58 w 342"/>
                <a:gd name="T55" fmla="*/ 179 h 296"/>
                <a:gd name="T56" fmla="*/ 37 w 342"/>
                <a:gd name="T57" fmla="*/ 161 h 296"/>
                <a:gd name="T58" fmla="*/ 37 w 342"/>
                <a:gd name="T59" fmla="*/ 150 h 296"/>
                <a:gd name="T60" fmla="*/ 19 w 342"/>
                <a:gd name="T61" fmla="*/ 136 h 296"/>
                <a:gd name="T62" fmla="*/ 0 w 342"/>
                <a:gd name="T63" fmla="*/ 123 h 296"/>
                <a:gd name="T64" fmla="*/ 10 w 342"/>
                <a:gd name="T65" fmla="*/ 119 h 296"/>
                <a:gd name="T66" fmla="*/ 19 w 342"/>
                <a:gd name="T67" fmla="*/ 113 h 296"/>
                <a:gd name="T68" fmla="*/ 27 w 342"/>
                <a:gd name="T69" fmla="*/ 83 h 296"/>
                <a:gd name="T70" fmla="*/ 35 w 342"/>
                <a:gd name="T71" fmla="*/ 67 h 296"/>
                <a:gd name="T72" fmla="*/ 56 w 342"/>
                <a:gd name="T73" fmla="*/ 61 h 296"/>
                <a:gd name="T74" fmla="*/ 62 w 342"/>
                <a:gd name="T75" fmla="*/ 71 h 296"/>
                <a:gd name="T76" fmla="*/ 77 w 342"/>
                <a:gd name="T77" fmla="*/ 90 h 296"/>
                <a:gd name="T78" fmla="*/ 85 w 342"/>
                <a:gd name="T79" fmla="*/ 94 h 296"/>
                <a:gd name="T80" fmla="*/ 96 w 342"/>
                <a:gd name="T81" fmla="*/ 88 h 296"/>
                <a:gd name="T82" fmla="*/ 117 w 342"/>
                <a:gd name="T83" fmla="*/ 88 h 296"/>
                <a:gd name="T84" fmla="*/ 121 w 342"/>
                <a:gd name="T85" fmla="*/ 96 h 296"/>
                <a:gd name="T86" fmla="*/ 152 w 342"/>
                <a:gd name="T87" fmla="*/ 96 h 296"/>
                <a:gd name="T88" fmla="*/ 152 w 342"/>
                <a:gd name="T89" fmla="*/ 88 h 296"/>
                <a:gd name="T90" fmla="*/ 167 w 342"/>
                <a:gd name="T91" fmla="*/ 83 h 296"/>
                <a:gd name="T92" fmla="*/ 171 w 342"/>
                <a:gd name="T93" fmla="*/ 73 h 296"/>
                <a:gd name="T94" fmla="*/ 183 w 342"/>
                <a:gd name="T95" fmla="*/ 65 h 296"/>
                <a:gd name="T96" fmla="*/ 208 w 342"/>
                <a:gd name="T97" fmla="*/ 86 h 296"/>
                <a:gd name="T98" fmla="*/ 223 w 342"/>
                <a:gd name="T99" fmla="*/ 83 h 296"/>
                <a:gd name="T100" fmla="*/ 236 w 342"/>
                <a:gd name="T101" fmla="*/ 58 h 296"/>
                <a:gd name="T102" fmla="*/ 254 w 342"/>
                <a:gd name="T103" fmla="*/ 38 h 296"/>
                <a:gd name="T104" fmla="*/ 250 w 342"/>
                <a:gd name="T105" fmla="*/ 19 h 296"/>
                <a:gd name="T106" fmla="*/ 244 w 342"/>
                <a:gd name="T107" fmla="*/ 8 h 296"/>
                <a:gd name="T108" fmla="*/ 261 w 342"/>
                <a:gd name="T109" fmla="*/ 8 h 296"/>
                <a:gd name="T110" fmla="*/ 263 w 342"/>
                <a:gd name="T111" fmla="*/ 0 h 296"/>
                <a:gd name="T112" fmla="*/ 277 w 342"/>
                <a:gd name="T113" fmla="*/ 2 h 296"/>
                <a:gd name="T114" fmla="*/ 273 w 342"/>
                <a:gd name="T115" fmla="*/ 27 h 296"/>
                <a:gd name="T116" fmla="*/ 279 w 342"/>
                <a:gd name="T117" fmla="*/ 52 h 296"/>
                <a:gd name="T118" fmla="*/ 294 w 342"/>
                <a:gd name="T119" fmla="*/ 65 h 296"/>
                <a:gd name="T120" fmla="*/ 298 w 342"/>
                <a:gd name="T121" fmla="*/ 77 h 296"/>
                <a:gd name="T122" fmla="*/ 298 w 342"/>
                <a:gd name="T123" fmla="*/ 94 h 296"/>
                <a:gd name="T124" fmla="*/ 302 w 342"/>
                <a:gd name="T12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" h="296">
                  <a:moveTo>
                    <a:pt x="302" y="94"/>
                  </a:moveTo>
                  <a:lnTo>
                    <a:pt x="302" y="121"/>
                  </a:lnTo>
                  <a:lnTo>
                    <a:pt x="298" y="131"/>
                  </a:lnTo>
                  <a:lnTo>
                    <a:pt x="282" y="133"/>
                  </a:lnTo>
                  <a:lnTo>
                    <a:pt x="271" y="152"/>
                  </a:lnTo>
                  <a:lnTo>
                    <a:pt x="290" y="154"/>
                  </a:lnTo>
                  <a:lnTo>
                    <a:pt x="305" y="171"/>
                  </a:lnTo>
                  <a:lnTo>
                    <a:pt x="311" y="184"/>
                  </a:lnTo>
                  <a:lnTo>
                    <a:pt x="325" y="192"/>
                  </a:lnTo>
                  <a:lnTo>
                    <a:pt x="342" y="229"/>
                  </a:lnTo>
                  <a:lnTo>
                    <a:pt x="323" y="252"/>
                  </a:lnTo>
                  <a:lnTo>
                    <a:pt x="305" y="271"/>
                  </a:lnTo>
                  <a:lnTo>
                    <a:pt x="286" y="288"/>
                  </a:lnTo>
                  <a:lnTo>
                    <a:pt x="265" y="286"/>
                  </a:lnTo>
                  <a:lnTo>
                    <a:pt x="240" y="296"/>
                  </a:lnTo>
                  <a:lnTo>
                    <a:pt x="221" y="288"/>
                  </a:lnTo>
                  <a:lnTo>
                    <a:pt x="209" y="296"/>
                  </a:lnTo>
                  <a:lnTo>
                    <a:pt x="183" y="275"/>
                  </a:lnTo>
                  <a:lnTo>
                    <a:pt x="175" y="259"/>
                  </a:lnTo>
                  <a:lnTo>
                    <a:pt x="160" y="267"/>
                  </a:lnTo>
                  <a:lnTo>
                    <a:pt x="144" y="265"/>
                  </a:lnTo>
                  <a:lnTo>
                    <a:pt x="137" y="271"/>
                  </a:lnTo>
                  <a:lnTo>
                    <a:pt x="123" y="267"/>
                  </a:lnTo>
                  <a:lnTo>
                    <a:pt x="106" y="238"/>
                  </a:lnTo>
                  <a:lnTo>
                    <a:pt x="100" y="227"/>
                  </a:lnTo>
                  <a:lnTo>
                    <a:pt x="77" y="213"/>
                  </a:lnTo>
                  <a:lnTo>
                    <a:pt x="69" y="194"/>
                  </a:lnTo>
                  <a:lnTo>
                    <a:pt x="58" y="179"/>
                  </a:lnTo>
                  <a:lnTo>
                    <a:pt x="37" y="161"/>
                  </a:lnTo>
                  <a:lnTo>
                    <a:pt x="37" y="150"/>
                  </a:lnTo>
                  <a:lnTo>
                    <a:pt x="19" y="136"/>
                  </a:lnTo>
                  <a:lnTo>
                    <a:pt x="0" y="123"/>
                  </a:lnTo>
                  <a:lnTo>
                    <a:pt x="10" y="119"/>
                  </a:lnTo>
                  <a:lnTo>
                    <a:pt x="19" y="113"/>
                  </a:lnTo>
                  <a:lnTo>
                    <a:pt x="27" y="83"/>
                  </a:lnTo>
                  <a:lnTo>
                    <a:pt x="35" y="67"/>
                  </a:lnTo>
                  <a:lnTo>
                    <a:pt x="56" y="61"/>
                  </a:lnTo>
                  <a:lnTo>
                    <a:pt x="62" y="71"/>
                  </a:lnTo>
                  <a:lnTo>
                    <a:pt x="77" y="90"/>
                  </a:lnTo>
                  <a:lnTo>
                    <a:pt x="85" y="94"/>
                  </a:lnTo>
                  <a:lnTo>
                    <a:pt x="96" y="88"/>
                  </a:lnTo>
                  <a:lnTo>
                    <a:pt x="117" y="88"/>
                  </a:lnTo>
                  <a:lnTo>
                    <a:pt x="121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67" y="83"/>
                  </a:lnTo>
                  <a:lnTo>
                    <a:pt x="171" y="73"/>
                  </a:lnTo>
                  <a:lnTo>
                    <a:pt x="183" y="65"/>
                  </a:lnTo>
                  <a:lnTo>
                    <a:pt x="208" y="86"/>
                  </a:lnTo>
                  <a:lnTo>
                    <a:pt x="223" y="83"/>
                  </a:lnTo>
                  <a:lnTo>
                    <a:pt x="236" y="58"/>
                  </a:lnTo>
                  <a:lnTo>
                    <a:pt x="254" y="38"/>
                  </a:lnTo>
                  <a:lnTo>
                    <a:pt x="250" y="19"/>
                  </a:lnTo>
                  <a:lnTo>
                    <a:pt x="244" y="8"/>
                  </a:lnTo>
                  <a:lnTo>
                    <a:pt x="261" y="8"/>
                  </a:lnTo>
                  <a:lnTo>
                    <a:pt x="263" y="0"/>
                  </a:lnTo>
                  <a:lnTo>
                    <a:pt x="277" y="2"/>
                  </a:lnTo>
                  <a:lnTo>
                    <a:pt x="273" y="27"/>
                  </a:lnTo>
                  <a:lnTo>
                    <a:pt x="279" y="52"/>
                  </a:lnTo>
                  <a:lnTo>
                    <a:pt x="294" y="65"/>
                  </a:lnTo>
                  <a:lnTo>
                    <a:pt x="298" y="77"/>
                  </a:lnTo>
                  <a:lnTo>
                    <a:pt x="298" y="94"/>
                  </a:lnTo>
                  <a:lnTo>
                    <a:pt x="302" y="94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27" name="Freeform 163"/>
            <p:cNvSpPr>
              <a:spLocks/>
            </p:cNvSpPr>
            <p:nvPr/>
          </p:nvSpPr>
          <p:spPr bwMode="auto">
            <a:xfrm>
              <a:off x="5420" y="2694"/>
              <a:ext cx="192" cy="117"/>
            </a:xfrm>
            <a:custGeom>
              <a:avLst/>
              <a:gdLst>
                <a:gd name="T0" fmla="*/ 192 w 192"/>
                <a:gd name="T1" fmla="*/ 67 h 117"/>
                <a:gd name="T2" fmla="*/ 178 w 192"/>
                <a:gd name="T3" fmla="*/ 88 h 117"/>
                <a:gd name="T4" fmla="*/ 159 w 192"/>
                <a:gd name="T5" fmla="*/ 117 h 117"/>
                <a:gd name="T6" fmla="*/ 134 w 192"/>
                <a:gd name="T7" fmla="*/ 117 h 117"/>
                <a:gd name="T8" fmla="*/ 34 w 192"/>
                <a:gd name="T9" fmla="*/ 77 h 117"/>
                <a:gd name="T10" fmla="*/ 23 w 192"/>
                <a:gd name="T11" fmla="*/ 65 h 117"/>
                <a:gd name="T12" fmla="*/ 11 w 192"/>
                <a:gd name="T13" fmla="*/ 48 h 117"/>
                <a:gd name="T14" fmla="*/ 0 w 192"/>
                <a:gd name="T15" fmla="*/ 29 h 117"/>
                <a:gd name="T16" fmla="*/ 8 w 192"/>
                <a:gd name="T17" fmla="*/ 17 h 117"/>
                <a:gd name="T18" fmla="*/ 17 w 192"/>
                <a:gd name="T19" fmla="*/ 0 h 117"/>
                <a:gd name="T20" fmla="*/ 27 w 192"/>
                <a:gd name="T21" fmla="*/ 6 h 117"/>
                <a:gd name="T22" fmla="*/ 33 w 192"/>
                <a:gd name="T23" fmla="*/ 19 h 117"/>
                <a:gd name="T24" fmla="*/ 48 w 192"/>
                <a:gd name="T25" fmla="*/ 34 h 117"/>
                <a:gd name="T26" fmla="*/ 61 w 192"/>
                <a:gd name="T27" fmla="*/ 34 h 117"/>
                <a:gd name="T28" fmla="*/ 90 w 192"/>
                <a:gd name="T29" fmla="*/ 25 h 117"/>
                <a:gd name="T30" fmla="*/ 123 w 192"/>
                <a:gd name="T31" fmla="*/ 21 h 117"/>
                <a:gd name="T32" fmla="*/ 148 w 192"/>
                <a:gd name="T33" fmla="*/ 10 h 117"/>
                <a:gd name="T34" fmla="*/ 163 w 192"/>
                <a:gd name="T35" fmla="*/ 8 h 117"/>
                <a:gd name="T36" fmla="*/ 173 w 192"/>
                <a:gd name="T37" fmla="*/ 2 h 117"/>
                <a:gd name="T38" fmla="*/ 190 w 192"/>
                <a:gd name="T39" fmla="*/ 0 h 117"/>
                <a:gd name="T40" fmla="*/ 190 w 192"/>
                <a:gd name="T41" fmla="*/ 2 h 117"/>
                <a:gd name="T42" fmla="*/ 190 w 192"/>
                <a:gd name="T43" fmla="*/ 15 h 117"/>
                <a:gd name="T44" fmla="*/ 192 w 192"/>
                <a:gd name="T45" fmla="*/ 50 h 117"/>
                <a:gd name="T46" fmla="*/ 192 w 192"/>
                <a:gd name="T4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17">
                  <a:moveTo>
                    <a:pt x="192" y="67"/>
                  </a:moveTo>
                  <a:lnTo>
                    <a:pt x="178" y="88"/>
                  </a:lnTo>
                  <a:lnTo>
                    <a:pt x="159" y="117"/>
                  </a:lnTo>
                  <a:lnTo>
                    <a:pt x="134" y="117"/>
                  </a:lnTo>
                  <a:lnTo>
                    <a:pt x="34" y="77"/>
                  </a:lnTo>
                  <a:lnTo>
                    <a:pt x="23" y="65"/>
                  </a:lnTo>
                  <a:lnTo>
                    <a:pt x="11" y="48"/>
                  </a:lnTo>
                  <a:lnTo>
                    <a:pt x="0" y="29"/>
                  </a:lnTo>
                  <a:lnTo>
                    <a:pt x="8" y="17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33" y="19"/>
                  </a:lnTo>
                  <a:lnTo>
                    <a:pt x="48" y="34"/>
                  </a:lnTo>
                  <a:lnTo>
                    <a:pt x="61" y="34"/>
                  </a:lnTo>
                  <a:lnTo>
                    <a:pt x="90" y="25"/>
                  </a:lnTo>
                  <a:lnTo>
                    <a:pt x="123" y="21"/>
                  </a:lnTo>
                  <a:lnTo>
                    <a:pt x="148" y="10"/>
                  </a:lnTo>
                  <a:lnTo>
                    <a:pt x="163" y="8"/>
                  </a:lnTo>
                  <a:lnTo>
                    <a:pt x="173" y="2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90" y="15"/>
                  </a:lnTo>
                  <a:lnTo>
                    <a:pt x="192" y="50"/>
                  </a:lnTo>
                  <a:lnTo>
                    <a:pt x="192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528" name="Freeform 164"/>
            <p:cNvSpPr>
              <a:spLocks/>
            </p:cNvSpPr>
            <p:nvPr/>
          </p:nvSpPr>
          <p:spPr bwMode="auto">
            <a:xfrm>
              <a:off x="5378" y="2675"/>
              <a:ext cx="297" cy="466"/>
            </a:xfrm>
            <a:custGeom>
              <a:avLst/>
              <a:gdLst>
                <a:gd name="T0" fmla="*/ 255 w 297"/>
                <a:gd name="T1" fmla="*/ 13 h 466"/>
                <a:gd name="T2" fmla="*/ 272 w 297"/>
                <a:gd name="T3" fmla="*/ 11 h 466"/>
                <a:gd name="T4" fmla="*/ 286 w 297"/>
                <a:gd name="T5" fmla="*/ 0 h 466"/>
                <a:gd name="T6" fmla="*/ 297 w 297"/>
                <a:gd name="T7" fmla="*/ 0 h 466"/>
                <a:gd name="T8" fmla="*/ 297 w 297"/>
                <a:gd name="T9" fmla="*/ 7 h 466"/>
                <a:gd name="T10" fmla="*/ 295 w 297"/>
                <a:gd name="T11" fmla="*/ 29 h 466"/>
                <a:gd name="T12" fmla="*/ 295 w 297"/>
                <a:gd name="T13" fmla="*/ 46 h 466"/>
                <a:gd name="T14" fmla="*/ 290 w 297"/>
                <a:gd name="T15" fmla="*/ 57 h 466"/>
                <a:gd name="T16" fmla="*/ 284 w 297"/>
                <a:gd name="T17" fmla="*/ 96 h 466"/>
                <a:gd name="T18" fmla="*/ 268 w 297"/>
                <a:gd name="T19" fmla="*/ 132 h 466"/>
                <a:gd name="T20" fmla="*/ 251 w 297"/>
                <a:gd name="T21" fmla="*/ 176 h 466"/>
                <a:gd name="T22" fmla="*/ 226 w 297"/>
                <a:gd name="T23" fmla="*/ 226 h 466"/>
                <a:gd name="T24" fmla="*/ 201 w 297"/>
                <a:gd name="T25" fmla="*/ 265 h 466"/>
                <a:gd name="T26" fmla="*/ 167 w 297"/>
                <a:gd name="T27" fmla="*/ 311 h 466"/>
                <a:gd name="T28" fmla="*/ 138 w 297"/>
                <a:gd name="T29" fmla="*/ 338 h 466"/>
                <a:gd name="T30" fmla="*/ 92 w 297"/>
                <a:gd name="T31" fmla="*/ 372 h 466"/>
                <a:gd name="T32" fmla="*/ 65 w 297"/>
                <a:gd name="T33" fmla="*/ 399 h 466"/>
                <a:gd name="T34" fmla="*/ 32 w 297"/>
                <a:gd name="T35" fmla="*/ 439 h 466"/>
                <a:gd name="T36" fmla="*/ 25 w 297"/>
                <a:gd name="T37" fmla="*/ 457 h 466"/>
                <a:gd name="T38" fmla="*/ 17 w 297"/>
                <a:gd name="T39" fmla="*/ 466 h 466"/>
                <a:gd name="T40" fmla="*/ 0 w 297"/>
                <a:gd name="T41" fmla="*/ 438 h 466"/>
                <a:gd name="T42" fmla="*/ 0 w 297"/>
                <a:gd name="T43" fmla="*/ 313 h 466"/>
                <a:gd name="T44" fmla="*/ 25 w 297"/>
                <a:gd name="T45" fmla="*/ 274 h 466"/>
                <a:gd name="T46" fmla="*/ 34 w 297"/>
                <a:gd name="T47" fmla="*/ 265 h 466"/>
                <a:gd name="T48" fmla="*/ 53 w 297"/>
                <a:gd name="T49" fmla="*/ 263 h 466"/>
                <a:gd name="T50" fmla="*/ 78 w 297"/>
                <a:gd name="T51" fmla="*/ 240 h 466"/>
                <a:gd name="T52" fmla="*/ 119 w 297"/>
                <a:gd name="T53" fmla="*/ 238 h 466"/>
                <a:gd name="T54" fmla="*/ 201 w 297"/>
                <a:gd name="T55" fmla="*/ 136 h 466"/>
                <a:gd name="T56" fmla="*/ 220 w 297"/>
                <a:gd name="T57" fmla="*/ 107 h 466"/>
                <a:gd name="T58" fmla="*/ 234 w 297"/>
                <a:gd name="T59" fmla="*/ 86 h 466"/>
                <a:gd name="T60" fmla="*/ 234 w 297"/>
                <a:gd name="T61" fmla="*/ 69 h 466"/>
                <a:gd name="T62" fmla="*/ 232 w 297"/>
                <a:gd name="T63" fmla="*/ 34 h 466"/>
                <a:gd name="T64" fmla="*/ 232 w 297"/>
                <a:gd name="T65" fmla="*/ 21 h 466"/>
                <a:gd name="T66" fmla="*/ 232 w 297"/>
                <a:gd name="T67" fmla="*/ 19 h 466"/>
                <a:gd name="T68" fmla="*/ 242 w 297"/>
                <a:gd name="T69" fmla="*/ 19 h 466"/>
                <a:gd name="T70" fmla="*/ 255 w 297"/>
                <a:gd name="T71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" h="466">
                  <a:moveTo>
                    <a:pt x="255" y="13"/>
                  </a:moveTo>
                  <a:lnTo>
                    <a:pt x="272" y="11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297" y="7"/>
                  </a:lnTo>
                  <a:lnTo>
                    <a:pt x="295" y="29"/>
                  </a:lnTo>
                  <a:lnTo>
                    <a:pt x="295" y="46"/>
                  </a:lnTo>
                  <a:lnTo>
                    <a:pt x="290" y="57"/>
                  </a:lnTo>
                  <a:lnTo>
                    <a:pt x="284" y="96"/>
                  </a:lnTo>
                  <a:lnTo>
                    <a:pt x="268" y="132"/>
                  </a:lnTo>
                  <a:lnTo>
                    <a:pt x="251" y="176"/>
                  </a:lnTo>
                  <a:lnTo>
                    <a:pt x="226" y="226"/>
                  </a:lnTo>
                  <a:lnTo>
                    <a:pt x="201" y="265"/>
                  </a:lnTo>
                  <a:lnTo>
                    <a:pt x="167" y="311"/>
                  </a:lnTo>
                  <a:lnTo>
                    <a:pt x="138" y="338"/>
                  </a:lnTo>
                  <a:lnTo>
                    <a:pt x="92" y="372"/>
                  </a:lnTo>
                  <a:lnTo>
                    <a:pt x="65" y="399"/>
                  </a:lnTo>
                  <a:lnTo>
                    <a:pt x="32" y="439"/>
                  </a:lnTo>
                  <a:lnTo>
                    <a:pt x="25" y="457"/>
                  </a:lnTo>
                  <a:lnTo>
                    <a:pt x="17" y="466"/>
                  </a:lnTo>
                  <a:lnTo>
                    <a:pt x="0" y="438"/>
                  </a:lnTo>
                  <a:lnTo>
                    <a:pt x="0" y="313"/>
                  </a:lnTo>
                  <a:lnTo>
                    <a:pt x="25" y="274"/>
                  </a:lnTo>
                  <a:lnTo>
                    <a:pt x="34" y="265"/>
                  </a:lnTo>
                  <a:lnTo>
                    <a:pt x="53" y="263"/>
                  </a:lnTo>
                  <a:lnTo>
                    <a:pt x="78" y="240"/>
                  </a:lnTo>
                  <a:lnTo>
                    <a:pt x="119" y="238"/>
                  </a:lnTo>
                  <a:lnTo>
                    <a:pt x="201" y="136"/>
                  </a:lnTo>
                  <a:lnTo>
                    <a:pt x="220" y="107"/>
                  </a:lnTo>
                  <a:lnTo>
                    <a:pt x="234" y="86"/>
                  </a:lnTo>
                  <a:lnTo>
                    <a:pt x="234" y="69"/>
                  </a:lnTo>
                  <a:lnTo>
                    <a:pt x="232" y="34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42" y="19"/>
                  </a:lnTo>
                  <a:lnTo>
                    <a:pt x="255" y="13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534" name="Freeform 170"/>
            <p:cNvSpPr>
              <a:spLocks/>
            </p:cNvSpPr>
            <p:nvPr/>
          </p:nvSpPr>
          <p:spPr bwMode="auto">
            <a:xfrm>
              <a:off x="5049" y="3957"/>
              <a:ext cx="41" cy="54"/>
            </a:xfrm>
            <a:custGeom>
              <a:avLst/>
              <a:gdLst>
                <a:gd name="T0" fmla="*/ 41 w 41"/>
                <a:gd name="T1" fmla="*/ 37 h 54"/>
                <a:gd name="T2" fmla="*/ 35 w 41"/>
                <a:gd name="T3" fmla="*/ 50 h 54"/>
                <a:gd name="T4" fmla="*/ 18 w 41"/>
                <a:gd name="T5" fmla="*/ 54 h 54"/>
                <a:gd name="T6" fmla="*/ 0 w 41"/>
                <a:gd name="T7" fmla="*/ 37 h 54"/>
                <a:gd name="T8" fmla="*/ 0 w 41"/>
                <a:gd name="T9" fmla="*/ 25 h 54"/>
                <a:gd name="T10" fmla="*/ 10 w 41"/>
                <a:gd name="T11" fmla="*/ 12 h 54"/>
                <a:gd name="T12" fmla="*/ 14 w 41"/>
                <a:gd name="T13" fmla="*/ 2 h 54"/>
                <a:gd name="T14" fmla="*/ 22 w 41"/>
                <a:gd name="T15" fmla="*/ 0 h 54"/>
                <a:gd name="T16" fmla="*/ 37 w 41"/>
                <a:gd name="T17" fmla="*/ 6 h 54"/>
                <a:gd name="T18" fmla="*/ 39 w 41"/>
                <a:gd name="T19" fmla="*/ 21 h 54"/>
                <a:gd name="T20" fmla="*/ 41 w 41"/>
                <a:gd name="T2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41" y="37"/>
                  </a:moveTo>
                  <a:lnTo>
                    <a:pt x="35" y="50"/>
                  </a:lnTo>
                  <a:lnTo>
                    <a:pt x="18" y="54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7" y="6"/>
                  </a:lnTo>
                  <a:lnTo>
                    <a:pt x="39" y="21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FB162B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</p:grpSp>
      <p:sp>
        <p:nvSpPr>
          <p:cNvPr id="6" name="Freeform 5"/>
          <p:cNvSpPr/>
          <p:nvPr/>
        </p:nvSpPr>
        <p:spPr>
          <a:xfrm>
            <a:off x="3506684" y="3981115"/>
            <a:ext cx="28230" cy="45361"/>
          </a:xfrm>
          <a:custGeom>
            <a:avLst/>
            <a:gdLst>
              <a:gd name="connsiteX0" fmla="*/ 14205 w 28230"/>
              <a:gd name="connsiteY0" fmla="*/ 0 h 45361"/>
              <a:gd name="connsiteX1" fmla="*/ 14205 w 28230"/>
              <a:gd name="connsiteY1" fmla="*/ 0 h 45361"/>
              <a:gd name="connsiteX2" fmla="*/ 2985 w 28230"/>
              <a:gd name="connsiteY2" fmla="*/ 33659 h 45361"/>
              <a:gd name="connsiteX3" fmla="*/ 28230 w 28230"/>
              <a:gd name="connsiteY3" fmla="*/ 44878 h 45361"/>
              <a:gd name="connsiteX4" fmla="*/ 14205 w 28230"/>
              <a:gd name="connsiteY4" fmla="*/ 0 h 4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30" h="45361">
                <a:moveTo>
                  <a:pt x="14205" y="0"/>
                </a:moveTo>
                <a:lnTo>
                  <a:pt x="14205" y="0"/>
                </a:lnTo>
                <a:cubicBezTo>
                  <a:pt x="10465" y="11220"/>
                  <a:pt x="-6855" y="27099"/>
                  <a:pt x="2985" y="33659"/>
                </a:cubicBezTo>
                <a:cubicBezTo>
                  <a:pt x="8165" y="37113"/>
                  <a:pt x="22506" y="47739"/>
                  <a:pt x="28230" y="44878"/>
                </a:cubicBezTo>
                <a:lnTo>
                  <a:pt x="14205" y="0"/>
                </a:lnTo>
                <a:close/>
              </a:path>
            </a:pathLst>
          </a:custGeom>
          <a:solidFill>
            <a:srgbClr val="E3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4">
            <a:extLst>
              <a:ext uri="{FF2B5EF4-FFF2-40B4-BE49-F238E27FC236}">
                <a16:creationId xmlns:a16="http://schemas.microsoft.com/office/drawing/2014/main" id="{2AE65B2B-B430-1F4D-A88C-C76FEA9D3B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39107" y="1809440"/>
            <a:ext cx="2720276" cy="3257697"/>
            <a:chOff x="3625" y="1813"/>
            <a:chExt cx="2050" cy="2455"/>
          </a:xfrm>
          <a:solidFill>
            <a:srgbClr val="E3EAF0"/>
          </a:solidFill>
        </p:grpSpPr>
        <p:sp>
          <p:nvSpPr>
            <p:cNvPr id="163" name="Freeform 8">
              <a:extLst>
                <a:ext uri="{FF2B5EF4-FFF2-40B4-BE49-F238E27FC236}">
                  <a16:creationId xmlns:a16="http://schemas.microsoft.com/office/drawing/2014/main" id="{3023854E-7394-374D-92FE-530AF9A7A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" y="2667"/>
              <a:ext cx="91" cy="207"/>
            </a:xfrm>
            <a:custGeom>
              <a:avLst/>
              <a:gdLst>
                <a:gd name="T0" fmla="*/ 58 w 91"/>
                <a:gd name="T1" fmla="*/ 204 h 207"/>
                <a:gd name="T2" fmla="*/ 33 w 91"/>
                <a:gd name="T3" fmla="*/ 207 h 207"/>
                <a:gd name="T4" fmla="*/ 25 w 91"/>
                <a:gd name="T5" fmla="*/ 184 h 207"/>
                <a:gd name="T6" fmla="*/ 27 w 91"/>
                <a:gd name="T7" fmla="*/ 106 h 207"/>
                <a:gd name="T8" fmla="*/ 21 w 91"/>
                <a:gd name="T9" fmla="*/ 98 h 207"/>
                <a:gd name="T10" fmla="*/ 19 w 91"/>
                <a:gd name="T11" fmla="*/ 83 h 207"/>
                <a:gd name="T12" fmla="*/ 10 w 91"/>
                <a:gd name="T13" fmla="*/ 69 h 207"/>
                <a:gd name="T14" fmla="*/ 0 w 91"/>
                <a:gd name="T15" fmla="*/ 60 h 207"/>
                <a:gd name="T16" fmla="*/ 4 w 91"/>
                <a:gd name="T17" fmla="*/ 42 h 207"/>
                <a:gd name="T18" fmla="*/ 16 w 91"/>
                <a:gd name="T19" fmla="*/ 38 h 207"/>
                <a:gd name="T20" fmla="*/ 21 w 91"/>
                <a:gd name="T21" fmla="*/ 23 h 207"/>
                <a:gd name="T22" fmla="*/ 37 w 91"/>
                <a:gd name="T23" fmla="*/ 19 h 207"/>
                <a:gd name="T24" fmla="*/ 43 w 91"/>
                <a:gd name="T25" fmla="*/ 10 h 207"/>
                <a:gd name="T26" fmla="*/ 52 w 91"/>
                <a:gd name="T27" fmla="*/ 0 h 207"/>
                <a:gd name="T28" fmla="*/ 64 w 91"/>
                <a:gd name="T29" fmla="*/ 0 h 207"/>
                <a:gd name="T30" fmla="*/ 87 w 91"/>
                <a:gd name="T31" fmla="*/ 19 h 207"/>
                <a:gd name="T32" fmla="*/ 85 w 91"/>
                <a:gd name="T33" fmla="*/ 31 h 207"/>
                <a:gd name="T34" fmla="*/ 91 w 91"/>
                <a:gd name="T35" fmla="*/ 50 h 207"/>
                <a:gd name="T36" fmla="*/ 85 w 91"/>
                <a:gd name="T37" fmla="*/ 65 h 207"/>
                <a:gd name="T38" fmla="*/ 89 w 91"/>
                <a:gd name="T39" fmla="*/ 73 h 207"/>
                <a:gd name="T40" fmla="*/ 73 w 91"/>
                <a:gd name="T41" fmla="*/ 94 h 207"/>
                <a:gd name="T42" fmla="*/ 66 w 91"/>
                <a:gd name="T43" fmla="*/ 106 h 207"/>
                <a:gd name="T44" fmla="*/ 60 w 91"/>
                <a:gd name="T45" fmla="*/ 127 h 207"/>
                <a:gd name="T46" fmla="*/ 60 w 91"/>
                <a:gd name="T47" fmla="*/ 148 h 207"/>
                <a:gd name="T48" fmla="*/ 58 w 91"/>
                <a:gd name="T4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207">
                  <a:moveTo>
                    <a:pt x="58" y="204"/>
                  </a:moveTo>
                  <a:lnTo>
                    <a:pt x="33" y="207"/>
                  </a:lnTo>
                  <a:lnTo>
                    <a:pt x="25" y="184"/>
                  </a:lnTo>
                  <a:lnTo>
                    <a:pt x="27" y="106"/>
                  </a:lnTo>
                  <a:lnTo>
                    <a:pt x="21" y="98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6" y="38"/>
                  </a:lnTo>
                  <a:lnTo>
                    <a:pt x="21" y="23"/>
                  </a:lnTo>
                  <a:lnTo>
                    <a:pt x="37" y="19"/>
                  </a:lnTo>
                  <a:lnTo>
                    <a:pt x="43" y="1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7" y="19"/>
                  </a:lnTo>
                  <a:lnTo>
                    <a:pt x="85" y="31"/>
                  </a:lnTo>
                  <a:lnTo>
                    <a:pt x="91" y="50"/>
                  </a:lnTo>
                  <a:lnTo>
                    <a:pt x="85" y="65"/>
                  </a:lnTo>
                  <a:lnTo>
                    <a:pt x="89" y="73"/>
                  </a:lnTo>
                  <a:lnTo>
                    <a:pt x="73" y="94"/>
                  </a:lnTo>
                  <a:lnTo>
                    <a:pt x="66" y="106"/>
                  </a:lnTo>
                  <a:lnTo>
                    <a:pt x="60" y="127"/>
                  </a:lnTo>
                  <a:lnTo>
                    <a:pt x="60" y="148"/>
                  </a:lnTo>
                  <a:lnTo>
                    <a:pt x="58" y="204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4" name="Freeform 9">
              <a:extLst>
                <a:ext uri="{FF2B5EF4-FFF2-40B4-BE49-F238E27FC236}">
                  <a16:creationId xmlns:a16="http://schemas.microsoft.com/office/drawing/2014/main" id="{F2A7B077-0141-EA45-825C-B81227541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569"/>
              <a:ext cx="230" cy="186"/>
            </a:xfrm>
            <a:custGeom>
              <a:avLst/>
              <a:gdLst>
                <a:gd name="T0" fmla="*/ 79 w 230"/>
                <a:gd name="T1" fmla="*/ 186 h 186"/>
                <a:gd name="T2" fmla="*/ 58 w 230"/>
                <a:gd name="T3" fmla="*/ 177 h 186"/>
                <a:gd name="T4" fmla="*/ 44 w 230"/>
                <a:gd name="T5" fmla="*/ 179 h 186"/>
                <a:gd name="T6" fmla="*/ 35 w 230"/>
                <a:gd name="T7" fmla="*/ 186 h 186"/>
                <a:gd name="T8" fmla="*/ 21 w 230"/>
                <a:gd name="T9" fmla="*/ 181 h 186"/>
                <a:gd name="T10" fmla="*/ 15 w 230"/>
                <a:gd name="T11" fmla="*/ 169 h 186"/>
                <a:gd name="T12" fmla="*/ 2 w 230"/>
                <a:gd name="T13" fmla="*/ 161 h 186"/>
                <a:gd name="T14" fmla="*/ 0 w 230"/>
                <a:gd name="T15" fmla="*/ 142 h 186"/>
                <a:gd name="T16" fmla="*/ 10 w 230"/>
                <a:gd name="T17" fmla="*/ 127 h 186"/>
                <a:gd name="T18" fmla="*/ 8 w 230"/>
                <a:gd name="T19" fmla="*/ 115 h 186"/>
                <a:gd name="T20" fmla="*/ 33 w 230"/>
                <a:gd name="T21" fmla="*/ 87 h 186"/>
                <a:gd name="T22" fmla="*/ 37 w 230"/>
                <a:gd name="T23" fmla="*/ 63 h 186"/>
                <a:gd name="T24" fmla="*/ 46 w 230"/>
                <a:gd name="T25" fmla="*/ 56 h 186"/>
                <a:gd name="T26" fmla="*/ 60 w 230"/>
                <a:gd name="T27" fmla="*/ 60 h 186"/>
                <a:gd name="T28" fmla="*/ 73 w 230"/>
                <a:gd name="T29" fmla="*/ 54 h 186"/>
                <a:gd name="T30" fmla="*/ 77 w 230"/>
                <a:gd name="T31" fmla="*/ 44 h 186"/>
                <a:gd name="T32" fmla="*/ 100 w 230"/>
                <a:gd name="T33" fmla="*/ 29 h 186"/>
                <a:gd name="T34" fmla="*/ 106 w 230"/>
                <a:gd name="T35" fmla="*/ 19 h 186"/>
                <a:gd name="T36" fmla="*/ 134 w 230"/>
                <a:gd name="T37" fmla="*/ 4 h 186"/>
                <a:gd name="T38" fmla="*/ 150 w 230"/>
                <a:gd name="T39" fmla="*/ 0 h 186"/>
                <a:gd name="T40" fmla="*/ 157 w 230"/>
                <a:gd name="T41" fmla="*/ 6 h 186"/>
                <a:gd name="T42" fmla="*/ 177 w 230"/>
                <a:gd name="T43" fmla="*/ 6 h 186"/>
                <a:gd name="T44" fmla="*/ 175 w 230"/>
                <a:gd name="T45" fmla="*/ 23 h 186"/>
                <a:gd name="T46" fmla="*/ 179 w 230"/>
                <a:gd name="T47" fmla="*/ 39 h 186"/>
                <a:gd name="T48" fmla="*/ 194 w 230"/>
                <a:gd name="T49" fmla="*/ 60 h 186"/>
                <a:gd name="T50" fmla="*/ 196 w 230"/>
                <a:gd name="T51" fmla="*/ 77 h 186"/>
                <a:gd name="T52" fmla="*/ 230 w 230"/>
                <a:gd name="T53" fmla="*/ 85 h 186"/>
                <a:gd name="T54" fmla="*/ 229 w 230"/>
                <a:gd name="T55" fmla="*/ 108 h 186"/>
                <a:gd name="T56" fmla="*/ 223 w 230"/>
                <a:gd name="T57" fmla="*/ 117 h 186"/>
                <a:gd name="T58" fmla="*/ 207 w 230"/>
                <a:gd name="T59" fmla="*/ 121 h 186"/>
                <a:gd name="T60" fmla="*/ 202 w 230"/>
                <a:gd name="T61" fmla="*/ 136 h 186"/>
                <a:gd name="T62" fmla="*/ 190 w 230"/>
                <a:gd name="T63" fmla="*/ 140 h 186"/>
                <a:gd name="T64" fmla="*/ 165 w 230"/>
                <a:gd name="T65" fmla="*/ 138 h 186"/>
                <a:gd name="T66" fmla="*/ 152 w 230"/>
                <a:gd name="T67" fmla="*/ 136 h 186"/>
                <a:gd name="T68" fmla="*/ 142 w 230"/>
                <a:gd name="T69" fmla="*/ 142 h 186"/>
                <a:gd name="T70" fmla="*/ 129 w 230"/>
                <a:gd name="T71" fmla="*/ 140 h 186"/>
                <a:gd name="T72" fmla="*/ 77 w 230"/>
                <a:gd name="T73" fmla="*/ 140 h 186"/>
                <a:gd name="T74" fmla="*/ 75 w 230"/>
                <a:gd name="T75" fmla="*/ 159 h 186"/>
                <a:gd name="T76" fmla="*/ 79 w 230"/>
                <a:gd name="T7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86">
                  <a:moveTo>
                    <a:pt x="79" y="186"/>
                  </a:moveTo>
                  <a:lnTo>
                    <a:pt x="58" y="177"/>
                  </a:lnTo>
                  <a:lnTo>
                    <a:pt x="44" y="179"/>
                  </a:lnTo>
                  <a:lnTo>
                    <a:pt x="35" y="186"/>
                  </a:lnTo>
                  <a:lnTo>
                    <a:pt x="21" y="181"/>
                  </a:lnTo>
                  <a:lnTo>
                    <a:pt x="15" y="169"/>
                  </a:lnTo>
                  <a:lnTo>
                    <a:pt x="2" y="161"/>
                  </a:lnTo>
                  <a:lnTo>
                    <a:pt x="0" y="142"/>
                  </a:lnTo>
                  <a:lnTo>
                    <a:pt x="10" y="127"/>
                  </a:lnTo>
                  <a:lnTo>
                    <a:pt x="8" y="115"/>
                  </a:lnTo>
                  <a:lnTo>
                    <a:pt x="33" y="87"/>
                  </a:lnTo>
                  <a:lnTo>
                    <a:pt x="37" y="63"/>
                  </a:lnTo>
                  <a:lnTo>
                    <a:pt x="46" y="56"/>
                  </a:lnTo>
                  <a:lnTo>
                    <a:pt x="60" y="60"/>
                  </a:lnTo>
                  <a:lnTo>
                    <a:pt x="73" y="54"/>
                  </a:lnTo>
                  <a:lnTo>
                    <a:pt x="77" y="44"/>
                  </a:lnTo>
                  <a:lnTo>
                    <a:pt x="100" y="29"/>
                  </a:lnTo>
                  <a:lnTo>
                    <a:pt x="106" y="19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57" y="6"/>
                  </a:lnTo>
                  <a:lnTo>
                    <a:pt x="177" y="6"/>
                  </a:lnTo>
                  <a:lnTo>
                    <a:pt x="175" y="23"/>
                  </a:lnTo>
                  <a:lnTo>
                    <a:pt x="179" y="39"/>
                  </a:lnTo>
                  <a:lnTo>
                    <a:pt x="194" y="60"/>
                  </a:lnTo>
                  <a:lnTo>
                    <a:pt x="196" y="77"/>
                  </a:lnTo>
                  <a:lnTo>
                    <a:pt x="230" y="85"/>
                  </a:lnTo>
                  <a:lnTo>
                    <a:pt x="229" y="108"/>
                  </a:lnTo>
                  <a:lnTo>
                    <a:pt x="223" y="117"/>
                  </a:lnTo>
                  <a:lnTo>
                    <a:pt x="207" y="121"/>
                  </a:lnTo>
                  <a:lnTo>
                    <a:pt x="202" y="136"/>
                  </a:lnTo>
                  <a:lnTo>
                    <a:pt x="190" y="140"/>
                  </a:lnTo>
                  <a:lnTo>
                    <a:pt x="165" y="138"/>
                  </a:lnTo>
                  <a:lnTo>
                    <a:pt x="152" y="136"/>
                  </a:lnTo>
                  <a:lnTo>
                    <a:pt x="142" y="142"/>
                  </a:lnTo>
                  <a:lnTo>
                    <a:pt x="129" y="140"/>
                  </a:lnTo>
                  <a:lnTo>
                    <a:pt x="77" y="140"/>
                  </a:lnTo>
                  <a:lnTo>
                    <a:pt x="75" y="159"/>
                  </a:lnTo>
                  <a:lnTo>
                    <a:pt x="79" y="18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F70259C0-B1E8-B941-B2F7-084888415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" y="3685"/>
              <a:ext cx="282" cy="311"/>
            </a:xfrm>
            <a:custGeom>
              <a:avLst/>
              <a:gdLst>
                <a:gd name="T0" fmla="*/ 174 w 282"/>
                <a:gd name="T1" fmla="*/ 29 h 311"/>
                <a:gd name="T2" fmla="*/ 180 w 282"/>
                <a:gd name="T3" fmla="*/ 34 h 311"/>
                <a:gd name="T4" fmla="*/ 188 w 282"/>
                <a:gd name="T5" fmla="*/ 55 h 311"/>
                <a:gd name="T6" fmla="*/ 220 w 282"/>
                <a:gd name="T7" fmla="*/ 92 h 311"/>
                <a:gd name="T8" fmla="*/ 234 w 282"/>
                <a:gd name="T9" fmla="*/ 96 h 311"/>
                <a:gd name="T10" fmla="*/ 234 w 282"/>
                <a:gd name="T11" fmla="*/ 107 h 311"/>
                <a:gd name="T12" fmla="*/ 241 w 282"/>
                <a:gd name="T13" fmla="*/ 130 h 311"/>
                <a:gd name="T14" fmla="*/ 264 w 282"/>
                <a:gd name="T15" fmla="*/ 134 h 311"/>
                <a:gd name="T16" fmla="*/ 282 w 282"/>
                <a:gd name="T17" fmla="*/ 149 h 311"/>
                <a:gd name="T18" fmla="*/ 240 w 282"/>
                <a:gd name="T19" fmla="*/ 174 h 311"/>
                <a:gd name="T20" fmla="*/ 213 w 282"/>
                <a:gd name="T21" fmla="*/ 201 h 311"/>
                <a:gd name="T22" fmla="*/ 203 w 282"/>
                <a:gd name="T23" fmla="*/ 222 h 311"/>
                <a:gd name="T24" fmla="*/ 193 w 282"/>
                <a:gd name="T25" fmla="*/ 236 h 311"/>
                <a:gd name="T26" fmla="*/ 176 w 282"/>
                <a:gd name="T27" fmla="*/ 238 h 311"/>
                <a:gd name="T28" fmla="*/ 172 w 282"/>
                <a:gd name="T29" fmla="*/ 255 h 311"/>
                <a:gd name="T30" fmla="*/ 168 w 282"/>
                <a:gd name="T31" fmla="*/ 265 h 311"/>
                <a:gd name="T32" fmla="*/ 149 w 282"/>
                <a:gd name="T33" fmla="*/ 274 h 311"/>
                <a:gd name="T34" fmla="*/ 126 w 282"/>
                <a:gd name="T35" fmla="*/ 272 h 311"/>
                <a:gd name="T36" fmla="*/ 111 w 282"/>
                <a:gd name="T37" fmla="*/ 263 h 311"/>
                <a:gd name="T38" fmla="*/ 99 w 282"/>
                <a:gd name="T39" fmla="*/ 259 h 311"/>
                <a:gd name="T40" fmla="*/ 86 w 282"/>
                <a:gd name="T41" fmla="*/ 267 h 311"/>
                <a:gd name="T42" fmla="*/ 78 w 282"/>
                <a:gd name="T43" fmla="*/ 282 h 311"/>
                <a:gd name="T44" fmla="*/ 63 w 282"/>
                <a:gd name="T45" fmla="*/ 293 h 311"/>
                <a:gd name="T46" fmla="*/ 49 w 282"/>
                <a:gd name="T47" fmla="*/ 307 h 311"/>
                <a:gd name="T48" fmla="*/ 28 w 282"/>
                <a:gd name="T49" fmla="*/ 311 h 311"/>
                <a:gd name="T50" fmla="*/ 21 w 282"/>
                <a:gd name="T51" fmla="*/ 299 h 311"/>
                <a:gd name="T52" fmla="*/ 25 w 282"/>
                <a:gd name="T53" fmla="*/ 278 h 311"/>
                <a:gd name="T54" fmla="*/ 7 w 282"/>
                <a:gd name="T55" fmla="*/ 245 h 311"/>
                <a:gd name="T56" fmla="*/ 0 w 282"/>
                <a:gd name="T57" fmla="*/ 242 h 311"/>
                <a:gd name="T58" fmla="*/ 1 w 282"/>
                <a:gd name="T59" fmla="*/ 142 h 311"/>
                <a:gd name="T60" fmla="*/ 30 w 282"/>
                <a:gd name="T61" fmla="*/ 140 h 311"/>
                <a:gd name="T62" fmla="*/ 34 w 282"/>
                <a:gd name="T63" fmla="*/ 19 h 311"/>
                <a:gd name="T64" fmla="*/ 55 w 282"/>
                <a:gd name="T65" fmla="*/ 19 h 311"/>
                <a:gd name="T66" fmla="*/ 101 w 282"/>
                <a:gd name="T67" fmla="*/ 5 h 311"/>
                <a:gd name="T68" fmla="*/ 113 w 282"/>
                <a:gd name="T69" fmla="*/ 21 h 311"/>
                <a:gd name="T70" fmla="*/ 132 w 282"/>
                <a:gd name="T71" fmla="*/ 7 h 311"/>
                <a:gd name="T72" fmla="*/ 140 w 282"/>
                <a:gd name="T73" fmla="*/ 7 h 311"/>
                <a:gd name="T74" fmla="*/ 157 w 282"/>
                <a:gd name="T75" fmla="*/ 0 h 311"/>
                <a:gd name="T76" fmla="*/ 163 w 282"/>
                <a:gd name="T77" fmla="*/ 2 h 311"/>
                <a:gd name="T78" fmla="*/ 174 w 282"/>
                <a:gd name="T79" fmla="*/ 2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11">
                  <a:moveTo>
                    <a:pt x="174" y="29"/>
                  </a:moveTo>
                  <a:lnTo>
                    <a:pt x="180" y="34"/>
                  </a:lnTo>
                  <a:lnTo>
                    <a:pt x="188" y="55"/>
                  </a:lnTo>
                  <a:lnTo>
                    <a:pt x="220" y="92"/>
                  </a:lnTo>
                  <a:lnTo>
                    <a:pt x="234" y="96"/>
                  </a:lnTo>
                  <a:lnTo>
                    <a:pt x="234" y="107"/>
                  </a:lnTo>
                  <a:lnTo>
                    <a:pt x="241" y="130"/>
                  </a:lnTo>
                  <a:lnTo>
                    <a:pt x="264" y="134"/>
                  </a:lnTo>
                  <a:lnTo>
                    <a:pt x="282" y="149"/>
                  </a:lnTo>
                  <a:lnTo>
                    <a:pt x="240" y="174"/>
                  </a:lnTo>
                  <a:lnTo>
                    <a:pt x="213" y="201"/>
                  </a:lnTo>
                  <a:lnTo>
                    <a:pt x="203" y="222"/>
                  </a:lnTo>
                  <a:lnTo>
                    <a:pt x="193" y="236"/>
                  </a:lnTo>
                  <a:lnTo>
                    <a:pt x="176" y="238"/>
                  </a:lnTo>
                  <a:lnTo>
                    <a:pt x="172" y="255"/>
                  </a:lnTo>
                  <a:lnTo>
                    <a:pt x="168" y="265"/>
                  </a:lnTo>
                  <a:lnTo>
                    <a:pt x="149" y="274"/>
                  </a:lnTo>
                  <a:lnTo>
                    <a:pt x="126" y="272"/>
                  </a:lnTo>
                  <a:lnTo>
                    <a:pt x="111" y="263"/>
                  </a:lnTo>
                  <a:lnTo>
                    <a:pt x="99" y="259"/>
                  </a:lnTo>
                  <a:lnTo>
                    <a:pt x="86" y="267"/>
                  </a:lnTo>
                  <a:lnTo>
                    <a:pt x="78" y="282"/>
                  </a:lnTo>
                  <a:lnTo>
                    <a:pt x="63" y="293"/>
                  </a:lnTo>
                  <a:lnTo>
                    <a:pt x="49" y="307"/>
                  </a:lnTo>
                  <a:lnTo>
                    <a:pt x="28" y="311"/>
                  </a:lnTo>
                  <a:lnTo>
                    <a:pt x="21" y="299"/>
                  </a:lnTo>
                  <a:lnTo>
                    <a:pt x="25" y="278"/>
                  </a:lnTo>
                  <a:lnTo>
                    <a:pt x="7" y="245"/>
                  </a:lnTo>
                  <a:lnTo>
                    <a:pt x="0" y="242"/>
                  </a:lnTo>
                  <a:lnTo>
                    <a:pt x="1" y="142"/>
                  </a:lnTo>
                  <a:lnTo>
                    <a:pt x="30" y="140"/>
                  </a:lnTo>
                  <a:lnTo>
                    <a:pt x="34" y="19"/>
                  </a:lnTo>
                  <a:lnTo>
                    <a:pt x="55" y="19"/>
                  </a:lnTo>
                  <a:lnTo>
                    <a:pt x="101" y="5"/>
                  </a:lnTo>
                  <a:lnTo>
                    <a:pt x="113" y="21"/>
                  </a:lnTo>
                  <a:lnTo>
                    <a:pt x="132" y="7"/>
                  </a:lnTo>
                  <a:lnTo>
                    <a:pt x="140" y="7"/>
                  </a:lnTo>
                  <a:lnTo>
                    <a:pt x="157" y="0"/>
                  </a:lnTo>
                  <a:lnTo>
                    <a:pt x="163" y="2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C2718A4E-C515-C04F-B1B5-BF78B36BA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2704"/>
              <a:ext cx="388" cy="303"/>
            </a:xfrm>
            <a:custGeom>
              <a:avLst/>
              <a:gdLst>
                <a:gd name="T0" fmla="*/ 23 w 388"/>
                <a:gd name="T1" fmla="*/ 126 h 303"/>
                <a:gd name="T2" fmla="*/ 48 w 388"/>
                <a:gd name="T3" fmla="*/ 124 h 303"/>
                <a:gd name="T4" fmla="*/ 54 w 388"/>
                <a:gd name="T5" fmla="*/ 115 h 303"/>
                <a:gd name="T6" fmla="*/ 60 w 388"/>
                <a:gd name="T7" fmla="*/ 117 h 303"/>
                <a:gd name="T8" fmla="*/ 67 w 388"/>
                <a:gd name="T9" fmla="*/ 124 h 303"/>
                <a:gd name="T10" fmla="*/ 104 w 388"/>
                <a:gd name="T11" fmla="*/ 111 h 303"/>
                <a:gd name="T12" fmla="*/ 117 w 388"/>
                <a:gd name="T13" fmla="*/ 97 h 303"/>
                <a:gd name="T14" fmla="*/ 133 w 388"/>
                <a:gd name="T15" fmla="*/ 86 h 303"/>
                <a:gd name="T16" fmla="*/ 131 w 388"/>
                <a:gd name="T17" fmla="*/ 72 h 303"/>
                <a:gd name="T18" fmla="*/ 138 w 388"/>
                <a:gd name="T19" fmla="*/ 71 h 303"/>
                <a:gd name="T20" fmla="*/ 167 w 388"/>
                <a:gd name="T21" fmla="*/ 72 h 303"/>
                <a:gd name="T22" fmla="*/ 196 w 388"/>
                <a:gd name="T23" fmla="*/ 57 h 303"/>
                <a:gd name="T24" fmla="*/ 217 w 388"/>
                <a:gd name="T25" fmla="*/ 19 h 303"/>
                <a:gd name="T26" fmla="*/ 232 w 388"/>
                <a:gd name="T27" fmla="*/ 5 h 303"/>
                <a:gd name="T28" fmla="*/ 250 w 388"/>
                <a:gd name="T29" fmla="*/ 0 h 303"/>
                <a:gd name="T30" fmla="*/ 253 w 388"/>
                <a:gd name="T31" fmla="*/ 15 h 303"/>
                <a:gd name="T32" fmla="*/ 271 w 388"/>
                <a:gd name="T33" fmla="*/ 36 h 303"/>
                <a:gd name="T34" fmla="*/ 271 w 388"/>
                <a:gd name="T35" fmla="*/ 49 h 303"/>
                <a:gd name="T36" fmla="*/ 267 w 388"/>
                <a:gd name="T37" fmla="*/ 63 h 303"/>
                <a:gd name="T38" fmla="*/ 269 w 388"/>
                <a:gd name="T39" fmla="*/ 74 h 303"/>
                <a:gd name="T40" fmla="*/ 278 w 388"/>
                <a:gd name="T41" fmla="*/ 84 h 303"/>
                <a:gd name="T42" fmla="*/ 301 w 388"/>
                <a:gd name="T43" fmla="*/ 99 h 303"/>
                <a:gd name="T44" fmla="*/ 319 w 388"/>
                <a:gd name="T45" fmla="*/ 113 h 303"/>
                <a:gd name="T46" fmla="*/ 319 w 388"/>
                <a:gd name="T47" fmla="*/ 124 h 303"/>
                <a:gd name="T48" fmla="*/ 340 w 388"/>
                <a:gd name="T49" fmla="*/ 142 h 303"/>
                <a:gd name="T50" fmla="*/ 351 w 388"/>
                <a:gd name="T51" fmla="*/ 157 h 303"/>
                <a:gd name="T52" fmla="*/ 359 w 388"/>
                <a:gd name="T53" fmla="*/ 176 h 303"/>
                <a:gd name="T54" fmla="*/ 382 w 388"/>
                <a:gd name="T55" fmla="*/ 190 h 303"/>
                <a:gd name="T56" fmla="*/ 388 w 388"/>
                <a:gd name="T57" fmla="*/ 201 h 303"/>
                <a:gd name="T58" fmla="*/ 378 w 388"/>
                <a:gd name="T59" fmla="*/ 205 h 303"/>
                <a:gd name="T60" fmla="*/ 357 w 388"/>
                <a:gd name="T61" fmla="*/ 203 h 303"/>
                <a:gd name="T62" fmla="*/ 336 w 388"/>
                <a:gd name="T63" fmla="*/ 201 h 303"/>
                <a:gd name="T64" fmla="*/ 324 w 388"/>
                <a:gd name="T65" fmla="*/ 203 h 303"/>
                <a:gd name="T66" fmla="*/ 321 w 388"/>
                <a:gd name="T67" fmla="*/ 211 h 303"/>
                <a:gd name="T68" fmla="*/ 311 w 388"/>
                <a:gd name="T69" fmla="*/ 213 h 303"/>
                <a:gd name="T70" fmla="*/ 298 w 388"/>
                <a:gd name="T71" fmla="*/ 205 h 303"/>
                <a:gd name="T72" fmla="*/ 265 w 388"/>
                <a:gd name="T73" fmla="*/ 222 h 303"/>
                <a:gd name="T74" fmla="*/ 252 w 388"/>
                <a:gd name="T75" fmla="*/ 218 h 303"/>
                <a:gd name="T76" fmla="*/ 248 w 388"/>
                <a:gd name="T77" fmla="*/ 222 h 303"/>
                <a:gd name="T78" fmla="*/ 238 w 388"/>
                <a:gd name="T79" fmla="*/ 241 h 303"/>
                <a:gd name="T80" fmla="*/ 215 w 388"/>
                <a:gd name="T81" fmla="*/ 236 h 303"/>
                <a:gd name="T82" fmla="*/ 194 w 388"/>
                <a:gd name="T83" fmla="*/ 232 h 303"/>
                <a:gd name="T84" fmla="*/ 175 w 388"/>
                <a:gd name="T85" fmla="*/ 220 h 303"/>
                <a:gd name="T86" fmla="*/ 150 w 388"/>
                <a:gd name="T87" fmla="*/ 209 h 303"/>
                <a:gd name="T88" fmla="*/ 134 w 388"/>
                <a:gd name="T89" fmla="*/ 218 h 303"/>
                <a:gd name="T90" fmla="*/ 123 w 388"/>
                <a:gd name="T91" fmla="*/ 236 h 303"/>
                <a:gd name="T92" fmla="*/ 119 w 388"/>
                <a:gd name="T93" fmla="*/ 261 h 303"/>
                <a:gd name="T94" fmla="*/ 100 w 388"/>
                <a:gd name="T95" fmla="*/ 259 h 303"/>
                <a:gd name="T96" fmla="*/ 81 w 388"/>
                <a:gd name="T97" fmla="*/ 253 h 303"/>
                <a:gd name="T98" fmla="*/ 62 w 388"/>
                <a:gd name="T99" fmla="*/ 270 h 303"/>
                <a:gd name="T100" fmla="*/ 46 w 388"/>
                <a:gd name="T101" fmla="*/ 303 h 303"/>
                <a:gd name="T102" fmla="*/ 42 w 388"/>
                <a:gd name="T103" fmla="*/ 291 h 303"/>
                <a:gd name="T104" fmla="*/ 42 w 388"/>
                <a:gd name="T105" fmla="*/ 276 h 303"/>
                <a:gd name="T106" fmla="*/ 29 w 388"/>
                <a:gd name="T107" fmla="*/ 266 h 303"/>
                <a:gd name="T108" fmla="*/ 17 w 388"/>
                <a:gd name="T109" fmla="*/ 247 h 303"/>
                <a:gd name="T110" fmla="*/ 14 w 388"/>
                <a:gd name="T111" fmla="*/ 236 h 303"/>
                <a:gd name="T112" fmla="*/ 0 w 388"/>
                <a:gd name="T113" fmla="*/ 218 h 303"/>
                <a:gd name="T114" fmla="*/ 2 w 388"/>
                <a:gd name="T115" fmla="*/ 209 h 303"/>
                <a:gd name="T116" fmla="*/ 0 w 388"/>
                <a:gd name="T117" fmla="*/ 193 h 303"/>
                <a:gd name="T118" fmla="*/ 2 w 388"/>
                <a:gd name="T119" fmla="*/ 167 h 303"/>
                <a:gd name="T120" fmla="*/ 10 w 388"/>
                <a:gd name="T121" fmla="*/ 161 h 303"/>
                <a:gd name="T122" fmla="*/ 23 w 388"/>
                <a:gd name="T123" fmla="*/ 12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303">
                  <a:moveTo>
                    <a:pt x="23" y="126"/>
                  </a:moveTo>
                  <a:lnTo>
                    <a:pt x="48" y="124"/>
                  </a:lnTo>
                  <a:lnTo>
                    <a:pt x="54" y="115"/>
                  </a:lnTo>
                  <a:lnTo>
                    <a:pt x="60" y="117"/>
                  </a:lnTo>
                  <a:lnTo>
                    <a:pt x="67" y="124"/>
                  </a:lnTo>
                  <a:lnTo>
                    <a:pt x="104" y="111"/>
                  </a:lnTo>
                  <a:lnTo>
                    <a:pt x="117" y="97"/>
                  </a:lnTo>
                  <a:lnTo>
                    <a:pt x="133" y="86"/>
                  </a:lnTo>
                  <a:lnTo>
                    <a:pt x="131" y="72"/>
                  </a:lnTo>
                  <a:lnTo>
                    <a:pt x="138" y="71"/>
                  </a:lnTo>
                  <a:lnTo>
                    <a:pt x="167" y="72"/>
                  </a:lnTo>
                  <a:lnTo>
                    <a:pt x="196" y="57"/>
                  </a:lnTo>
                  <a:lnTo>
                    <a:pt x="217" y="19"/>
                  </a:lnTo>
                  <a:lnTo>
                    <a:pt x="232" y="5"/>
                  </a:lnTo>
                  <a:lnTo>
                    <a:pt x="250" y="0"/>
                  </a:lnTo>
                  <a:lnTo>
                    <a:pt x="253" y="15"/>
                  </a:lnTo>
                  <a:lnTo>
                    <a:pt x="271" y="36"/>
                  </a:lnTo>
                  <a:lnTo>
                    <a:pt x="271" y="49"/>
                  </a:lnTo>
                  <a:lnTo>
                    <a:pt x="267" y="63"/>
                  </a:lnTo>
                  <a:lnTo>
                    <a:pt x="269" y="74"/>
                  </a:lnTo>
                  <a:lnTo>
                    <a:pt x="278" y="84"/>
                  </a:lnTo>
                  <a:lnTo>
                    <a:pt x="301" y="99"/>
                  </a:lnTo>
                  <a:lnTo>
                    <a:pt x="319" y="113"/>
                  </a:lnTo>
                  <a:lnTo>
                    <a:pt x="319" y="124"/>
                  </a:lnTo>
                  <a:lnTo>
                    <a:pt x="340" y="142"/>
                  </a:lnTo>
                  <a:lnTo>
                    <a:pt x="351" y="157"/>
                  </a:lnTo>
                  <a:lnTo>
                    <a:pt x="359" y="176"/>
                  </a:lnTo>
                  <a:lnTo>
                    <a:pt x="382" y="190"/>
                  </a:lnTo>
                  <a:lnTo>
                    <a:pt x="388" y="201"/>
                  </a:lnTo>
                  <a:lnTo>
                    <a:pt x="378" y="205"/>
                  </a:lnTo>
                  <a:lnTo>
                    <a:pt x="357" y="203"/>
                  </a:lnTo>
                  <a:lnTo>
                    <a:pt x="336" y="201"/>
                  </a:lnTo>
                  <a:lnTo>
                    <a:pt x="324" y="203"/>
                  </a:lnTo>
                  <a:lnTo>
                    <a:pt x="321" y="211"/>
                  </a:lnTo>
                  <a:lnTo>
                    <a:pt x="311" y="213"/>
                  </a:lnTo>
                  <a:lnTo>
                    <a:pt x="298" y="205"/>
                  </a:lnTo>
                  <a:lnTo>
                    <a:pt x="265" y="222"/>
                  </a:lnTo>
                  <a:lnTo>
                    <a:pt x="252" y="218"/>
                  </a:lnTo>
                  <a:lnTo>
                    <a:pt x="248" y="222"/>
                  </a:lnTo>
                  <a:lnTo>
                    <a:pt x="238" y="241"/>
                  </a:lnTo>
                  <a:lnTo>
                    <a:pt x="215" y="236"/>
                  </a:lnTo>
                  <a:lnTo>
                    <a:pt x="194" y="232"/>
                  </a:lnTo>
                  <a:lnTo>
                    <a:pt x="175" y="220"/>
                  </a:lnTo>
                  <a:lnTo>
                    <a:pt x="150" y="209"/>
                  </a:lnTo>
                  <a:lnTo>
                    <a:pt x="134" y="218"/>
                  </a:lnTo>
                  <a:lnTo>
                    <a:pt x="123" y="236"/>
                  </a:lnTo>
                  <a:lnTo>
                    <a:pt x="119" y="261"/>
                  </a:lnTo>
                  <a:lnTo>
                    <a:pt x="100" y="259"/>
                  </a:lnTo>
                  <a:lnTo>
                    <a:pt x="81" y="253"/>
                  </a:lnTo>
                  <a:lnTo>
                    <a:pt x="62" y="270"/>
                  </a:lnTo>
                  <a:lnTo>
                    <a:pt x="46" y="303"/>
                  </a:lnTo>
                  <a:lnTo>
                    <a:pt x="42" y="291"/>
                  </a:lnTo>
                  <a:lnTo>
                    <a:pt x="42" y="276"/>
                  </a:lnTo>
                  <a:lnTo>
                    <a:pt x="29" y="266"/>
                  </a:lnTo>
                  <a:lnTo>
                    <a:pt x="17" y="247"/>
                  </a:lnTo>
                  <a:lnTo>
                    <a:pt x="14" y="236"/>
                  </a:lnTo>
                  <a:lnTo>
                    <a:pt x="0" y="218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2" y="167"/>
                  </a:lnTo>
                  <a:lnTo>
                    <a:pt x="10" y="161"/>
                  </a:lnTo>
                  <a:lnTo>
                    <a:pt x="23" y="1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DED778BA-8296-5F49-83C5-3D1DB03D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725"/>
              <a:ext cx="182" cy="211"/>
            </a:xfrm>
            <a:custGeom>
              <a:avLst/>
              <a:gdLst>
                <a:gd name="T0" fmla="*/ 173 w 182"/>
                <a:gd name="T1" fmla="*/ 188 h 211"/>
                <a:gd name="T2" fmla="*/ 159 w 182"/>
                <a:gd name="T3" fmla="*/ 188 h 211"/>
                <a:gd name="T4" fmla="*/ 138 w 182"/>
                <a:gd name="T5" fmla="*/ 182 h 211"/>
                <a:gd name="T6" fmla="*/ 119 w 182"/>
                <a:gd name="T7" fmla="*/ 182 h 211"/>
                <a:gd name="T8" fmla="*/ 83 w 182"/>
                <a:gd name="T9" fmla="*/ 188 h 211"/>
                <a:gd name="T10" fmla="*/ 63 w 182"/>
                <a:gd name="T11" fmla="*/ 197 h 211"/>
                <a:gd name="T12" fmla="*/ 33 w 182"/>
                <a:gd name="T13" fmla="*/ 211 h 211"/>
                <a:gd name="T14" fmla="*/ 27 w 182"/>
                <a:gd name="T15" fmla="*/ 209 h 211"/>
                <a:gd name="T16" fmla="*/ 29 w 182"/>
                <a:gd name="T17" fmla="*/ 182 h 211"/>
                <a:gd name="T18" fmla="*/ 33 w 182"/>
                <a:gd name="T19" fmla="*/ 178 h 211"/>
                <a:gd name="T20" fmla="*/ 31 w 182"/>
                <a:gd name="T21" fmla="*/ 165 h 211"/>
                <a:gd name="T22" fmla="*/ 19 w 182"/>
                <a:gd name="T23" fmla="*/ 149 h 211"/>
                <a:gd name="T24" fmla="*/ 10 w 182"/>
                <a:gd name="T25" fmla="*/ 147 h 211"/>
                <a:gd name="T26" fmla="*/ 0 w 182"/>
                <a:gd name="T27" fmla="*/ 138 h 211"/>
                <a:gd name="T28" fmla="*/ 8 w 182"/>
                <a:gd name="T29" fmla="*/ 123 h 211"/>
                <a:gd name="T30" fmla="*/ 4 w 182"/>
                <a:gd name="T31" fmla="*/ 107 h 211"/>
                <a:gd name="T32" fmla="*/ 6 w 182"/>
                <a:gd name="T33" fmla="*/ 96 h 211"/>
                <a:gd name="T34" fmla="*/ 12 w 182"/>
                <a:gd name="T35" fmla="*/ 96 h 211"/>
                <a:gd name="T36" fmla="*/ 14 w 182"/>
                <a:gd name="T37" fmla="*/ 82 h 211"/>
                <a:gd name="T38" fmla="*/ 12 w 182"/>
                <a:gd name="T39" fmla="*/ 75 h 211"/>
                <a:gd name="T40" fmla="*/ 14 w 182"/>
                <a:gd name="T41" fmla="*/ 71 h 211"/>
                <a:gd name="T42" fmla="*/ 25 w 182"/>
                <a:gd name="T43" fmla="*/ 67 h 211"/>
                <a:gd name="T44" fmla="*/ 17 w 182"/>
                <a:gd name="T45" fmla="*/ 38 h 211"/>
                <a:gd name="T46" fmla="*/ 12 w 182"/>
                <a:gd name="T47" fmla="*/ 25 h 211"/>
                <a:gd name="T48" fmla="*/ 14 w 182"/>
                <a:gd name="T49" fmla="*/ 13 h 211"/>
                <a:gd name="T50" fmla="*/ 19 w 182"/>
                <a:gd name="T51" fmla="*/ 11 h 211"/>
                <a:gd name="T52" fmla="*/ 23 w 182"/>
                <a:gd name="T53" fmla="*/ 7 h 211"/>
                <a:gd name="T54" fmla="*/ 31 w 182"/>
                <a:gd name="T55" fmla="*/ 13 h 211"/>
                <a:gd name="T56" fmla="*/ 54 w 182"/>
                <a:gd name="T57" fmla="*/ 13 h 211"/>
                <a:gd name="T58" fmla="*/ 60 w 182"/>
                <a:gd name="T59" fmla="*/ 3 h 211"/>
                <a:gd name="T60" fmla="*/ 65 w 182"/>
                <a:gd name="T61" fmla="*/ 3 h 211"/>
                <a:gd name="T62" fmla="*/ 75 w 182"/>
                <a:gd name="T63" fmla="*/ 0 h 211"/>
                <a:gd name="T64" fmla="*/ 79 w 182"/>
                <a:gd name="T65" fmla="*/ 15 h 211"/>
                <a:gd name="T66" fmla="*/ 86 w 182"/>
                <a:gd name="T67" fmla="*/ 9 h 211"/>
                <a:gd name="T68" fmla="*/ 98 w 182"/>
                <a:gd name="T69" fmla="*/ 5 h 211"/>
                <a:gd name="T70" fmla="*/ 111 w 182"/>
                <a:gd name="T71" fmla="*/ 13 h 211"/>
                <a:gd name="T72" fmla="*/ 117 w 182"/>
                <a:gd name="T73" fmla="*/ 25 h 211"/>
                <a:gd name="T74" fmla="*/ 131 w 182"/>
                <a:gd name="T75" fmla="*/ 30 h 211"/>
                <a:gd name="T76" fmla="*/ 140 w 182"/>
                <a:gd name="T77" fmla="*/ 23 h 211"/>
                <a:gd name="T78" fmla="*/ 154 w 182"/>
                <a:gd name="T79" fmla="*/ 21 h 211"/>
                <a:gd name="T80" fmla="*/ 175 w 182"/>
                <a:gd name="T81" fmla="*/ 30 h 211"/>
                <a:gd name="T82" fmla="*/ 182 w 182"/>
                <a:gd name="T83" fmla="*/ 78 h 211"/>
                <a:gd name="T84" fmla="*/ 169 w 182"/>
                <a:gd name="T85" fmla="*/ 107 h 211"/>
                <a:gd name="T86" fmla="*/ 161 w 182"/>
                <a:gd name="T87" fmla="*/ 146 h 211"/>
                <a:gd name="T88" fmla="*/ 175 w 182"/>
                <a:gd name="T89" fmla="*/ 174 h 211"/>
                <a:gd name="T90" fmla="*/ 173 w 182"/>
                <a:gd name="T91" fmla="*/ 18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11">
                  <a:moveTo>
                    <a:pt x="173" y="188"/>
                  </a:moveTo>
                  <a:lnTo>
                    <a:pt x="159" y="188"/>
                  </a:lnTo>
                  <a:lnTo>
                    <a:pt x="138" y="182"/>
                  </a:lnTo>
                  <a:lnTo>
                    <a:pt x="119" y="182"/>
                  </a:lnTo>
                  <a:lnTo>
                    <a:pt x="83" y="188"/>
                  </a:lnTo>
                  <a:lnTo>
                    <a:pt x="63" y="197"/>
                  </a:lnTo>
                  <a:lnTo>
                    <a:pt x="33" y="211"/>
                  </a:lnTo>
                  <a:lnTo>
                    <a:pt x="27" y="209"/>
                  </a:lnTo>
                  <a:lnTo>
                    <a:pt x="29" y="182"/>
                  </a:lnTo>
                  <a:lnTo>
                    <a:pt x="33" y="178"/>
                  </a:lnTo>
                  <a:lnTo>
                    <a:pt x="31" y="165"/>
                  </a:lnTo>
                  <a:lnTo>
                    <a:pt x="19" y="149"/>
                  </a:lnTo>
                  <a:lnTo>
                    <a:pt x="10" y="147"/>
                  </a:lnTo>
                  <a:lnTo>
                    <a:pt x="0" y="138"/>
                  </a:lnTo>
                  <a:lnTo>
                    <a:pt x="8" y="123"/>
                  </a:lnTo>
                  <a:lnTo>
                    <a:pt x="4" y="107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4" y="82"/>
                  </a:lnTo>
                  <a:lnTo>
                    <a:pt x="12" y="75"/>
                  </a:lnTo>
                  <a:lnTo>
                    <a:pt x="14" y="71"/>
                  </a:lnTo>
                  <a:lnTo>
                    <a:pt x="25" y="67"/>
                  </a:lnTo>
                  <a:lnTo>
                    <a:pt x="17" y="38"/>
                  </a:lnTo>
                  <a:lnTo>
                    <a:pt x="12" y="25"/>
                  </a:lnTo>
                  <a:lnTo>
                    <a:pt x="14" y="13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31" y="13"/>
                  </a:lnTo>
                  <a:lnTo>
                    <a:pt x="54" y="1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5" y="0"/>
                  </a:lnTo>
                  <a:lnTo>
                    <a:pt x="79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1" y="13"/>
                  </a:lnTo>
                  <a:lnTo>
                    <a:pt x="117" y="25"/>
                  </a:lnTo>
                  <a:lnTo>
                    <a:pt x="131" y="30"/>
                  </a:lnTo>
                  <a:lnTo>
                    <a:pt x="140" y="23"/>
                  </a:lnTo>
                  <a:lnTo>
                    <a:pt x="154" y="21"/>
                  </a:lnTo>
                  <a:lnTo>
                    <a:pt x="175" y="30"/>
                  </a:lnTo>
                  <a:lnTo>
                    <a:pt x="182" y="78"/>
                  </a:lnTo>
                  <a:lnTo>
                    <a:pt x="169" y="107"/>
                  </a:lnTo>
                  <a:lnTo>
                    <a:pt x="161" y="146"/>
                  </a:lnTo>
                  <a:lnTo>
                    <a:pt x="175" y="174"/>
                  </a:lnTo>
                  <a:lnTo>
                    <a:pt x="173" y="18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6F67B85E-CED5-3442-A011-0C7B5C76C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2646"/>
              <a:ext cx="226" cy="378"/>
            </a:xfrm>
            <a:custGeom>
              <a:avLst/>
              <a:gdLst>
                <a:gd name="T0" fmla="*/ 138 w 226"/>
                <a:gd name="T1" fmla="*/ 361 h 378"/>
                <a:gd name="T2" fmla="*/ 134 w 226"/>
                <a:gd name="T3" fmla="*/ 359 h 378"/>
                <a:gd name="T4" fmla="*/ 117 w 226"/>
                <a:gd name="T5" fmla="*/ 363 h 378"/>
                <a:gd name="T6" fmla="*/ 98 w 226"/>
                <a:gd name="T7" fmla="*/ 357 h 378"/>
                <a:gd name="T8" fmla="*/ 84 w 226"/>
                <a:gd name="T9" fmla="*/ 361 h 378"/>
                <a:gd name="T10" fmla="*/ 36 w 226"/>
                <a:gd name="T11" fmla="*/ 359 h 378"/>
                <a:gd name="T12" fmla="*/ 40 w 226"/>
                <a:gd name="T13" fmla="*/ 332 h 378"/>
                <a:gd name="T14" fmla="*/ 28 w 226"/>
                <a:gd name="T15" fmla="*/ 311 h 378"/>
                <a:gd name="T16" fmla="*/ 15 w 226"/>
                <a:gd name="T17" fmla="*/ 303 h 378"/>
                <a:gd name="T18" fmla="*/ 7 w 226"/>
                <a:gd name="T19" fmla="*/ 290 h 378"/>
                <a:gd name="T20" fmla="*/ 0 w 226"/>
                <a:gd name="T21" fmla="*/ 284 h 378"/>
                <a:gd name="T22" fmla="*/ 2 w 226"/>
                <a:gd name="T23" fmla="*/ 274 h 378"/>
                <a:gd name="T24" fmla="*/ 9 w 226"/>
                <a:gd name="T25" fmla="*/ 251 h 378"/>
                <a:gd name="T26" fmla="*/ 23 w 226"/>
                <a:gd name="T27" fmla="*/ 217 h 378"/>
                <a:gd name="T28" fmla="*/ 32 w 226"/>
                <a:gd name="T29" fmla="*/ 217 h 378"/>
                <a:gd name="T30" fmla="*/ 50 w 226"/>
                <a:gd name="T31" fmla="*/ 198 h 378"/>
                <a:gd name="T32" fmla="*/ 61 w 226"/>
                <a:gd name="T33" fmla="*/ 198 h 378"/>
                <a:gd name="T34" fmla="*/ 78 w 226"/>
                <a:gd name="T35" fmla="*/ 211 h 378"/>
                <a:gd name="T36" fmla="*/ 98 w 226"/>
                <a:gd name="T37" fmla="*/ 200 h 378"/>
                <a:gd name="T38" fmla="*/ 101 w 226"/>
                <a:gd name="T39" fmla="*/ 186 h 378"/>
                <a:gd name="T40" fmla="*/ 107 w 226"/>
                <a:gd name="T41" fmla="*/ 171 h 378"/>
                <a:gd name="T42" fmla="*/ 113 w 226"/>
                <a:gd name="T43" fmla="*/ 154 h 378"/>
                <a:gd name="T44" fmla="*/ 128 w 226"/>
                <a:gd name="T45" fmla="*/ 140 h 378"/>
                <a:gd name="T46" fmla="*/ 134 w 226"/>
                <a:gd name="T47" fmla="*/ 117 h 378"/>
                <a:gd name="T48" fmla="*/ 140 w 226"/>
                <a:gd name="T49" fmla="*/ 109 h 378"/>
                <a:gd name="T50" fmla="*/ 146 w 226"/>
                <a:gd name="T51" fmla="*/ 92 h 378"/>
                <a:gd name="T52" fmla="*/ 153 w 226"/>
                <a:gd name="T53" fmla="*/ 69 h 378"/>
                <a:gd name="T54" fmla="*/ 178 w 226"/>
                <a:gd name="T55" fmla="*/ 44 h 378"/>
                <a:gd name="T56" fmla="*/ 180 w 226"/>
                <a:gd name="T57" fmla="*/ 33 h 378"/>
                <a:gd name="T58" fmla="*/ 182 w 226"/>
                <a:gd name="T59" fmla="*/ 25 h 378"/>
                <a:gd name="T60" fmla="*/ 170 w 226"/>
                <a:gd name="T61" fmla="*/ 11 h 378"/>
                <a:gd name="T62" fmla="*/ 172 w 226"/>
                <a:gd name="T63" fmla="*/ 2 h 378"/>
                <a:gd name="T64" fmla="*/ 180 w 226"/>
                <a:gd name="T65" fmla="*/ 0 h 378"/>
                <a:gd name="T66" fmla="*/ 192 w 226"/>
                <a:gd name="T67" fmla="*/ 21 h 378"/>
                <a:gd name="T68" fmla="*/ 194 w 226"/>
                <a:gd name="T69" fmla="*/ 44 h 378"/>
                <a:gd name="T70" fmla="*/ 194 w 226"/>
                <a:gd name="T71" fmla="*/ 67 h 378"/>
                <a:gd name="T72" fmla="*/ 209 w 226"/>
                <a:gd name="T73" fmla="*/ 98 h 378"/>
                <a:gd name="T74" fmla="*/ 194 w 226"/>
                <a:gd name="T75" fmla="*/ 98 h 378"/>
                <a:gd name="T76" fmla="*/ 184 w 226"/>
                <a:gd name="T77" fmla="*/ 100 h 378"/>
                <a:gd name="T78" fmla="*/ 170 w 226"/>
                <a:gd name="T79" fmla="*/ 96 h 378"/>
                <a:gd name="T80" fmla="*/ 165 w 226"/>
                <a:gd name="T81" fmla="*/ 111 h 378"/>
                <a:gd name="T82" fmla="*/ 182 w 226"/>
                <a:gd name="T83" fmla="*/ 132 h 378"/>
                <a:gd name="T84" fmla="*/ 195 w 226"/>
                <a:gd name="T85" fmla="*/ 138 h 378"/>
                <a:gd name="T86" fmla="*/ 199 w 226"/>
                <a:gd name="T87" fmla="*/ 152 h 378"/>
                <a:gd name="T88" fmla="*/ 209 w 226"/>
                <a:gd name="T89" fmla="*/ 175 h 378"/>
                <a:gd name="T90" fmla="*/ 203 w 226"/>
                <a:gd name="T91" fmla="*/ 184 h 378"/>
                <a:gd name="T92" fmla="*/ 190 w 226"/>
                <a:gd name="T93" fmla="*/ 219 h 378"/>
                <a:gd name="T94" fmla="*/ 182 w 226"/>
                <a:gd name="T95" fmla="*/ 225 h 378"/>
                <a:gd name="T96" fmla="*/ 180 w 226"/>
                <a:gd name="T97" fmla="*/ 251 h 378"/>
                <a:gd name="T98" fmla="*/ 182 w 226"/>
                <a:gd name="T99" fmla="*/ 267 h 378"/>
                <a:gd name="T100" fmla="*/ 180 w 226"/>
                <a:gd name="T101" fmla="*/ 276 h 378"/>
                <a:gd name="T102" fmla="*/ 194 w 226"/>
                <a:gd name="T103" fmla="*/ 294 h 378"/>
                <a:gd name="T104" fmla="*/ 197 w 226"/>
                <a:gd name="T105" fmla="*/ 305 h 378"/>
                <a:gd name="T106" fmla="*/ 209 w 226"/>
                <a:gd name="T107" fmla="*/ 324 h 378"/>
                <a:gd name="T108" fmla="*/ 222 w 226"/>
                <a:gd name="T109" fmla="*/ 334 h 378"/>
                <a:gd name="T110" fmla="*/ 222 w 226"/>
                <a:gd name="T111" fmla="*/ 349 h 378"/>
                <a:gd name="T112" fmla="*/ 226 w 226"/>
                <a:gd name="T113" fmla="*/ 361 h 378"/>
                <a:gd name="T114" fmla="*/ 224 w 226"/>
                <a:gd name="T115" fmla="*/ 378 h 378"/>
                <a:gd name="T116" fmla="*/ 201 w 226"/>
                <a:gd name="T117" fmla="*/ 371 h 378"/>
                <a:gd name="T118" fmla="*/ 176 w 226"/>
                <a:gd name="T119" fmla="*/ 361 h 378"/>
                <a:gd name="T120" fmla="*/ 138 w 226"/>
                <a:gd name="T121" fmla="*/ 36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" h="378">
                  <a:moveTo>
                    <a:pt x="138" y="361"/>
                  </a:moveTo>
                  <a:lnTo>
                    <a:pt x="134" y="359"/>
                  </a:lnTo>
                  <a:lnTo>
                    <a:pt x="117" y="363"/>
                  </a:lnTo>
                  <a:lnTo>
                    <a:pt x="98" y="357"/>
                  </a:lnTo>
                  <a:lnTo>
                    <a:pt x="84" y="361"/>
                  </a:lnTo>
                  <a:lnTo>
                    <a:pt x="36" y="359"/>
                  </a:lnTo>
                  <a:lnTo>
                    <a:pt x="40" y="332"/>
                  </a:lnTo>
                  <a:lnTo>
                    <a:pt x="28" y="311"/>
                  </a:lnTo>
                  <a:lnTo>
                    <a:pt x="15" y="303"/>
                  </a:lnTo>
                  <a:lnTo>
                    <a:pt x="7" y="290"/>
                  </a:lnTo>
                  <a:lnTo>
                    <a:pt x="0" y="284"/>
                  </a:lnTo>
                  <a:lnTo>
                    <a:pt x="2" y="274"/>
                  </a:lnTo>
                  <a:lnTo>
                    <a:pt x="9" y="251"/>
                  </a:lnTo>
                  <a:lnTo>
                    <a:pt x="23" y="217"/>
                  </a:lnTo>
                  <a:lnTo>
                    <a:pt x="32" y="217"/>
                  </a:lnTo>
                  <a:lnTo>
                    <a:pt x="50" y="198"/>
                  </a:lnTo>
                  <a:lnTo>
                    <a:pt x="61" y="198"/>
                  </a:lnTo>
                  <a:lnTo>
                    <a:pt x="78" y="211"/>
                  </a:lnTo>
                  <a:lnTo>
                    <a:pt x="98" y="200"/>
                  </a:lnTo>
                  <a:lnTo>
                    <a:pt x="101" y="186"/>
                  </a:lnTo>
                  <a:lnTo>
                    <a:pt x="107" y="171"/>
                  </a:lnTo>
                  <a:lnTo>
                    <a:pt x="113" y="154"/>
                  </a:lnTo>
                  <a:lnTo>
                    <a:pt x="128" y="140"/>
                  </a:lnTo>
                  <a:lnTo>
                    <a:pt x="134" y="117"/>
                  </a:lnTo>
                  <a:lnTo>
                    <a:pt x="140" y="109"/>
                  </a:lnTo>
                  <a:lnTo>
                    <a:pt x="146" y="92"/>
                  </a:lnTo>
                  <a:lnTo>
                    <a:pt x="153" y="69"/>
                  </a:lnTo>
                  <a:lnTo>
                    <a:pt x="178" y="44"/>
                  </a:lnTo>
                  <a:lnTo>
                    <a:pt x="180" y="33"/>
                  </a:lnTo>
                  <a:lnTo>
                    <a:pt x="182" y="25"/>
                  </a:lnTo>
                  <a:lnTo>
                    <a:pt x="170" y="11"/>
                  </a:lnTo>
                  <a:lnTo>
                    <a:pt x="172" y="2"/>
                  </a:lnTo>
                  <a:lnTo>
                    <a:pt x="180" y="0"/>
                  </a:lnTo>
                  <a:lnTo>
                    <a:pt x="192" y="21"/>
                  </a:lnTo>
                  <a:lnTo>
                    <a:pt x="194" y="44"/>
                  </a:lnTo>
                  <a:lnTo>
                    <a:pt x="194" y="67"/>
                  </a:lnTo>
                  <a:lnTo>
                    <a:pt x="209" y="98"/>
                  </a:lnTo>
                  <a:lnTo>
                    <a:pt x="194" y="98"/>
                  </a:lnTo>
                  <a:lnTo>
                    <a:pt x="184" y="100"/>
                  </a:lnTo>
                  <a:lnTo>
                    <a:pt x="170" y="96"/>
                  </a:lnTo>
                  <a:lnTo>
                    <a:pt x="165" y="111"/>
                  </a:lnTo>
                  <a:lnTo>
                    <a:pt x="182" y="132"/>
                  </a:lnTo>
                  <a:lnTo>
                    <a:pt x="195" y="138"/>
                  </a:lnTo>
                  <a:lnTo>
                    <a:pt x="199" y="152"/>
                  </a:lnTo>
                  <a:lnTo>
                    <a:pt x="209" y="175"/>
                  </a:lnTo>
                  <a:lnTo>
                    <a:pt x="203" y="184"/>
                  </a:lnTo>
                  <a:lnTo>
                    <a:pt x="190" y="219"/>
                  </a:lnTo>
                  <a:lnTo>
                    <a:pt x="182" y="225"/>
                  </a:lnTo>
                  <a:lnTo>
                    <a:pt x="180" y="251"/>
                  </a:lnTo>
                  <a:lnTo>
                    <a:pt x="182" y="267"/>
                  </a:lnTo>
                  <a:lnTo>
                    <a:pt x="180" y="276"/>
                  </a:lnTo>
                  <a:lnTo>
                    <a:pt x="194" y="294"/>
                  </a:lnTo>
                  <a:lnTo>
                    <a:pt x="197" y="305"/>
                  </a:lnTo>
                  <a:lnTo>
                    <a:pt x="209" y="324"/>
                  </a:lnTo>
                  <a:lnTo>
                    <a:pt x="222" y="334"/>
                  </a:lnTo>
                  <a:lnTo>
                    <a:pt x="222" y="349"/>
                  </a:lnTo>
                  <a:lnTo>
                    <a:pt x="226" y="361"/>
                  </a:lnTo>
                  <a:lnTo>
                    <a:pt x="224" y="378"/>
                  </a:lnTo>
                  <a:lnTo>
                    <a:pt x="201" y="371"/>
                  </a:lnTo>
                  <a:lnTo>
                    <a:pt x="176" y="361"/>
                  </a:lnTo>
                  <a:lnTo>
                    <a:pt x="138" y="361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630E4BE1-F18F-4B4B-84CC-96F2BDBC4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905"/>
              <a:ext cx="570" cy="630"/>
            </a:xfrm>
            <a:custGeom>
              <a:avLst/>
              <a:gdLst>
                <a:gd name="T0" fmla="*/ 559 w 570"/>
                <a:gd name="T1" fmla="*/ 98 h 630"/>
                <a:gd name="T2" fmla="*/ 560 w 570"/>
                <a:gd name="T3" fmla="*/ 115 h 630"/>
                <a:gd name="T4" fmla="*/ 537 w 570"/>
                <a:gd name="T5" fmla="*/ 142 h 630"/>
                <a:gd name="T6" fmla="*/ 530 w 570"/>
                <a:gd name="T7" fmla="*/ 184 h 630"/>
                <a:gd name="T8" fmla="*/ 524 w 570"/>
                <a:gd name="T9" fmla="*/ 223 h 630"/>
                <a:gd name="T10" fmla="*/ 512 w 570"/>
                <a:gd name="T11" fmla="*/ 254 h 630"/>
                <a:gd name="T12" fmla="*/ 507 w 570"/>
                <a:gd name="T13" fmla="*/ 275 h 630"/>
                <a:gd name="T14" fmla="*/ 516 w 570"/>
                <a:gd name="T15" fmla="*/ 330 h 630"/>
                <a:gd name="T16" fmla="*/ 518 w 570"/>
                <a:gd name="T17" fmla="*/ 380 h 630"/>
                <a:gd name="T18" fmla="*/ 541 w 570"/>
                <a:gd name="T19" fmla="*/ 419 h 630"/>
                <a:gd name="T20" fmla="*/ 545 w 570"/>
                <a:gd name="T21" fmla="*/ 459 h 630"/>
                <a:gd name="T22" fmla="*/ 495 w 570"/>
                <a:gd name="T23" fmla="*/ 469 h 630"/>
                <a:gd name="T24" fmla="*/ 493 w 570"/>
                <a:gd name="T25" fmla="*/ 505 h 630"/>
                <a:gd name="T26" fmla="*/ 484 w 570"/>
                <a:gd name="T27" fmla="*/ 580 h 630"/>
                <a:gd name="T28" fmla="*/ 512 w 570"/>
                <a:gd name="T29" fmla="*/ 599 h 630"/>
                <a:gd name="T30" fmla="*/ 522 w 570"/>
                <a:gd name="T31" fmla="*/ 630 h 630"/>
                <a:gd name="T32" fmla="*/ 488 w 570"/>
                <a:gd name="T33" fmla="*/ 611 h 630"/>
                <a:gd name="T34" fmla="*/ 455 w 570"/>
                <a:gd name="T35" fmla="*/ 592 h 630"/>
                <a:gd name="T36" fmla="*/ 430 w 570"/>
                <a:gd name="T37" fmla="*/ 584 h 630"/>
                <a:gd name="T38" fmla="*/ 395 w 570"/>
                <a:gd name="T39" fmla="*/ 565 h 630"/>
                <a:gd name="T40" fmla="*/ 363 w 570"/>
                <a:gd name="T41" fmla="*/ 561 h 630"/>
                <a:gd name="T42" fmla="*/ 351 w 570"/>
                <a:gd name="T43" fmla="*/ 549 h 630"/>
                <a:gd name="T44" fmla="*/ 319 w 570"/>
                <a:gd name="T45" fmla="*/ 553 h 630"/>
                <a:gd name="T46" fmla="*/ 298 w 570"/>
                <a:gd name="T47" fmla="*/ 555 h 630"/>
                <a:gd name="T48" fmla="*/ 290 w 570"/>
                <a:gd name="T49" fmla="*/ 503 h 630"/>
                <a:gd name="T50" fmla="*/ 294 w 570"/>
                <a:gd name="T51" fmla="*/ 461 h 630"/>
                <a:gd name="T52" fmla="*/ 286 w 570"/>
                <a:gd name="T53" fmla="*/ 426 h 630"/>
                <a:gd name="T54" fmla="*/ 253 w 570"/>
                <a:gd name="T55" fmla="*/ 415 h 630"/>
                <a:gd name="T56" fmla="*/ 236 w 570"/>
                <a:gd name="T57" fmla="*/ 421 h 630"/>
                <a:gd name="T58" fmla="*/ 209 w 570"/>
                <a:gd name="T59" fmla="*/ 442 h 630"/>
                <a:gd name="T60" fmla="*/ 188 w 570"/>
                <a:gd name="T61" fmla="*/ 446 h 630"/>
                <a:gd name="T62" fmla="*/ 159 w 570"/>
                <a:gd name="T63" fmla="*/ 453 h 630"/>
                <a:gd name="T64" fmla="*/ 140 w 570"/>
                <a:gd name="T65" fmla="*/ 424 h 630"/>
                <a:gd name="T66" fmla="*/ 125 w 570"/>
                <a:gd name="T67" fmla="*/ 378 h 630"/>
                <a:gd name="T68" fmla="*/ 25 w 570"/>
                <a:gd name="T69" fmla="*/ 382 h 630"/>
                <a:gd name="T70" fmla="*/ 4 w 570"/>
                <a:gd name="T71" fmla="*/ 386 h 630"/>
                <a:gd name="T72" fmla="*/ 8 w 570"/>
                <a:gd name="T73" fmla="*/ 371 h 630"/>
                <a:gd name="T74" fmla="*/ 13 w 570"/>
                <a:gd name="T75" fmla="*/ 348 h 630"/>
                <a:gd name="T76" fmla="*/ 33 w 570"/>
                <a:gd name="T77" fmla="*/ 344 h 630"/>
                <a:gd name="T78" fmla="*/ 59 w 570"/>
                <a:gd name="T79" fmla="*/ 332 h 630"/>
                <a:gd name="T80" fmla="*/ 73 w 570"/>
                <a:gd name="T81" fmla="*/ 348 h 630"/>
                <a:gd name="T82" fmla="*/ 107 w 570"/>
                <a:gd name="T83" fmla="*/ 309 h 630"/>
                <a:gd name="T84" fmla="*/ 115 w 570"/>
                <a:gd name="T85" fmla="*/ 271 h 630"/>
                <a:gd name="T86" fmla="*/ 142 w 570"/>
                <a:gd name="T87" fmla="*/ 219 h 630"/>
                <a:gd name="T88" fmla="*/ 165 w 570"/>
                <a:gd name="T89" fmla="*/ 192 h 630"/>
                <a:gd name="T90" fmla="*/ 171 w 570"/>
                <a:gd name="T91" fmla="*/ 169 h 630"/>
                <a:gd name="T92" fmla="*/ 173 w 570"/>
                <a:gd name="T93" fmla="*/ 119 h 630"/>
                <a:gd name="T94" fmla="*/ 186 w 570"/>
                <a:gd name="T95" fmla="*/ 79 h 630"/>
                <a:gd name="T96" fmla="*/ 192 w 570"/>
                <a:gd name="T97" fmla="*/ 35 h 630"/>
                <a:gd name="T98" fmla="*/ 219 w 570"/>
                <a:gd name="T99" fmla="*/ 8 h 630"/>
                <a:gd name="T100" fmla="*/ 263 w 570"/>
                <a:gd name="T101" fmla="*/ 31 h 630"/>
                <a:gd name="T102" fmla="*/ 307 w 570"/>
                <a:gd name="T103" fmla="*/ 40 h 630"/>
                <a:gd name="T104" fmla="*/ 321 w 570"/>
                <a:gd name="T105" fmla="*/ 17 h 630"/>
                <a:gd name="T106" fmla="*/ 367 w 570"/>
                <a:gd name="T107" fmla="*/ 4 h 630"/>
                <a:gd name="T108" fmla="*/ 390 w 570"/>
                <a:gd name="T109" fmla="*/ 10 h 630"/>
                <a:gd name="T110" fmla="*/ 405 w 570"/>
                <a:gd name="T111" fmla="*/ 0 h 630"/>
                <a:gd name="T112" fmla="*/ 447 w 570"/>
                <a:gd name="T113" fmla="*/ 4 h 630"/>
                <a:gd name="T114" fmla="*/ 474 w 570"/>
                <a:gd name="T115" fmla="*/ 29 h 630"/>
                <a:gd name="T116" fmla="*/ 495 w 570"/>
                <a:gd name="T117" fmla="*/ 27 h 630"/>
                <a:gd name="T118" fmla="*/ 526 w 570"/>
                <a:gd name="T119" fmla="*/ 21 h 630"/>
                <a:gd name="T120" fmla="*/ 560 w 570"/>
                <a:gd name="T121" fmla="*/ 5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0" h="630">
                  <a:moveTo>
                    <a:pt x="560" y="58"/>
                  </a:moveTo>
                  <a:lnTo>
                    <a:pt x="559" y="98"/>
                  </a:lnTo>
                  <a:lnTo>
                    <a:pt x="570" y="104"/>
                  </a:lnTo>
                  <a:lnTo>
                    <a:pt x="560" y="115"/>
                  </a:lnTo>
                  <a:lnTo>
                    <a:pt x="549" y="125"/>
                  </a:lnTo>
                  <a:lnTo>
                    <a:pt x="537" y="142"/>
                  </a:lnTo>
                  <a:lnTo>
                    <a:pt x="532" y="158"/>
                  </a:lnTo>
                  <a:lnTo>
                    <a:pt x="530" y="184"/>
                  </a:lnTo>
                  <a:lnTo>
                    <a:pt x="524" y="198"/>
                  </a:lnTo>
                  <a:lnTo>
                    <a:pt x="524" y="223"/>
                  </a:lnTo>
                  <a:lnTo>
                    <a:pt x="514" y="232"/>
                  </a:lnTo>
                  <a:lnTo>
                    <a:pt x="512" y="254"/>
                  </a:lnTo>
                  <a:lnTo>
                    <a:pt x="509" y="256"/>
                  </a:lnTo>
                  <a:lnTo>
                    <a:pt x="507" y="275"/>
                  </a:lnTo>
                  <a:lnTo>
                    <a:pt x="514" y="290"/>
                  </a:lnTo>
                  <a:lnTo>
                    <a:pt x="516" y="330"/>
                  </a:lnTo>
                  <a:lnTo>
                    <a:pt x="520" y="363"/>
                  </a:lnTo>
                  <a:lnTo>
                    <a:pt x="518" y="380"/>
                  </a:lnTo>
                  <a:lnTo>
                    <a:pt x="524" y="400"/>
                  </a:lnTo>
                  <a:lnTo>
                    <a:pt x="541" y="419"/>
                  </a:lnTo>
                  <a:lnTo>
                    <a:pt x="557" y="463"/>
                  </a:lnTo>
                  <a:lnTo>
                    <a:pt x="545" y="459"/>
                  </a:lnTo>
                  <a:lnTo>
                    <a:pt x="505" y="465"/>
                  </a:lnTo>
                  <a:lnTo>
                    <a:pt x="495" y="469"/>
                  </a:lnTo>
                  <a:lnTo>
                    <a:pt x="488" y="490"/>
                  </a:lnTo>
                  <a:lnTo>
                    <a:pt x="493" y="505"/>
                  </a:lnTo>
                  <a:lnTo>
                    <a:pt x="488" y="545"/>
                  </a:lnTo>
                  <a:lnTo>
                    <a:pt x="484" y="580"/>
                  </a:lnTo>
                  <a:lnTo>
                    <a:pt x="491" y="586"/>
                  </a:lnTo>
                  <a:lnTo>
                    <a:pt x="512" y="599"/>
                  </a:lnTo>
                  <a:lnTo>
                    <a:pt x="520" y="593"/>
                  </a:lnTo>
                  <a:lnTo>
                    <a:pt x="522" y="630"/>
                  </a:lnTo>
                  <a:lnTo>
                    <a:pt x="499" y="630"/>
                  </a:lnTo>
                  <a:lnTo>
                    <a:pt x="488" y="611"/>
                  </a:lnTo>
                  <a:lnTo>
                    <a:pt x="476" y="595"/>
                  </a:lnTo>
                  <a:lnTo>
                    <a:pt x="455" y="592"/>
                  </a:lnTo>
                  <a:lnTo>
                    <a:pt x="447" y="572"/>
                  </a:lnTo>
                  <a:lnTo>
                    <a:pt x="430" y="584"/>
                  </a:lnTo>
                  <a:lnTo>
                    <a:pt x="405" y="580"/>
                  </a:lnTo>
                  <a:lnTo>
                    <a:pt x="395" y="565"/>
                  </a:lnTo>
                  <a:lnTo>
                    <a:pt x="376" y="561"/>
                  </a:lnTo>
                  <a:lnTo>
                    <a:pt x="363" y="561"/>
                  </a:lnTo>
                  <a:lnTo>
                    <a:pt x="361" y="551"/>
                  </a:lnTo>
                  <a:lnTo>
                    <a:pt x="351" y="549"/>
                  </a:lnTo>
                  <a:lnTo>
                    <a:pt x="338" y="547"/>
                  </a:lnTo>
                  <a:lnTo>
                    <a:pt x="319" y="553"/>
                  </a:lnTo>
                  <a:lnTo>
                    <a:pt x="305" y="553"/>
                  </a:lnTo>
                  <a:lnTo>
                    <a:pt x="298" y="555"/>
                  </a:lnTo>
                  <a:lnTo>
                    <a:pt x="299" y="515"/>
                  </a:lnTo>
                  <a:lnTo>
                    <a:pt x="290" y="503"/>
                  </a:lnTo>
                  <a:lnTo>
                    <a:pt x="288" y="482"/>
                  </a:lnTo>
                  <a:lnTo>
                    <a:pt x="294" y="461"/>
                  </a:lnTo>
                  <a:lnTo>
                    <a:pt x="286" y="448"/>
                  </a:lnTo>
                  <a:lnTo>
                    <a:pt x="286" y="426"/>
                  </a:lnTo>
                  <a:lnTo>
                    <a:pt x="250" y="426"/>
                  </a:lnTo>
                  <a:lnTo>
                    <a:pt x="253" y="415"/>
                  </a:lnTo>
                  <a:lnTo>
                    <a:pt x="238" y="415"/>
                  </a:lnTo>
                  <a:lnTo>
                    <a:pt x="236" y="421"/>
                  </a:lnTo>
                  <a:lnTo>
                    <a:pt x="217" y="423"/>
                  </a:lnTo>
                  <a:lnTo>
                    <a:pt x="209" y="442"/>
                  </a:lnTo>
                  <a:lnTo>
                    <a:pt x="205" y="449"/>
                  </a:lnTo>
                  <a:lnTo>
                    <a:pt x="188" y="446"/>
                  </a:lnTo>
                  <a:lnTo>
                    <a:pt x="178" y="449"/>
                  </a:lnTo>
                  <a:lnTo>
                    <a:pt x="159" y="453"/>
                  </a:lnTo>
                  <a:lnTo>
                    <a:pt x="148" y="434"/>
                  </a:lnTo>
                  <a:lnTo>
                    <a:pt x="140" y="424"/>
                  </a:lnTo>
                  <a:lnTo>
                    <a:pt x="132" y="403"/>
                  </a:lnTo>
                  <a:lnTo>
                    <a:pt x="125" y="378"/>
                  </a:lnTo>
                  <a:lnTo>
                    <a:pt x="36" y="378"/>
                  </a:lnTo>
                  <a:lnTo>
                    <a:pt x="25" y="382"/>
                  </a:lnTo>
                  <a:lnTo>
                    <a:pt x="17" y="380"/>
                  </a:lnTo>
                  <a:lnTo>
                    <a:pt x="4" y="386"/>
                  </a:lnTo>
                  <a:lnTo>
                    <a:pt x="0" y="375"/>
                  </a:lnTo>
                  <a:lnTo>
                    <a:pt x="8" y="371"/>
                  </a:lnTo>
                  <a:lnTo>
                    <a:pt x="10" y="357"/>
                  </a:lnTo>
                  <a:lnTo>
                    <a:pt x="13" y="348"/>
                  </a:lnTo>
                  <a:lnTo>
                    <a:pt x="25" y="340"/>
                  </a:lnTo>
                  <a:lnTo>
                    <a:pt x="33" y="344"/>
                  </a:lnTo>
                  <a:lnTo>
                    <a:pt x="42" y="330"/>
                  </a:lnTo>
                  <a:lnTo>
                    <a:pt x="59" y="332"/>
                  </a:lnTo>
                  <a:lnTo>
                    <a:pt x="61" y="342"/>
                  </a:lnTo>
                  <a:lnTo>
                    <a:pt x="73" y="348"/>
                  </a:lnTo>
                  <a:lnTo>
                    <a:pt x="90" y="327"/>
                  </a:lnTo>
                  <a:lnTo>
                    <a:pt x="107" y="309"/>
                  </a:lnTo>
                  <a:lnTo>
                    <a:pt x="115" y="298"/>
                  </a:lnTo>
                  <a:lnTo>
                    <a:pt x="115" y="271"/>
                  </a:lnTo>
                  <a:lnTo>
                    <a:pt x="127" y="238"/>
                  </a:lnTo>
                  <a:lnTo>
                    <a:pt x="142" y="219"/>
                  </a:lnTo>
                  <a:lnTo>
                    <a:pt x="161" y="204"/>
                  </a:lnTo>
                  <a:lnTo>
                    <a:pt x="165" y="192"/>
                  </a:lnTo>
                  <a:lnTo>
                    <a:pt x="165" y="181"/>
                  </a:lnTo>
                  <a:lnTo>
                    <a:pt x="171" y="169"/>
                  </a:lnTo>
                  <a:lnTo>
                    <a:pt x="169" y="150"/>
                  </a:lnTo>
                  <a:lnTo>
                    <a:pt x="173" y="119"/>
                  </a:lnTo>
                  <a:lnTo>
                    <a:pt x="178" y="98"/>
                  </a:lnTo>
                  <a:lnTo>
                    <a:pt x="186" y="79"/>
                  </a:lnTo>
                  <a:lnTo>
                    <a:pt x="188" y="60"/>
                  </a:lnTo>
                  <a:lnTo>
                    <a:pt x="192" y="35"/>
                  </a:lnTo>
                  <a:lnTo>
                    <a:pt x="203" y="17"/>
                  </a:lnTo>
                  <a:lnTo>
                    <a:pt x="219" y="8"/>
                  </a:lnTo>
                  <a:lnTo>
                    <a:pt x="244" y="19"/>
                  </a:lnTo>
                  <a:lnTo>
                    <a:pt x="263" y="31"/>
                  </a:lnTo>
                  <a:lnTo>
                    <a:pt x="284" y="35"/>
                  </a:lnTo>
                  <a:lnTo>
                    <a:pt x="307" y="40"/>
                  </a:lnTo>
                  <a:lnTo>
                    <a:pt x="317" y="21"/>
                  </a:lnTo>
                  <a:lnTo>
                    <a:pt x="321" y="17"/>
                  </a:lnTo>
                  <a:lnTo>
                    <a:pt x="334" y="21"/>
                  </a:lnTo>
                  <a:lnTo>
                    <a:pt x="367" y="4"/>
                  </a:lnTo>
                  <a:lnTo>
                    <a:pt x="380" y="12"/>
                  </a:lnTo>
                  <a:lnTo>
                    <a:pt x="390" y="10"/>
                  </a:lnTo>
                  <a:lnTo>
                    <a:pt x="393" y="2"/>
                  </a:lnTo>
                  <a:lnTo>
                    <a:pt x="405" y="0"/>
                  </a:lnTo>
                  <a:lnTo>
                    <a:pt x="426" y="2"/>
                  </a:lnTo>
                  <a:lnTo>
                    <a:pt x="447" y="4"/>
                  </a:lnTo>
                  <a:lnTo>
                    <a:pt x="457" y="0"/>
                  </a:lnTo>
                  <a:lnTo>
                    <a:pt x="474" y="29"/>
                  </a:lnTo>
                  <a:lnTo>
                    <a:pt x="488" y="33"/>
                  </a:lnTo>
                  <a:lnTo>
                    <a:pt x="495" y="27"/>
                  </a:lnTo>
                  <a:lnTo>
                    <a:pt x="511" y="29"/>
                  </a:lnTo>
                  <a:lnTo>
                    <a:pt x="526" y="21"/>
                  </a:lnTo>
                  <a:lnTo>
                    <a:pt x="534" y="37"/>
                  </a:lnTo>
                  <a:lnTo>
                    <a:pt x="560" y="58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3D2CB00B-6D25-3541-B52D-275B379D2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" y="2008"/>
              <a:ext cx="365" cy="327"/>
            </a:xfrm>
            <a:custGeom>
              <a:avLst/>
              <a:gdLst>
                <a:gd name="T0" fmla="*/ 295 w 365"/>
                <a:gd name="T1" fmla="*/ 71 h 327"/>
                <a:gd name="T2" fmla="*/ 288 w 365"/>
                <a:gd name="T3" fmla="*/ 85 h 327"/>
                <a:gd name="T4" fmla="*/ 284 w 365"/>
                <a:gd name="T5" fmla="*/ 110 h 327"/>
                <a:gd name="T6" fmla="*/ 276 w 365"/>
                <a:gd name="T7" fmla="*/ 129 h 327"/>
                <a:gd name="T8" fmla="*/ 271 w 365"/>
                <a:gd name="T9" fmla="*/ 135 h 327"/>
                <a:gd name="T10" fmla="*/ 259 w 365"/>
                <a:gd name="T11" fmla="*/ 123 h 327"/>
                <a:gd name="T12" fmla="*/ 246 w 365"/>
                <a:gd name="T13" fmla="*/ 108 h 327"/>
                <a:gd name="T14" fmla="*/ 223 w 365"/>
                <a:gd name="T15" fmla="*/ 60 h 327"/>
                <a:gd name="T16" fmla="*/ 219 w 365"/>
                <a:gd name="T17" fmla="*/ 62 h 327"/>
                <a:gd name="T18" fmla="*/ 234 w 365"/>
                <a:gd name="T19" fmla="*/ 98 h 327"/>
                <a:gd name="T20" fmla="*/ 253 w 365"/>
                <a:gd name="T21" fmla="*/ 133 h 327"/>
                <a:gd name="T22" fmla="*/ 278 w 365"/>
                <a:gd name="T23" fmla="*/ 185 h 327"/>
                <a:gd name="T24" fmla="*/ 290 w 365"/>
                <a:gd name="T25" fmla="*/ 204 h 327"/>
                <a:gd name="T26" fmla="*/ 299 w 365"/>
                <a:gd name="T27" fmla="*/ 223 h 327"/>
                <a:gd name="T28" fmla="*/ 328 w 365"/>
                <a:gd name="T29" fmla="*/ 262 h 327"/>
                <a:gd name="T30" fmla="*/ 322 w 365"/>
                <a:gd name="T31" fmla="*/ 267 h 327"/>
                <a:gd name="T32" fmla="*/ 324 w 365"/>
                <a:gd name="T33" fmla="*/ 288 h 327"/>
                <a:gd name="T34" fmla="*/ 359 w 365"/>
                <a:gd name="T35" fmla="*/ 319 h 327"/>
                <a:gd name="T36" fmla="*/ 365 w 365"/>
                <a:gd name="T37" fmla="*/ 327 h 327"/>
                <a:gd name="T38" fmla="*/ 247 w 365"/>
                <a:gd name="T39" fmla="*/ 327 h 327"/>
                <a:gd name="T40" fmla="*/ 134 w 365"/>
                <a:gd name="T41" fmla="*/ 327 h 327"/>
                <a:gd name="T42" fmla="*/ 15 w 365"/>
                <a:gd name="T43" fmla="*/ 327 h 327"/>
                <a:gd name="T44" fmla="*/ 13 w 365"/>
                <a:gd name="T45" fmla="*/ 200 h 327"/>
                <a:gd name="T46" fmla="*/ 9 w 365"/>
                <a:gd name="T47" fmla="*/ 79 h 327"/>
                <a:gd name="T48" fmla="*/ 0 w 365"/>
                <a:gd name="T49" fmla="*/ 52 h 327"/>
                <a:gd name="T50" fmla="*/ 6 w 365"/>
                <a:gd name="T51" fmla="*/ 31 h 327"/>
                <a:gd name="T52" fmla="*/ 0 w 365"/>
                <a:gd name="T53" fmla="*/ 18 h 327"/>
                <a:gd name="T54" fmla="*/ 9 w 365"/>
                <a:gd name="T55" fmla="*/ 0 h 327"/>
                <a:gd name="T56" fmla="*/ 48 w 365"/>
                <a:gd name="T57" fmla="*/ 0 h 327"/>
                <a:gd name="T58" fmla="*/ 77 w 365"/>
                <a:gd name="T59" fmla="*/ 10 h 327"/>
                <a:gd name="T60" fmla="*/ 105 w 365"/>
                <a:gd name="T61" fmla="*/ 20 h 327"/>
                <a:gd name="T62" fmla="*/ 119 w 365"/>
                <a:gd name="T63" fmla="*/ 25 h 327"/>
                <a:gd name="T64" fmla="*/ 140 w 365"/>
                <a:gd name="T65" fmla="*/ 14 h 327"/>
                <a:gd name="T66" fmla="*/ 151 w 365"/>
                <a:gd name="T67" fmla="*/ 4 h 327"/>
                <a:gd name="T68" fmla="*/ 176 w 365"/>
                <a:gd name="T69" fmla="*/ 0 h 327"/>
                <a:gd name="T70" fmla="*/ 198 w 365"/>
                <a:gd name="T71" fmla="*/ 6 h 327"/>
                <a:gd name="T72" fmla="*/ 207 w 365"/>
                <a:gd name="T73" fmla="*/ 22 h 327"/>
                <a:gd name="T74" fmla="*/ 213 w 365"/>
                <a:gd name="T75" fmla="*/ 12 h 327"/>
                <a:gd name="T76" fmla="*/ 236 w 365"/>
                <a:gd name="T77" fmla="*/ 20 h 327"/>
                <a:gd name="T78" fmla="*/ 259 w 365"/>
                <a:gd name="T79" fmla="*/ 22 h 327"/>
                <a:gd name="T80" fmla="*/ 272 w 365"/>
                <a:gd name="T81" fmla="*/ 12 h 327"/>
                <a:gd name="T82" fmla="*/ 295 w 365"/>
                <a:gd name="T83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327">
                  <a:moveTo>
                    <a:pt x="295" y="71"/>
                  </a:moveTo>
                  <a:lnTo>
                    <a:pt x="288" y="85"/>
                  </a:lnTo>
                  <a:lnTo>
                    <a:pt x="284" y="110"/>
                  </a:lnTo>
                  <a:lnTo>
                    <a:pt x="276" y="129"/>
                  </a:lnTo>
                  <a:lnTo>
                    <a:pt x="271" y="135"/>
                  </a:lnTo>
                  <a:lnTo>
                    <a:pt x="259" y="123"/>
                  </a:lnTo>
                  <a:lnTo>
                    <a:pt x="246" y="108"/>
                  </a:lnTo>
                  <a:lnTo>
                    <a:pt x="223" y="60"/>
                  </a:lnTo>
                  <a:lnTo>
                    <a:pt x="219" y="62"/>
                  </a:lnTo>
                  <a:lnTo>
                    <a:pt x="234" y="98"/>
                  </a:lnTo>
                  <a:lnTo>
                    <a:pt x="253" y="133"/>
                  </a:lnTo>
                  <a:lnTo>
                    <a:pt x="278" y="185"/>
                  </a:lnTo>
                  <a:lnTo>
                    <a:pt x="290" y="204"/>
                  </a:lnTo>
                  <a:lnTo>
                    <a:pt x="299" y="223"/>
                  </a:lnTo>
                  <a:lnTo>
                    <a:pt x="328" y="262"/>
                  </a:lnTo>
                  <a:lnTo>
                    <a:pt x="322" y="267"/>
                  </a:lnTo>
                  <a:lnTo>
                    <a:pt x="324" y="288"/>
                  </a:lnTo>
                  <a:lnTo>
                    <a:pt x="359" y="319"/>
                  </a:lnTo>
                  <a:lnTo>
                    <a:pt x="365" y="327"/>
                  </a:lnTo>
                  <a:lnTo>
                    <a:pt x="247" y="327"/>
                  </a:lnTo>
                  <a:lnTo>
                    <a:pt x="134" y="327"/>
                  </a:lnTo>
                  <a:lnTo>
                    <a:pt x="15" y="327"/>
                  </a:lnTo>
                  <a:lnTo>
                    <a:pt x="13" y="200"/>
                  </a:lnTo>
                  <a:lnTo>
                    <a:pt x="9" y="79"/>
                  </a:lnTo>
                  <a:lnTo>
                    <a:pt x="0" y="52"/>
                  </a:lnTo>
                  <a:lnTo>
                    <a:pt x="6" y="3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48" y="0"/>
                  </a:lnTo>
                  <a:lnTo>
                    <a:pt x="77" y="10"/>
                  </a:lnTo>
                  <a:lnTo>
                    <a:pt x="105" y="20"/>
                  </a:lnTo>
                  <a:lnTo>
                    <a:pt x="119" y="25"/>
                  </a:lnTo>
                  <a:lnTo>
                    <a:pt x="140" y="14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8" y="6"/>
                  </a:lnTo>
                  <a:lnTo>
                    <a:pt x="207" y="22"/>
                  </a:lnTo>
                  <a:lnTo>
                    <a:pt x="213" y="12"/>
                  </a:lnTo>
                  <a:lnTo>
                    <a:pt x="236" y="20"/>
                  </a:lnTo>
                  <a:lnTo>
                    <a:pt x="259" y="22"/>
                  </a:lnTo>
                  <a:lnTo>
                    <a:pt x="272" y="12"/>
                  </a:lnTo>
                  <a:lnTo>
                    <a:pt x="295" y="7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A3E3FB99-1CD4-1F44-BEE5-B17B64415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2575"/>
              <a:ext cx="445" cy="392"/>
            </a:xfrm>
            <a:custGeom>
              <a:avLst/>
              <a:gdLst>
                <a:gd name="T0" fmla="*/ 144 w 445"/>
                <a:gd name="T1" fmla="*/ 0 h 392"/>
                <a:gd name="T2" fmla="*/ 161 w 445"/>
                <a:gd name="T3" fmla="*/ 15 h 392"/>
                <a:gd name="T4" fmla="*/ 178 w 445"/>
                <a:gd name="T5" fmla="*/ 6 h 392"/>
                <a:gd name="T6" fmla="*/ 186 w 445"/>
                <a:gd name="T7" fmla="*/ 13 h 392"/>
                <a:gd name="T8" fmla="*/ 207 w 445"/>
                <a:gd name="T9" fmla="*/ 13 h 392"/>
                <a:gd name="T10" fmla="*/ 234 w 445"/>
                <a:gd name="T11" fmla="*/ 27 h 392"/>
                <a:gd name="T12" fmla="*/ 242 w 445"/>
                <a:gd name="T13" fmla="*/ 40 h 392"/>
                <a:gd name="T14" fmla="*/ 255 w 445"/>
                <a:gd name="T15" fmla="*/ 50 h 392"/>
                <a:gd name="T16" fmla="*/ 269 w 445"/>
                <a:gd name="T17" fmla="*/ 71 h 392"/>
                <a:gd name="T18" fmla="*/ 278 w 445"/>
                <a:gd name="T19" fmla="*/ 81 h 392"/>
                <a:gd name="T20" fmla="*/ 269 w 445"/>
                <a:gd name="T21" fmla="*/ 96 h 392"/>
                <a:gd name="T22" fmla="*/ 259 w 445"/>
                <a:gd name="T23" fmla="*/ 113 h 392"/>
                <a:gd name="T24" fmla="*/ 261 w 445"/>
                <a:gd name="T25" fmla="*/ 121 h 392"/>
                <a:gd name="T26" fmla="*/ 263 w 445"/>
                <a:gd name="T27" fmla="*/ 132 h 392"/>
                <a:gd name="T28" fmla="*/ 278 w 445"/>
                <a:gd name="T29" fmla="*/ 132 h 392"/>
                <a:gd name="T30" fmla="*/ 286 w 445"/>
                <a:gd name="T31" fmla="*/ 130 h 392"/>
                <a:gd name="T32" fmla="*/ 294 w 445"/>
                <a:gd name="T33" fmla="*/ 136 h 392"/>
                <a:gd name="T34" fmla="*/ 286 w 445"/>
                <a:gd name="T35" fmla="*/ 148 h 392"/>
                <a:gd name="T36" fmla="*/ 297 w 445"/>
                <a:gd name="T37" fmla="*/ 167 h 392"/>
                <a:gd name="T38" fmla="*/ 309 w 445"/>
                <a:gd name="T39" fmla="*/ 184 h 392"/>
                <a:gd name="T40" fmla="*/ 320 w 445"/>
                <a:gd name="T41" fmla="*/ 196 h 392"/>
                <a:gd name="T42" fmla="*/ 420 w 445"/>
                <a:gd name="T43" fmla="*/ 236 h 392"/>
                <a:gd name="T44" fmla="*/ 445 w 445"/>
                <a:gd name="T45" fmla="*/ 236 h 392"/>
                <a:gd name="T46" fmla="*/ 363 w 445"/>
                <a:gd name="T47" fmla="*/ 338 h 392"/>
                <a:gd name="T48" fmla="*/ 322 w 445"/>
                <a:gd name="T49" fmla="*/ 340 h 392"/>
                <a:gd name="T50" fmla="*/ 297 w 445"/>
                <a:gd name="T51" fmla="*/ 363 h 392"/>
                <a:gd name="T52" fmla="*/ 278 w 445"/>
                <a:gd name="T53" fmla="*/ 365 h 392"/>
                <a:gd name="T54" fmla="*/ 269 w 445"/>
                <a:gd name="T55" fmla="*/ 374 h 392"/>
                <a:gd name="T56" fmla="*/ 249 w 445"/>
                <a:gd name="T57" fmla="*/ 374 h 392"/>
                <a:gd name="T58" fmla="*/ 236 w 445"/>
                <a:gd name="T59" fmla="*/ 363 h 392"/>
                <a:gd name="T60" fmla="*/ 209 w 445"/>
                <a:gd name="T61" fmla="*/ 378 h 392"/>
                <a:gd name="T62" fmla="*/ 201 w 445"/>
                <a:gd name="T63" fmla="*/ 392 h 392"/>
                <a:gd name="T64" fmla="*/ 180 w 445"/>
                <a:gd name="T65" fmla="*/ 390 h 392"/>
                <a:gd name="T66" fmla="*/ 175 w 445"/>
                <a:gd name="T67" fmla="*/ 386 h 392"/>
                <a:gd name="T68" fmla="*/ 167 w 445"/>
                <a:gd name="T69" fmla="*/ 386 h 392"/>
                <a:gd name="T70" fmla="*/ 157 w 445"/>
                <a:gd name="T71" fmla="*/ 386 h 392"/>
                <a:gd name="T72" fmla="*/ 119 w 445"/>
                <a:gd name="T73" fmla="*/ 357 h 392"/>
                <a:gd name="T74" fmla="*/ 98 w 445"/>
                <a:gd name="T75" fmla="*/ 357 h 392"/>
                <a:gd name="T76" fmla="*/ 88 w 445"/>
                <a:gd name="T77" fmla="*/ 345 h 392"/>
                <a:gd name="T78" fmla="*/ 88 w 445"/>
                <a:gd name="T79" fmla="*/ 326 h 392"/>
                <a:gd name="T80" fmla="*/ 71 w 445"/>
                <a:gd name="T81" fmla="*/ 321 h 392"/>
                <a:gd name="T82" fmla="*/ 54 w 445"/>
                <a:gd name="T83" fmla="*/ 284 h 392"/>
                <a:gd name="T84" fmla="*/ 40 w 445"/>
                <a:gd name="T85" fmla="*/ 276 h 392"/>
                <a:gd name="T86" fmla="*/ 34 w 445"/>
                <a:gd name="T87" fmla="*/ 263 h 392"/>
                <a:gd name="T88" fmla="*/ 19 w 445"/>
                <a:gd name="T89" fmla="*/ 246 h 392"/>
                <a:gd name="T90" fmla="*/ 0 w 445"/>
                <a:gd name="T91" fmla="*/ 244 h 392"/>
                <a:gd name="T92" fmla="*/ 11 w 445"/>
                <a:gd name="T93" fmla="*/ 225 h 392"/>
                <a:gd name="T94" fmla="*/ 27 w 445"/>
                <a:gd name="T95" fmla="*/ 223 h 392"/>
                <a:gd name="T96" fmla="*/ 31 w 445"/>
                <a:gd name="T97" fmla="*/ 213 h 392"/>
                <a:gd name="T98" fmla="*/ 31 w 445"/>
                <a:gd name="T99" fmla="*/ 182 h 392"/>
                <a:gd name="T100" fmla="*/ 38 w 445"/>
                <a:gd name="T101" fmla="*/ 146 h 392"/>
                <a:gd name="T102" fmla="*/ 52 w 445"/>
                <a:gd name="T103" fmla="*/ 136 h 392"/>
                <a:gd name="T104" fmla="*/ 56 w 445"/>
                <a:gd name="T105" fmla="*/ 123 h 392"/>
                <a:gd name="T106" fmla="*/ 67 w 445"/>
                <a:gd name="T107" fmla="*/ 98 h 392"/>
                <a:gd name="T108" fmla="*/ 84 w 445"/>
                <a:gd name="T109" fmla="*/ 81 h 392"/>
                <a:gd name="T110" fmla="*/ 96 w 445"/>
                <a:gd name="T111" fmla="*/ 46 h 392"/>
                <a:gd name="T112" fmla="*/ 100 w 445"/>
                <a:gd name="T113" fmla="*/ 17 h 392"/>
                <a:gd name="T114" fmla="*/ 134 w 445"/>
                <a:gd name="T115" fmla="*/ 25 h 392"/>
                <a:gd name="T116" fmla="*/ 144 w 445"/>
                <a:gd name="T1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" h="392">
                  <a:moveTo>
                    <a:pt x="144" y="0"/>
                  </a:moveTo>
                  <a:lnTo>
                    <a:pt x="161" y="15"/>
                  </a:lnTo>
                  <a:lnTo>
                    <a:pt x="178" y="6"/>
                  </a:lnTo>
                  <a:lnTo>
                    <a:pt x="186" y="13"/>
                  </a:lnTo>
                  <a:lnTo>
                    <a:pt x="207" y="13"/>
                  </a:lnTo>
                  <a:lnTo>
                    <a:pt x="234" y="27"/>
                  </a:lnTo>
                  <a:lnTo>
                    <a:pt x="242" y="40"/>
                  </a:lnTo>
                  <a:lnTo>
                    <a:pt x="255" y="50"/>
                  </a:lnTo>
                  <a:lnTo>
                    <a:pt x="269" y="71"/>
                  </a:lnTo>
                  <a:lnTo>
                    <a:pt x="278" y="81"/>
                  </a:lnTo>
                  <a:lnTo>
                    <a:pt x="269" y="96"/>
                  </a:lnTo>
                  <a:lnTo>
                    <a:pt x="259" y="113"/>
                  </a:lnTo>
                  <a:lnTo>
                    <a:pt x="261" y="121"/>
                  </a:lnTo>
                  <a:lnTo>
                    <a:pt x="263" y="132"/>
                  </a:lnTo>
                  <a:lnTo>
                    <a:pt x="278" y="132"/>
                  </a:lnTo>
                  <a:lnTo>
                    <a:pt x="286" y="130"/>
                  </a:lnTo>
                  <a:lnTo>
                    <a:pt x="294" y="136"/>
                  </a:lnTo>
                  <a:lnTo>
                    <a:pt x="286" y="148"/>
                  </a:lnTo>
                  <a:lnTo>
                    <a:pt x="297" y="167"/>
                  </a:lnTo>
                  <a:lnTo>
                    <a:pt x="309" y="184"/>
                  </a:lnTo>
                  <a:lnTo>
                    <a:pt x="320" y="196"/>
                  </a:lnTo>
                  <a:lnTo>
                    <a:pt x="420" y="236"/>
                  </a:lnTo>
                  <a:lnTo>
                    <a:pt x="445" y="236"/>
                  </a:lnTo>
                  <a:lnTo>
                    <a:pt x="363" y="338"/>
                  </a:lnTo>
                  <a:lnTo>
                    <a:pt x="322" y="340"/>
                  </a:lnTo>
                  <a:lnTo>
                    <a:pt x="297" y="363"/>
                  </a:lnTo>
                  <a:lnTo>
                    <a:pt x="278" y="365"/>
                  </a:lnTo>
                  <a:lnTo>
                    <a:pt x="269" y="374"/>
                  </a:lnTo>
                  <a:lnTo>
                    <a:pt x="249" y="374"/>
                  </a:lnTo>
                  <a:lnTo>
                    <a:pt x="236" y="363"/>
                  </a:lnTo>
                  <a:lnTo>
                    <a:pt x="209" y="378"/>
                  </a:lnTo>
                  <a:lnTo>
                    <a:pt x="201" y="392"/>
                  </a:lnTo>
                  <a:lnTo>
                    <a:pt x="180" y="390"/>
                  </a:lnTo>
                  <a:lnTo>
                    <a:pt x="175" y="386"/>
                  </a:lnTo>
                  <a:lnTo>
                    <a:pt x="167" y="386"/>
                  </a:lnTo>
                  <a:lnTo>
                    <a:pt x="157" y="386"/>
                  </a:lnTo>
                  <a:lnTo>
                    <a:pt x="119" y="357"/>
                  </a:lnTo>
                  <a:lnTo>
                    <a:pt x="98" y="357"/>
                  </a:lnTo>
                  <a:lnTo>
                    <a:pt x="88" y="345"/>
                  </a:lnTo>
                  <a:lnTo>
                    <a:pt x="88" y="326"/>
                  </a:lnTo>
                  <a:lnTo>
                    <a:pt x="71" y="321"/>
                  </a:lnTo>
                  <a:lnTo>
                    <a:pt x="54" y="284"/>
                  </a:lnTo>
                  <a:lnTo>
                    <a:pt x="40" y="276"/>
                  </a:lnTo>
                  <a:lnTo>
                    <a:pt x="34" y="263"/>
                  </a:lnTo>
                  <a:lnTo>
                    <a:pt x="19" y="246"/>
                  </a:lnTo>
                  <a:lnTo>
                    <a:pt x="0" y="244"/>
                  </a:lnTo>
                  <a:lnTo>
                    <a:pt x="11" y="225"/>
                  </a:lnTo>
                  <a:lnTo>
                    <a:pt x="27" y="223"/>
                  </a:lnTo>
                  <a:lnTo>
                    <a:pt x="31" y="213"/>
                  </a:lnTo>
                  <a:lnTo>
                    <a:pt x="31" y="182"/>
                  </a:lnTo>
                  <a:lnTo>
                    <a:pt x="38" y="146"/>
                  </a:lnTo>
                  <a:lnTo>
                    <a:pt x="52" y="136"/>
                  </a:lnTo>
                  <a:lnTo>
                    <a:pt x="56" y="123"/>
                  </a:lnTo>
                  <a:lnTo>
                    <a:pt x="67" y="98"/>
                  </a:lnTo>
                  <a:lnTo>
                    <a:pt x="84" y="81"/>
                  </a:lnTo>
                  <a:lnTo>
                    <a:pt x="96" y="46"/>
                  </a:lnTo>
                  <a:lnTo>
                    <a:pt x="100" y="17"/>
                  </a:lnTo>
                  <a:lnTo>
                    <a:pt x="134" y="2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1CD67EBF-5EA4-7541-B223-D52DFD35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705"/>
              <a:ext cx="129" cy="217"/>
            </a:xfrm>
            <a:custGeom>
              <a:avLst/>
              <a:gdLst>
                <a:gd name="T0" fmla="*/ 129 w 129"/>
                <a:gd name="T1" fmla="*/ 177 h 217"/>
                <a:gd name="T2" fmla="*/ 83 w 129"/>
                <a:gd name="T3" fmla="*/ 196 h 217"/>
                <a:gd name="T4" fmla="*/ 66 w 129"/>
                <a:gd name="T5" fmla="*/ 208 h 217"/>
                <a:gd name="T6" fmla="*/ 39 w 129"/>
                <a:gd name="T7" fmla="*/ 217 h 217"/>
                <a:gd name="T8" fmla="*/ 12 w 129"/>
                <a:gd name="T9" fmla="*/ 208 h 217"/>
                <a:gd name="T10" fmla="*/ 14 w 129"/>
                <a:gd name="T11" fmla="*/ 194 h 217"/>
                <a:gd name="T12" fmla="*/ 0 w 129"/>
                <a:gd name="T13" fmla="*/ 166 h 217"/>
                <a:gd name="T14" fmla="*/ 8 w 129"/>
                <a:gd name="T15" fmla="*/ 127 h 217"/>
                <a:gd name="T16" fmla="*/ 21 w 129"/>
                <a:gd name="T17" fmla="*/ 98 h 217"/>
                <a:gd name="T18" fmla="*/ 14 w 129"/>
                <a:gd name="T19" fmla="*/ 50 h 217"/>
                <a:gd name="T20" fmla="*/ 10 w 129"/>
                <a:gd name="T21" fmla="*/ 23 h 217"/>
                <a:gd name="T22" fmla="*/ 12 w 129"/>
                <a:gd name="T23" fmla="*/ 4 h 217"/>
                <a:gd name="T24" fmla="*/ 64 w 129"/>
                <a:gd name="T25" fmla="*/ 4 h 217"/>
                <a:gd name="T26" fmla="*/ 77 w 129"/>
                <a:gd name="T27" fmla="*/ 6 h 217"/>
                <a:gd name="T28" fmla="*/ 87 w 129"/>
                <a:gd name="T29" fmla="*/ 0 h 217"/>
                <a:gd name="T30" fmla="*/ 100 w 129"/>
                <a:gd name="T31" fmla="*/ 2 h 217"/>
                <a:gd name="T32" fmla="*/ 98 w 129"/>
                <a:gd name="T33" fmla="*/ 14 h 217"/>
                <a:gd name="T34" fmla="*/ 110 w 129"/>
                <a:gd name="T35" fmla="*/ 31 h 217"/>
                <a:gd name="T36" fmla="*/ 110 w 129"/>
                <a:gd name="T37" fmla="*/ 56 h 217"/>
                <a:gd name="T38" fmla="*/ 112 w 129"/>
                <a:gd name="T39" fmla="*/ 83 h 217"/>
                <a:gd name="T40" fmla="*/ 119 w 129"/>
                <a:gd name="T41" fmla="*/ 95 h 217"/>
                <a:gd name="T42" fmla="*/ 114 w 129"/>
                <a:gd name="T43" fmla="*/ 125 h 217"/>
                <a:gd name="T44" fmla="*/ 116 w 129"/>
                <a:gd name="T45" fmla="*/ 143 h 217"/>
                <a:gd name="T46" fmla="*/ 123 w 129"/>
                <a:gd name="T47" fmla="*/ 164 h 217"/>
                <a:gd name="T48" fmla="*/ 129 w 129"/>
                <a:gd name="T49" fmla="*/ 17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217">
                  <a:moveTo>
                    <a:pt x="129" y="177"/>
                  </a:moveTo>
                  <a:lnTo>
                    <a:pt x="83" y="196"/>
                  </a:lnTo>
                  <a:lnTo>
                    <a:pt x="66" y="208"/>
                  </a:lnTo>
                  <a:lnTo>
                    <a:pt x="39" y="217"/>
                  </a:lnTo>
                  <a:lnTo>
                    <a:pt x="12" y="208"/>
                  </a:lnTo>
                  <a:lnTo>
                    <a:pt x="14" y="194"/>
                  </a:lnTo>
                  <a:lnTo>
                    <a:pt x="0" y="166"/>
                  </a:lnTo>
                  <a:lnTo>
                    <a:pt x="8" y="127"/>
                  </a:lnTo>
                  <a:lnTo>
                    <a:pt x="21" y="98"/>
                  </a:lnTo>
                  <a:lnTo>
                    <a:pt x="14" y="50"/>
                  </a:lnTo>
                  <a:lnTo>
                    <a:pt x="10" y="2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77" y="6"/>
                  </a:lnTo>
                  <a:lnTo>
                    <a:pt x="87" y="0"/>
                  </a:lnTo>
                  <a:lnTo>
                    <a:pt x="100" y="2"/>
                  </a:lnTo>
                  <a:lnTo>
                    <a:pt x="98" y="14"/>
                  </a:lnTo>
                  <a:lnTo>
                    <a:pt x="110" y="31"/>
                  </a:lnTo>
                  <a:lnTo>
                    <a:pt x="110" y="56"/>
                  </a:lnTo>
                  <a:lnTo>
                    <a:pt x="112" y="83"/>
                  </a:lnTo>
                  <a:lnTo>
                    <a:pt x="119" y="95"/>
                  </a:lnTo>
                  <a:lnTo>
                    <a:pt x="114" y="125"/>
                  </a:lnTo>
                  <a:lnTo>
                    <a:pt x="116" y="143"/>
                  </a:lnTo>
                  <a:lnTo>
                    <a:pt x="123" y="164"/>
                  </a:lnTo>
                  <a:lnTo>
                    <a:pt x="129" y="17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533E1DA5-7CE3-6140-B69C-3F9CE303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56"/>
              <a:ext cx="217" cy="178"/>
            </a:xfrm>
            <a:custGeom>
              <a:avLst/>
              <a:gdLst>
                <a:gd name="T0" fmla="*/ 190 w 217"/>
                <a:gd name="T1" fmla="*/ 165 h 178"/>
                <a:gd name="T2" fmla="*/ 175 w 217"/>
                <a:gd name="T3" fmla="*/ 178 h 178"/>
                <a:gd name="T4" fmla="*/ 171 w 217"/>
                <a:gd name="T5" fmla="*/ 157 h 178"/>
                <a:gd name="T6" fmla="*/ 152 w 217"/>
                <a:gd name="T7" fmla="*/ 140 h 178"/>
                <a:gd name="T8" fmla="*/ 136 w 217"/>
                <a:gd name="T9" fmla="*/ 144 h 178"/>
                <a:gd name="T10" fmla="*/ 133 w 217"/>
                <a:gd name="T11" fmla="*/ 122 h 178"/>
                <a:gd name="T12" fmla="*/ 127 w 217"/>
                <a:gd name="T13" fmla="*/ 97 h 178"/>
                <a:gd name="T14" fmla="*/ 96 w 217"/>
                <a:gd name="T15" fmla="*/ 86 h 178"/>
                <a:gd name="T16" fmla="*/ 81 w 217"/>
                <a:gd name="T17" fmla="*/ 92 h 178"/>
                <a:gd name="T18" fmla="*/ 71 w 217"/>
                <a:gd name="T19" fmla="*/ 109 h 178"/>
                <a:gd name="T20" fmla="*/ 42 w 217"/>
                <a:gd name="T21" fmla="*/ 103 h 178"/>
                <a:gd name="T22" fmla="*/ 23 w 217"/>
                <a:gd name="T23" fmla="*/ 86 h 178"/>
                <a:gd name="T24" fmla="*/ 12 w 217"/>
                <a:gd name="T25" fmla="*/ 65 h 178"/>
                <a:gd name="T26" fmla="*/ 0 w 217"/>
                <a:gd name="T27" fmla="*/ 51 h 178"/>
                <a:gd name="T28" fmla="*/ 23 w 217"/>
                <a:gd name="T29" fmla="*/ 36 h 178"/>
                <a:gd name="T30" fmla="*/ 37 w 217"/>
                <a:gd name="T31" fmla="*/ 30 h 178"/>
                <a:gd name="T32" fmla="*/ 40 w 217"/>
                <a:gd name="T33" fmla="*/ 13 h 178"/>
                <a:gd name="T34" fmla="*/ 44 w 217"/>
                <a:gd name="T35" fmla="*/ 0 h 178"/>
                <a:gd name="T36" fmla="*/ 79 w 217"/>
                <a:gd name="T37" fmla="*/ 7 h 178"/>
                <a:gd name="T38" fmla="*/ 88 w 217"/>
                <a:gd name="T39" fmla="*/ 3 h 178"/>
                <a:gd name="T40" fmla="*/ 110 w 217"/>
                <a:gd name="T41" fmla="*/ 3 h 178"/>
                <a:gd name="T42" fmla="*/ 115 w 217"/>
                <a:gd name="T43" fmla="*/ 17 h 178"/>
                <a:gd name="T44" fmla="*/ 129 w 217"/>
                <a:gd name="T45" fmla="*/ 13 h 178"/>
                <a:gd name="T46" fmla="*/ 148 w 217"/>
                <a:gd name="T47" fmla="*/ 24 h 178"/>
                <a:gd name="T48" fmla="*/ 167 w 217"/>
                <a:gd name="T49" fmla="*/ 13 h 178"/>
                <a:gd name="T50" fmla="*/ 181 w 217"/>
                <a:gd name="T51" fmla="*/ 9 h 178"/>
                <a:gd name="T52" fmla="*/ 190 w 217"/>
                <a:gd name="T53" fmla="*/ 24 h 178"/>
                <a:gd name="T54" fmla="*/ 196 w 217"/>
                <a:gd name="T55" fmla="*/ 48 h 178"/>
                <a:gd name="T56" fmla="*/ 200 w 217"/>
                <a:gd name="T57" fmla="*/ 55 h 178"/>
                <a:gd name="T58" fmla="*/ 202 w 217"/>
                <a:gd name="T59" fmla="*/ 71 h 178"/>
                <a:gd name="T60" fmla="*/ 206 w 217"/>
                <a:gd name="T61" fmla="*/ 82 h 178"/>
                <a:gd name="T62" fmla="*/ 209 w 217"/>
                <a:gd name="T63" fmla="*/ 107 h 178"/>
                <a:gd name="T64" fmla="*/ 206 w 217"/>
                <a:gd name="T65" fmla="*/ 140 h 178"/>
                <a:gd name="T66" fmla="*/ 206 w 217"/>
                <a:gd name="T67" fmla="*/ 151 h 178"/>
                <a:gd name="T68" fmla="*/ 198 w 217"/>
                <a:gd name="T6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178">
                  <a:moveTo>
                    <a:pt x="198" y="165"/>
                  </a:moveTo>
                  <a:lnTo>
                    <a:pt x="190" y="165"/>
                  </a:lnTo>
                  <a:lnTo>
                    <a:pt x="184" y="178"/>
                  </a:lnTo>
                  <a:lnTo>
                    <a:pt x="175" y="178"/>
                  </a:lnTo>
                  <a:lnTo>
                    <a:pt x="169" y="170"/>
                  </a:lnTo>
                  <a:lnTo>
                    <a:pt x="171" y="157"/>
                  </a:lnTo>
                  <a:lnTo>
                    <a:pt x="159" y="136"/>
                  </a:lnTo>
                  <a:lnTo>
                    <a:pt x="152" y="140"/>
                  </a:lnTo>
                  <a:lnTo>
                    <a:pt x="144" y="142"/>
                  </a:lnTo>
                  <a:lnTo>
                    <a:pt x="136" y="144"/>
                  </a:lnTo>
                  <a:lnTo>
                    <a:pt x="136" y="130"/>
                  </a:lnTo>
                  <a:lnTo>
                    <a:pt x="133" y="122"/>
                  </a:lnTo>
                  <a:lnTo>
                    <a:pt x="133" y="111"/>
                  </a:lnTo>
                  <a:lnTo>
                    <a:pt x="127" y="97"/>
                  </a:lnTo>
                  <a:lnTo>
                    <a:pt x="119" y="86"/>
                  </a:lnTo>
                  <a:lnTo>
                    <a:pt x="96" y="86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5" y="99"/>
                  </a:lnTo>
                  <a:lnTo>
                    <a:pt x="71" y="109"/>
                  </a:lnTo>
                  <a:lnTo>
                    <a:pt x="54" y="124"/>
                  </a:lnTo>
                  <a:lnTo>
                    <a:pt x="42" y="103"/>
                  </a:lnTo>
                  <a:lnTo>
                    <a:pt x="31" y="90"/>
                  </a:lnTo>
                  <a:lnTo>
                    <a:pt x="23" y="86"/>
                  </a:lnTo>
                  <a:lnTo>
                    <a:pt x="16" y="80"/>
                  </a:lnTo>
                  <a:lnTo>
                    <a:pt x="12" y="65"/>
                  </a:lnTo>
                  <a:lnTo>
                    <a:pt x="8" y="57"/>
                  </a:lnTo>
                  <a:lnTo>
                    <a:pt x="0" y="51"/>
                  </a:lnTo>
                  <a:lnTo>
                    <a:pt x="14" y="34"/>
                  </a:lnTo>
                  <a:lnTo>
                    <a:pt x="23" y="36"/>
                  </a:lnTo>
                  <a:lnTo>
                    <a:pt x="31" y="30"/>
                  </a:lnTo>
                  <a:lnTo>
                    <a:pt x="37" y="30"/>
                  </a:lnTo>
                  <a:lnTo>
                    <a:pt x="42" y="24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9" y="7"/>
                  </a:lnTo>
                  <a:lnTo>
                    <a:pt x="87" y="7"/>
                  </a:lnTo>
                  <a:lnTo>
                    <a:pt x="88" y="3"/>
                  </a:lnTo>
                  <a:lnTo>
                    <a:pt x="104" y="5"/>
                  </a:lnTo>
                  <a:lnTo>
                    <a:pt x="110" y="3"/>
                  </a:lnTo>
                  <a:lnTo>
                    <a:pt x="110" y="17"/>
                  </a:lnTo>
                  <a:lnTo>
                    <a:pt x="115" y="17"/>
                  </a:lnTo>
                  <a:lnTo>
                    <a:pt x="123" y="11"/>
                  </a:lnTo>
                  <a:lnTo>
                    <a:pt x="129" y="13"/>
                  </a:lnTo>
                  <a:lnTo>
                    <a:pt x="136" y="21"/>
                  </a:lnTo>
                  <a:lnTo>
                    <a:pt x="148" y="24"/>
                  </a:lnTo>
                  <a:lnTo>
                    <a:pt x="158" y="17"/>
                  </a:lnTo>
                  <a:lnTo>
                    <a:pt x="167" y="13"/>
                  </a:lnTo>
                  <a:lnTo>
                    <a:pt x="175" y="7"/>
                  </a:lnTo>
                  <a:lnTo>
                    <a:pt x="181" y="9"/>
                  </a:lnTo>
                  <a:lnTo>
                    <a:pt x="186" y="15"/>
                  </a:lnTo>
                  <a:lnTo>
                    <a:pt x="190" y="24"/>
                  </a:lnTo>
                  <a:lnTo>
                    <a:pt x="202" y="40"/>
                  </a:lnTo>
                  <a:lnTo>
                    <a:pt x="196" y="48"/>
                  </a:lnTo>
                  <a:lnTo>
                    <a:pt x="194" y="59"/>
                  </a:lnTo>
                  <a:lnTo>
                    <a:pt x="200" y="55"/>
                  </a:lnTo>
                  <a:lnTo>
                    <a:pt x="204" y="59"/>
                  </a:lnTo>
                  <a:lnTo>
                    <a:pt x="202" y="71"/>
                  </a:lnTo>
                  <a:lnTo>
                    <a:pt x="211" y="80"/>
                  </a:lnTo>
                  <a:lnTo>
                    <a:pt x="206" y="82"/>
                  </a:lnTo>
                  <a:lnTo>
                    <a:pt x="204" y="94"/>
                  </a:lnTo>
                  <a:lnTo>
                    <a:pt x="209" y="107"/>
                  </a:lnTo>
                  <a:lnTo>
                    <a:pt x="217" y="136"/>
                  </a:lnTo>
                  <a:lnTo>
                    <a:pt x="206" y="140"/>
                  </a:lnTo>
                  <a:lnTo>
                    <a:pt x="204" y="144"/>
                  </a:lnTo>
                  <a:lnTo>
                    <a:pt x="206" y="151"/>
                  </a:lnTo>
                  <a:lnTo>
                    <a:pt x="204" y="165"/>
                  </a:lnTo>
                  <a:lnTo>
                    <a:pt x="198" y="16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E13DC6B5-CEF1-2741-A56A-CFF587B42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2611"/>
              <a:ext cx="90" cy="25"/>
            </a:xfrm>
            <a:custGeom>
              <a:avLst/>
              <a:gdLst>
                <a:gd name="T0" fmla="*/ 0 w 90"/>
                <a:gd name="T1" fmla="*/ 25 h 25"/>
                <a:gd name="T2" fmla="*/ 4 w 90"/>
                <a:gd name="T3" fmla="*/ 10 h 25"/>
                <a:gd name="T4" fmla="*/ 37 w 90"/>
                <a:gd name="T5" fmla="*/ 8 h 25"/>
                <a:gd name="T6" fmla="*/ 44 w 90"/>
                <a:gd name="T7" fmla="*/ 0 h 25"/>
                <a:gd name="T8" fmla="*/ 54 w 90"/>
                <a:gd name="T9" fmla="*/ 0 h 25"/>
                <a:gd name="T10" fmla="*/ 66 w 90"/>
                <a:gd name="T11" fmla="*/ 8 h 25"/>
                <a:gd name="T12" fmla="*/ 75 w 90"/>
                <a:gd name="T13" fmla="*/ 8 h 25"/>
                <a:gd name="T14" fmla="*/ 85 w 90"/>
                <a:gd name="T15" fmla="*/ 2 h 25"/>
                <a:gd name="T16" fmla="*/ 90 w 90"/>
                <a:gd name="T17" fmla="*/ 12 h 25"/>
                <a:gd name="T18" fmla="*/ 77 w 90"/>
                <a:gd name="T19" fmla="*/ 20 h 25"/>
                <a:gd name="T20" fmla="*/ 64 w 90"/>
                <a:gd name="T21" fmla="*/ 20 h 25"/>
                <a:gd name="T22" fmla="*/ 52 w 90"/>
                <a:gd name="T23" fmla="*/ 12 h 25"/>
                <a:gd name="T24" fmla="*/ 41 w 90"/>
                <a:gd name="T25" fmla="*/ 20 h 25"/>
                <a:gd name="T26" fmla="*/ 35 w 90"/>
                <a:gd name="T27" fmla="*/ 20 h 25"/>
                <a:gd name="T28" fmla="*/ 27 w 90"/>
                <a:gd name="T29" fmla="*/ 25 h 25"/>
                <a:gd name="T30" fmla="*/ 0 w 90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25">
                  <a:moveTo>
                    <a:pt x="0" y="25"/>
                  </a:moveTo>
                  <a:lnTo>
                    <a:pt x="4" y="10"/>
                  </a:lnTo>
                  <a:lnTo>
                    <a:pt x="37" y="8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8"/>
                  </a:lnTo>
                  <a:lnTo>
                    <a:pt x="75" y="8"/>
                  </a:lnTo>
                  <a:lnTo>
                    <a:pt x="85" y="2"/>
                  </a:lnTo>
                  <a:lnTo>
                    <a:pt x="90" y="12"/>
                  </a:lnTo>
                  <a:lnTo>
                    <a:pt x="77" y="20"/>
                  </a:lnTo>
                  <a:lnTo>
                    <a:pt x="64" y="20"/>
                  </a:lnTo>
                  <a:lnTo>
                    <a:pt x="52" y="12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27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330C81FC-27CC-1341-9541-65F8D7B8B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654"/>
              <a:ext cx="90" cy="53"/>
            </a:xfrm>
            <a:custGeom>
              <a:avLst/>
              <a:gdLst>
                <a:gd name="T0" fmla="*/ 46 w 90"/>
                <a:gd name="T1" fmla="*/ 53 h 53"/>
                <a:gd name="T2" fmla="*/ 31 w 90"/>
                <a:gd name="T3" fmla="*/ 40 h 53"/>
                <a:gd name="T4" fmla="*/ 17 w 90"/>
                <a:gd name="T5" fmla="*/ 36 h 53"/>
                <a:gd name="T6" fmla="*/ 12 w 90"/>
                <a:gd name="T7" fmla="*/ 26 h 53"/>
                <a:gd name="T8" fmla="*/ 12 w 90"/>
                <a:gd name="T9" fmla="*/ 23 h 53"/>
                <a:gd name="T10" fmla="*/ 2 w 90"/>
                <a:gd name="T11" fmla="*/ 15 h 53"/>
                <a:gd name="T12" fmla="*/ 0 w 90"/>
                <a:gd name="T13" fmla="*/ 7 h 53"/>
                <a:gd name="T14" fmla="*/ 17 w 90"/>
                <a:gd name="T15" fmla="*/ 2 h 53"/>
                <a:gd name="T16" fmla="*/ 27 w 90"/>
                <a:gd name="T17" fmla="*/ 3 h 53"/>
                <a:gd name="T18" fmla="*/ 35 w 90"/>
                <a:gd name="T19" fmla="*/ 0 h 53"/>
                <a:gd name="T20" fmla="*/ 90 w 90"/>
                <a:gd name="T21" fmla="*/ 2 h 53"/>
                <a:gd name="T22" fmla="*/ 88 w 90"/>
                <a:gd name="T23" fmla="*/ 13 h 53"/>
                <a:gd name="T24" fmla="*/ 86 w 90"/>
                <a:gd name="T25" fmla="*/ 15 h 53"/>
                <a:gd name="T26" fmla="*/ 88 w 90"/>
                <a:gd name="T27" fmla="*/ 26 h 53"/>
                <a:gd name="T28" fmla="*/ 83 w 90"/>
                <a:gd name="T29" fmla="*/ 32 h 53"/>
                <a:gd name="T30" fmla="*/ 77 w 90"/>
                <a:gd name="T31" fmla="*/ 32 h 53"/>
                <a:gd name="T32" fmla="*/ 69 w 90"/>
                <a:gd name="T33" fmla="*/ 38 h 53"/>
                <a:gd name="T34" fmla="*/ 60 w 90"/>
                <a:gd name="T35" fmla="*/ 36 h 53"/>
                <a:gd name="T36" fmla="*/ 46 w 90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53">
                  <a:moveTo>
                    <a:pt x="46" y="53"/>
                  </a:moveTo>
                  <a:lnTo>
                    <a:pt x="31" y="40"/>
                  </a:lnTo>
                  <a:lnTo>
                    <a:pt x="17" y="36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7" y="2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90" y="2"/>
                  </a:lnTo>
                  <a:lnTo>
                    <a:pt x="88" y="13"/>
                  </a:lnTo>
                  <a:lnTo>
                    <a:pt x="86" y="15"/>
                  </a:lnTo>
                  <a:lnTo>
                    <a:pt x="88" y="26"/>
                  </a:lnTo>
                  <a:lnTo>
                    <a:pt x="83" y="32"/>
                  </a:lnTo>
                  <a:lnTo>
                    <a:pt x="77" y="32"/>
                  </a:lnTo>
                  <a:lnTo>
                    <a:pt x="69" y="38"/>
                  </a:lnTo>
                  <a:lnTo>
                    <a:pt x="60" y="36"/>
                  </a:lnTo>
                  <a:lnTo>
                    <a:pt x="46" y="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6" name="Freeform 37">
              <a:extLst>
                <a:ext uri="{FF2B5EF4-FFF2-40B4-BE49-F238E27FC236}">
                  <a16:creationId xmlns:a16="http://schemas.microsoft.com/office/drawing/2014/main" id="{DC9C48F7-7BEE-654D-8EC7-68179A55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" y="2896"/>
              <a:ext cx="238" cy="347"/>
            </a:xfrm>
            <a:custGeom>
              <a:avLst/>
              <a:gdLst>
                <a:gd name="T0" fmla="*/ 213 w 238"/>
                <a:gd name="T1" fmla="*/ 217 h 347"/>
                <a:gd name="T2" fmla="*/ 230 w 238"/>
                <a:gd name="T3" fmla="*/ 245 h 347"/>
                <a:gd name="T4" fmla="*/ 209 w 238"/>
                <a:gd name="T5" fmla="*/ 259 h 347"/>
                <a:gd name="T6" fmla="*/ 203 w 238"/>
                <a:gd name="T7" fmla="*/ 272 h 347"/>
                <a:gd name="T8" fmla="*/ 192 w 238"/>
                <a:gd name="T9" fmla="*/ 274 h 347"/>
                <a:gd name="T10" fmla="*/ 186 w 238"/>
                <a:gd name="T11" fmla="*/ 299 h 347"/>
                <a:gd name="T12" fmla="*/ 176 w 238"/>
                <a:gd name="T13" fmla="*/ 313 h 347"/>
                <a:gd name="T14" fmla="*/ 170 w 238"/>
                <a:gd name="T15" fmla="*/ 336 h 347"/>
                <a:gd name="T16" fmla="*/ 159 w 238"/>
                <a:gd name="T17" fmla="*/ 347 h 347"/>
                <a:gd name="T18" fmla="*/ 115 w 238"/>
                <a:gd name="T19" fmla="*/ 313 h 347"/>
                <a:gd name="T20" fmla="*/ 113 w 238"/>
                <a:gd name="T21" fmla="*/ 293 h 347"/>
                <a:gd name="T22" fmla="*/ 5 w 238"/>
                <a:gd name="T23" fmla="*/ 222 h 347"/>
                <a:gd name="T24" fmla="*/ 0 w 238"/>
                <a:gd name="T25" fmla="*/ 220 h 347"/>
                <a:gd name="T26" fmla="*/ 0 w 238"/>
                <a:gd name="T27" fmla="*/ 184 h 347"/>
                <a:gd name="T28" fmla="*/ 9 w 238"/>
                <a:gd name="T29" fmla="*/ 170 h 347"/>
                <a:gd name="T30" fmla="*/ 23 w 238"/>
                <a:gd name="T31" fmla="*/ 147 h 347"/>
                <a:gd name="T32" fmla="*/ 34 w 238"/>
                <a:gd name="T33" fmla="*/ 122 h 347"/>
                <a:gd name="T34" fmla="*/ 21 w 238"/>
                <a:gd name="T35" fmla="*/ 84 h 347"/>
                <a:gd name="T36" fmla="*/ 17 w 238"/>
                <a:gd name="T37" fmla="*/ 67 h 347"/>
                <a:gd name="T38" fmla="*/ 3 w 238"/>
                <a:gd name="T39" fmla="*/ 42 h 347"/>
                <a:gd name="T40" fmla="*/ 21 w 238"/>
                <a:gd name="T41" fmla="*/ 23 h 347"/>
                <a:gd name="T42" fmla="*/ 40 w 238"/>
                <a:gd name="T43" fmla="*/ 0 h 347"/>
                <a:gd name="T44" fmla="*/ 57 w 238"/>
                <a:gd name="T45" fmla="*/ 5 h 347"/>
                <a:gd name="T46" fmla="*/ 57 w 238"/>
                <a:gd name="T47" fmla="*/ 24 h 347"/>
                <a:gd name="T48" fmla="*/ 67 w 238"/>
                <a:gd name="T49" fmla="*/ 36 h 347"/>
                <a:gd name="T50" fmla="*/ 88 w 238"/>
                <a:gd name="T51" fmla="*/ 36 h 347"/>
                <a:gd name="T52" fmla="*/ 126 w 238"/>
                <a:gd name="T53" fmla="*/ 65 h 347"/>
                <a:gd name="T54" fmla="*/ 136 w 238"/>
                <a:gd name="T55" fmla="*/ 65 h 347"/>
                <a:gd name="T56" fmla="*/ 144 w 238"/>
                <a:gd name="T57" fmla="*/ 65 h 347"/>
                <a:gd name="T58" fmla="*/ 149 w 238"/>
                <a:gd name="T59" fmla="*/ 69 h 347"/>
                <a:gd name="T60" fmla="*/ 170 w 238"/>
                <a:gd name="T61" fmla="*/ 71 h 347"/>
                <a:gd name="T62" fmla="*/ 178 w 238"/>
                <a:gd name="T63" fmla="*/ 57 h 347"/>
                <a:gd name="T64" fmla="*/ 205 w 238"/>
                <a:gd name="T65" fmla="*/ 42 h 347"/>
                <a:gd name="T66" fmla="*/ 218 w 238"/>
                <a:gd name="T67" fmla="*/ 53 h 347"/>
                <a:gd name="T68" fmla="*/ 238 w 238"/>
                <a:gd name="T69" fmla="*/ 53 h 347"/>
                <a:gd name="T70" fmla="*/ 213 w 238"/>
                <a:gd name="T71" fmla="*/ 92 h 347"/>
                <a:gd name="T72" fmla="*/ 213 w 238"/>
                <a:gd name="T73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" h="347">
                  <a:moveTo>
                    <a:pt x="213" y="217"/>
                  </a:moveTo>
                  <a:lnTo>
                    <a:pt x="230" y="245"/>
                  </a:lnTo>
                  <a:lnTo>
                    <a:pt x="209" y="259"/>
                  </a:lnTo>
                  <a:lnTo>
                    <a:pt x="203" y="272"/>
                  </a:lnTo>
                  <a:lnTo>
                    <a:pt x="192" y="274"/>
                  </a:lnTo>
                  <a:lnTo>
                    <a:pt x="186" y="299"/>
                  </a:lnTo>
                  <a:lnTo>
                    <a:pt x="176" y="313"/>
                  </a:lnTo>
                  <a:lnTo>
                    <a:pt x="170" y="336"/>
                  </a:lnTo>
                  <a:lnTo>
                    <a:pt x="159" y="347"/>
                  </a:lnTo>
                  <a:lnTo>
                    <a:pt x="115" y="313"/>
                  </a:lnTo>
                  <a:lnTo>
                    <a:pt x="113" y="293"/>
                  </a:lnTo>
                  <a:lnTo>
                    <a:pt x="5" y="222"/>
                  </a:lnTo>
                  <a:lnTo>
                    <a:pt x="0" y="220"/>
                  </a:lnTo>
                  <a:lnTo>
                    <a:pt x="0" y="184"/>
                  </a:lnTo>
                  <a:lnTo>
                    <a:pt x="9" y="170"/>
                  </a:lnTo>
                  <a:lnTo>
                    <a:pt x="23" y="147"/>
                  </a:lnTo>
                  <a:lnTo>
                    <a:pt x="34" y="122"/>
                  </a:lnTo>
                  <a:lnTo>
                    <a:pt x="21" y="84"/>
                  </a:lnTo>
                  <a:lnTo>
                    <a:pt x="17" y="67"/>
                  </a:lnTo>
                  <a:lnTo>
                    <a:pt x="3" y="42"/>
                  </a:lnTo>
                  <a:lnTo>
                    <a:pt x="21" y="23"/>
                  </a:lnTo>
                  <a:lnTo>
                    <a:pt x="40" y="0"/>
                  </a:lnTo>
                  <a:lnTo>
                    <a:pt x="57" y="5"/>
                  </a:lnTo>
                  <a:lnTo>
                    <a:pt x="57" y="24"/>
                  </a:lnTo>
                  <a:lnTo>
                    <a:pt x="67" y="36"/>
                  </a:lnTo>
                  <a:lnTo>
                    <a:pt x="88" y="36"/>
                  </a:lnTo>
                  <a:lnTo>
                    <a:pt x="126" y="65"/>
                  </a:lnTo>
                  <a:lnTo>
                    <a:pt x="136" y="65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70" y="71"/>
                  </a:lnTo>
                  <a:lnTo>
                    <a:pt x="178" y="57"/>
                  </a:lnTo>
                  <a:lnTo>
                    <a:pt x="205" y="42"/>
                  </a:lnTo>
                  <a:lnTo>
                    <a:pt x="218" y="53"/>
                  </a:lnTo>
                  <a:lnTo>
                    <a:pt x="238" y="53"/>
                  </a:lnTo>
                  <a:lnTo>
                    <a:pt x="213" y="92"/>
                  </a:lnTo>
                  <a:lnTo>
                    <a:pt x="213" y="21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AE70075B-2327-934C-894E-116867F8B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792"/>
              <a:ext cx="117" cy="142"/>
            </a:xfrm>
            <a:custGeom>
              <a:avLst/>
              <a:gdLst>
                <a:gd name="T0" fmla="*/ 111 w 117"/>
                <a:gd name="T1" fmla="*/ 142 h 142"/>
                <a:gd name="T2" fmla="*/ 103 w 117"/>
                <a:gd name="T3" fmla="*/ 142 h 142"/>
                <a:gd name="T4" fmla="*/ 73 w 117"/>
                <a:gd name="T5" fmla="*/ 127 h 142"/>
                <a:gd name="T6" fmla="*/ 46 w 117"/>
                <a:gd name="T7" fmla="*/ 102 h 142"/>
                <a:gd name="T8" fmla="*/ 21 w 117"/>
                <a:gd name="T9" fmla="*/ 82 h 142"/>
                <a:gd name="T10" fmla="*/ 0 w 117"/>
                <a:gd name="T11" fmla="*/ 59 h 142"/>
                <a:gd name="T12" fmla="*/ 7 w 117"/>
                <a:gd name="T13" fmla="*/ 50 h 142"/>
                <a:gd name="T14" fmla="*/ 9 w 117"/>
                <a:gd name="T15" fmla="*/ 40 h 142"/>
                <a:gd name="T16" fmla="*/ 23 w 117"/>
                <a:gd name="T17" fmla="*/ 21 h 142"/>
                <a:gd name="T18" fmla="*/ 36 w 117"/>
                <a:gd name="T19" fmla="*/ 6 h 142"/>
                <a:gd name="T20" fmla="*/ 44 w 117"/>
                <a:gd name="T21" fmla="*/ 4 h 142"/>
                <a:gd name="T22" fmla="*/ 51 w 117"/>
                <a:gd name="T23" fmla="*/ 0 h 142"/>
                <a:gd name="T24" fmla="*/ 63 w 117"/>
                <a:gd name="T25" fmla="*/ 21 h 142"/>
                <a:gd name="T26" fmla="*/ 61 w 117"/>
                <a:gd name="T27" fmla="*/ 34 h 142"/>
                <a:gd name="T28" fmla="*/ 67 w 117"/>
                <a:gd name="T29" fmla="*/ 42 h 142"/>
                <a:gd name="T30" fmla="*/ 76 w 117"/>
                <a:gd name="T31" fmla="*/ 42 h 142"/>
                <a:gd name="T32" fmla="*/ 82 w 117"/>
                <a:gd name="T33" fmla="*/ 29 h 142"/>
                <a:gd name="T34" fmla="*/ 90 w 117"/>
                <a:gd name="T35" fmla="*/ 29 h 142"/>
                <a:gd name="T36" fmla="*/ 88 w 117"/>
                <a:gd name="T37" fmla="*/ 40 h 142"/>
                <a:gd name="T38" fmla="*/ 92 w 117"/>
                <a:gd name="T39" fmla="*/ 56 h 142"/>
                <a:gd name="T40" fmla="*/ 84 w 117"/>
                <a:gd name="T41" fmla="*/ 71 h 142"/>
                <a:gd name="T42" fmla="*/ 94 w 117"/>
                <a:gd name="T43" fmla="*/ 80 h 142"/>
                <a:gd name="T44" fmla="*/ 103 w 117"/>
                <a:gd name="T45" fmla="*/ 82 h 142"/>
                <a:gd name="T46" fmla="*/ 115 w 117"/>
                <a:gd name="T47" fmla="*/ 98 h 142"/>
                <a:gd name="T48" fmla="*/ 117 w 117"/>
                <a:gd name="T49" fmla="*/ 111 h 142"/>
                <a:gd name="T50" fmla="*/ 113 w 117"/>
                <a:gd name="T51" fmla="*/ 115 h 142"/>
                <a:gd name="T52" fmla="*/ 111 w 117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42">
                  <a:moveTo>
                    <a:pt x="111" y="142"/>
                  </a:moveTo>
                  <a:lnTo>
                    <a:pt x="103" y="142"/>
                  </a:lnTo>
                  <a:lnTo>
                    <a:pt x="73" y="127"/>
                  </a:lnTo>
                  <a:lnTo>
                    <a:pt x="46" y="102"/>
                  </a:lnTo>
                  <a:lnTo>
                    <a:pt x="21" y="82"/>
                  </a:lnTo>
                  <a:lnTo>
                    <a:pt x="0" y="59"/>
                  </a:lnTo>
                  <a:lnTo>
                    <a:pt x="7" y="50"/>
                  </a:lnTo>
                  <a:lnTo>
                    <a:pt x="9" y="40"/>
                  </a:lnTo>
                  <a:lnTo>
                    <a:pt x="23" y="21"/>
                  </a:lnTo>
                  <a:lnTo>
                    <a:pt x="36" y="6"/>
                  </a:lnTo>
                  <a:lnTo>
                    <a:pt x="44" y="4"/>
                  </a:lnTo>
                  <a:lnTo>
                    <a:pt x="51" y="0"/>
                  </a:lnTo>
                  <a:lnTo>
                    <a:pt x="63" y="21"/>
                  </a:lnTo>
                  <a:lnTo>
                    <a:pt x="61" y="34"/>
                  </a:lnTo>
                  <a:lnTo>
                    <a:pt x="67" y="42"/>
                  </a:lnTo>
                  <a:lnTo>
                    <a:pt x="76" y="42"/>
                  </a:lnTo>
                  <a:lnTo>
                    <a:pt x="82" y="29"/>
                  </a:lnTo>
                  <a:lnTo>
                    <a:pt x="90" y="29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84" y="71"/>
                  </a:lnTo>
                  <a:lnTo>
                    <a:pt x="94" y="80"/>
                  </a:lnTo>
                  <a:lnTo>
                    <a:pt x="103" y="82"/>
                  </a:lnTo>
                  <a:lnTo>
                    <a:pt x="115" y="98"/>
                  </a:lnTo>
                  <a:lnTo>
                    <a:pt x="117" y="111"/>
                  </a:lnTo>
                  <a:lnTo>
                    <a:pt x="113" y="115"/>
                  </a:lnTo>
                  <a:lnTo>
                    <a:pt x="111" y="142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925E23AA-144F-4F47-85C3-837098E45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1866"/>
              <a:ext cx="478" cy="488"/>
            </a:xfrm>
            <a:custGeom>
              <a:avLst/>
              <a:gdLst>
                <a:gd name="T0" fmla="*/ 384 w 478"/>
                <a:gd name="T1" fmla="*/ 14 h 488"/>
                <a:gd name="T2" fmla="*/ 440 w 478"/>
                <a:gd name="T3" fmla="*/ 20 h 488"/>
                <a:gd name="T4" fmla="*/ 461 w 478"/>
                <a:gd name="T5" fmla="*/ 43 h 488"/>
                <a:gd name="T6" fmla="*/ 470 w 478"/>
                <a:gd name="T7" fmla="*/ 98 h 488"/>
                <a:gd name="T8" fmla="*/ 472 w 478"/>
                <a:gd name="T9" fmla="*/ 119 h 488"/>
                <a:gd name="T10" fmla="*/ 420 w 478"/>
                <a:gd name="T11" fmla="*/ 137 h 488"/>
                <a:gd name="T12" fmla="*/ 401 w 478"/>
                <a:gd name="T13" fmla="*/ 165 h 488"/>
                <a:gd name="T14" fmla="*/ 357 w 478"/>
                <a:gd name="T15" fmla="*/ 196 h 488"/>
                <a:gd name="T16" fmla="*/ 303 w 478"/>
                <a:gd name="T17" fmla="*/ 210 h 488"/>
                <a:gd name="T18" fmla="*/ 253 w 478"/>
                <a:gd name="T19" fmla="*/ 275 h 488"/>
                <a:gd name="T20" fmla="*/ 250 w 478"/>
                <a:gd name="T21" fmla="*/ 275 h 488"/>
                <a:gd name="T22" fmla="*/ 230 w 478"/>
                <a:gd name="T23" fmla="*/ 296 h 488"/>
                <a:gd name="T24" fmla="*/ 207 w 478"/>
                <a:gd name="T25" fmla="*/ 304 h 488"/>
                <a:gd name="T26" fmla="*/ 173 w 478"/>
                <a:gd name="T27" fmla="*/ 302 h 488"/>
                <a:gd name="T28" fmla="*/ 154 w 478"/>
                <a:gd name="T29" fmla="*/ 331 h 488"/>
                <a:gd name="T30" fmla="*/ 94 w 478"/>
                <a:gd name="T31" fmla="*/ 411 h 488"/>
                <a:gd name="T32" fmla="*/ 71 w 478"/>
                <a:gd name="T33" fmla="*/ 473 h 488"/>
                <a:gd name="T34" fmla="*/ 0 w 478"/>
                <a:gd name="T35" fmla="*/ 488 h 488"/>
                <a:gd name="T36" fmla="*/ 2 w 478"/>
                <a:gd name="T37" fmla="*/ 473 h 488"/>
                <a:gd name="T38" fmla="*/ 23 w 478"/>
                <a:gd name="T39" fmla="*/ 446 h 488"/>
                <a:gd name="T40" fmla="*/ 35 w 478"/>
                <a:gd name="T41" fmla="*/ 409 h 488"/>
                <a:gd name="T42" fmla="*/ 61 w 478"/>
                <a:gd name="T43" fmla="*/ 382 h 488"/>
                <a:gd name="T44" fmla="*/ 71 w 478"/>
                <a:gd name="T45" fmla="*/ 344 h 488"/>
                <a:gd name="T46" fmla="*/ 104 w 478"/>
                <a:gd name="T47" fmla="*/ 311 h 488"/>
                <a:gd name="T48" fmla="*/ 125 w 478"/>
                <a:gd name="T49" fmla="*/ 277 h 488"/>
                <a:gd name="T50" fmla="*/ 167 w 478"/>
                <a:gd name="T51" fmla="*/ 260 h 488"/>
                <a:gd name="T52" fmla="*/ 205 w 478"/>
                <a:gd name="T53" fmla="*/ 227 h 488"/>
                <a:gd name="T54" fmla="*/ 227 w 478"/>
                <a:gd name="T55" fmla="*/ 156 h 488"/>
                <a:gd name="T56" fmla="*/ 244 w 478"/>
                <a:gd name="T57" fmla="*/ 108 h 488"/>
                <a:gd name="T58" fmla="*/ 294 w 478"/>
                <a:gd name="T59" fmla="*/ 69 h 488"/>
                <a:gd name="T60" fmla="*/ 336 w 478"/>
                <a:gd name="T61" fmla="*/ 21 h 488"/>
                <a:gd name="T62" fmla="*/ 367 w 478"/>
                <a:gd name="T6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488">
                  <a:moveTo>
                    <a:pt x="367" y="0"/>
                  </a:moveTo>
                  <a:lnTo>
                    <a:pt x="384" y="14"/>
                  </a:lnTo>
                  <a:lnTo>
                    <a:pt x="411" y="12"/>
                  </a:lnTo>
                  <a:lnTo>
                    <a:pt x="440" y="20"/>
                  </a:lnTo>
                  <a:lnTo>
                    <a:pt x="451" y="20"/>
                  </a:lnTo>
                  <a:lnTo>
                    <a:pt x="461" y="43"/>
                  </a:lnTo>
                  <a:lnTo>
                    <a:pt x="463" y="62"/>
                  </a:lnTo>
                  <a:lnTo>
                    <a:pt x="470" y="98"/>
                  </a:lnTo>
                  <a:lnTo>
                    <a:pt x="478" y="106"/>
                  </a:lnTo>
                  <a:lnTo>
                    <a:pt x="472" y="119"/>
                  </a:lnTo>
                  <a:lnTo>
                    <a:pt x="434" y="125"/>
                  </a:lnTo>
                  <a:lnTo>
                    <a:pt x="420" y="137"/>
                  </a:lnTo>
                  <a:lnTo>
                    <a:pt x="405" y="141"/>
                  </a:lnTo>
                  <a:lnTo>
                    <a:pt x="401" y="165"/>
                  </a:lnTo>
                  <a:lnTo>
                    <a:pt x="369" y="179"/>
                  </a:lnTo>
                  <a:lnTo>
                    <a:pt x="357" y="196"/>
                  </a:lnTo>
                  <a:lnTo>
                    <a:pt x="332" y="206"/>
                  </a:lnTo>
                  <a:lnTo>
                    <a:pt x="303" y="210"/>
                  </a:lnTo>
                  <a:lnTo>
                    <a:pt x="255" y="235"/>
                  </a:lnTo>
                  <a:lnTo>
                    <a:pt x="253" y="275"/>
                  </a:lnTo>
                  <a:lnTo>
                    <a:pt x="250" y="275"/>
                  </a:lnTo>
                  <a:lnTo>
                    <a:pt x="250" y="275"/>
                  </a:lnTo>
                  <a:lnTo>
                    <a:pt x="250" y="294"/>
                  </a:lnTo>
                  <a:lnTo>
                    <a:pt x="230" y="296"/>
                  </a:lnTo>
                  <a:lnTo>
                    <a:pt x="221" y="304"/>
                  </a:lnTo>
                  <a:lnTo>
                    <a:pt x="207" y="304"/>
                  </a:lnTo>
                  <a:lnTo>
                    <a:pt x="198" y="298"/>
                  </a:lnTo>
                  <a:lnTo>
                    <a:pt x="173" y="302"/>
                  </a:lnTo>
                  <a:lnTo>
                    <a:pt x="161" y="329"/>
                  </a:lnTo>
                  <a:lnTo>
                    <a:pt x="154" y="331"/>
                  </a:lnTo>
                  <a:lnTo>
                    <a:pt x="136" y="375"/>
                  </a:lnTo>
                  <a:lnTo>
                    <a:pt x="94" y="411"/>
                  </a:lnTo>
                  <a:lnTo>
                    <a:pt x="83" y="457"/>
                  </a:lnTo>
                  <a:lnTo>
                    <a:pt x="71" y="473"/>
                  </a:lnTo>
                  <a:lnTo>
                    <a:pt x="67" y="486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13" y="463"/>
                  </a:lnTo>
                  <a:lnTo>
                    <a:pt x="23" y="446"/>
                  </a:lnTo>
                  <a:lnTo>
                    <a:pt x="23" y="434"/>
                  </a:lnTo>
                  <a:lnTo>
                    <a:pt x="35" y="409"/>
                  </a:lnTo>
                  <a:lnTo>
                    <a:pt x="52" y="388"/>
                  </a:lnTo>
                  <a:lnTo>
                    <a:pt x="61" y="382"/>
                  </a:lnTo>
                  <a:lnTo>
                    <a:pt x="69" y="363"/>
                  </a:lnTo>
                  <a:lnTo>
                    <a:pt x="71" y="344"/>
                  </a:lnTo>
                  <a:lnTo>
                    <a:pt x="83" y="323"/>
                  </a:lnTo>
                  <a:lnTo>
                    <a:pt x="104" y="311"/>
                  </a:lnTo>
                  <a:lnTo>
                    <a:pt x="123" y="277"/>
                  </a:lnTo>
                  <a:lnTo>
                    <a:pt x="125" y="277"/>
                  </a:lnTo>
                  <a:lnTo>
                    <a:pt x="140" y="263"/>
                  </a:lnTo>
                  <a:lnTo>
                    <a:pt x="167" y="260"/>
                  </a:lnTo>
                  <a:lnTo>
                    <a:pt x="190" y="237"/>
                  </a:lnTo>
                  <a:lnTo>
                    <a:pt x="205" y="227"/>
                  </a:lnTo>
                  <a:lnTo>
                    <a:pt x="230" y="198"/>
                  </a:lnTo>
                  <a:lnTo>
                    <a:pt x="227" y="156"/>
                  </a:lnTo>
                  <a:lnTo>
                    <a:pt x="240" y="127"/>
                  </a:lnTo>
                  <a:lnTo>
                    <a:pt x="244" y="108"/>
                  </a:lnTo>
                  <a:lnTo>
                    <a:pt x="263" y="87"/>
                  </a:lnTo>
                  <a:lnTo>
                    <a:pt x="294" y="69"/>
                  </a:lnTo>
                  <a:lnTo>
                    <a:pt x="315" y="56"/>
                  </a:lnTo>
                  <a:lnTo>
                    <a:pt x="336" y="21"/>
                  </a:lnTo>
                  <a:lnTo>
                    <a:pt x="347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5D9D911D-6C1B-054D-8E40-C968DC684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3"/>
              <a:ext cx="492" cy="507"/>
            </a:xfrm>
            <a:custGeom>
              <a:avLst/>
              <a:gdLst>
                <a:gd name="T0" fmla="*/ 12 w 492"/>
                <a:gd name="T1" fmla="*/ 346 h 507"/>
                <a:gd name="T2" fmla="*/ 25 w 492"/>
                <a:gd name="T3" fmla="*/ 327 h 507"/>
                <a:gd name="T4" fmla="*/ 64 w 492"/>
                <a:gd name="T5" fmla="*/ 328 h 507"/>
                <a:gd name="T6" fmla="*/ 79 w 492"/>
                <a:gd name="T7" fmla="*/ 323 h 507"/>
                <a:gd name="T8" fmla="*/ 206 w 492"/>
                <a:gd name="T9" fmla="*/ 300 h 507"/>
                <a:gd name="T10" fmla="*/ 190 w 492"/>
                <a:gd name="T11" fmla="*/ 148 h 507"/>
                <a:gd name="T12" fmla="*/ 225 w 492"/>
                <a:gd name="T13" fmla="*/ 0 h 507"/>
                <a:gd name="T14" fmla="*/ 421 w 492"/>
                <a:gd name="T15" fmla="*/ 148 h 507"/>
                <a:gd name="T16" fmla="*/ 446 w 492"/>
                <a:gd name="T17" fmla="*/ 175 h 507"/>
                <a:gd name="T18" fmla="*/ 459 w 492"/>
                <a:gd name="T19" fmla="*/ 202 h 507"/>
                <a:gd name="T20" fmla="*/ 492 w 492"/>
                <a:gd name="T21" fmla="*/ 277 h 507"/>
                <a:gd name="T22" fmla="*/ 473 w 492"/>
                <a:gd name="T23" fmla="*/ 321 h 507"/>
                <a:gd name="T24" fmla="*/ 405 w 492"/>
                <a:gd name="T25" fmla="*/ 328 h 507"/>
                <a:gd name="T26" fmla="*/ 375 w 492"/>
                <a:gd name="T27" fmla="*/ 342 h 507"/>
                <a:gd name="T28" fmla="*/ 348 w 492"/>
                <a:gd name="T29" fmla="*/ 336 h 507"/>
                <a:gd name="T30" fmla="*/ 304 w 492"/>
                <a:gd name="T31" fmla="*/ 355 h 507"/>
                <a:gd name="T32" fmla="*/ 275 w 492"/>
                <a:gd name="T33" fmla="*/ 380 h 507"/>
                <a:gd name="T34" fmla="*/ 258 w 492"/>
                <a:gd name="T35" fmla="*/ 396 h 507"/>
                <a:gd name="T36" fmla="*/ 235 w 492"/>
                <a:gd name="T37" fmla="*/ 399 h 507"/>
                <a:gd name="T38" fmla="*/ 206 w 492"/>
                <a:gd name="T39" fmla="*/ 451 h 507"/>
                <a:gd name="T40" fmla="*/ 198 w 492"/>
                <a:gd name="T41" fmla="*/ 478 h 507"/>
                <a:gd name="T42" fmla="*/ 188 w 492"/>
                <a:gd name="T43" fmla="*/ 501 h 507"/>
                <a:gd name="T44" fmla="*/ 177 w 492"/>
                <a:gd name="T45" fmla="*/ 492 h 507"/>
                <a:gd name="T46" fmla="*/ 162 w 492"/>
                <a:gd name="T47" fmla="*/ 495 h 507"/>
                <a:gd name="T48" fmla="*/ 133 w 492"/>
                <a:gd name="T49" fmla="*/ 505 h 507"/>
                <a:gd name="T50" fmla="*/ 121 w 492"/>
                <a:gd name="T51" fmla="*/ 503 h 507"/>
                <a:gd name="T52" fmla="*/ 114 w 492"/>
                <a:gd name="T53" fmla="*/ 482 h 507"/>
                <a:gd name="T54" fmla="*/ 104 w 492"/>
                <a:gd name="T55" fmla="*/ 482 h 507"/>
                <a:gd name="T56" fmla="*/ 112 w 492"/>
                <a:gd name="T57" fmla="*/ 463 h 507"/>
                <a:gd name="T58" fmla="*/ 96 w 492"/>
                <a:gd name="T59" fmla="*/ 438 h 507"/>
                <a:gd name="T60" fmla="*/ 85 w 492"/>
                <a:gd name="T61" fmla="*/ 430 h 507"/>
                <a:gd name="T62" fmla="*/ 68 w 492"/>
                <a:gd name="T63" fmla="*/ 440 h 507"/>
                <a:gd name="T64" fmla="*/ 46 w 492"/>
                <a:gd name="T65" fmla="*/ 444 h 507"/>
                <a:gd name="T66" fmla="*/ 33 w 492"/>
                <a:gd name="T67" fmla="*/ 434 h 507"/>
                <a:gd name="T68" fmla="*/ 20 w 492"/>
                <a:gd name="T69" fmla="*/ 440 h 507"/>
                <a:gd name="T70" fmla="*/ 20 w 492"/>
                <a:gd name="T71" fmla="*/ 417 h 507"/>
                <a:gd name="T72" fmla="*/ 8 w 492"/>
                <a:gd name="T73" fmla="*/ 394 h 507"/>
                <a:gd name="T74" fmla="*/ 0 w 492"/>
                <a:gd name="T75" fmla="*/ 3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2" h="507">
                  <a:moveTo>
                    <a:pt x="0" y="353"/>
                  </a:moveTo>
                  <a:lnTo>
                    <a:pt x="12" y="346"/>
                  </a:lnTo>
                  <a:lnTo>
                    <a:pt x="18" y="327"/>
                  </a:lnTo>
                  <a:lnTo>
                    <a:pt x="25" y="327"/>
                  </a:lnTo>
                  <a:lnTo>
                    <a:pt x="46" y="334"/>
                  </a:lnTo>
                  <a:lnTo>
                    <a:pt x="64" y="328"/>
                  </a:lnTo>
                  <a:lnTo>
                    <a:pt x="75" y="330"/>
                  </a:lnTo>
                  <a:lnTo>
                    <a:pt x="79" y="323"/>
                  </a:lnTo>
                  <a:lnTo>
                    <a:pt x="198" y="323"/>
                  </a:lnTo>
                  <a:lnTo>
                    <a:pt x="206" y="300"/>
                  </a:lnTo>
                  <a:lnTo>
                    <a:pt x="202" y="294"/>
                  </a:lnTo>
                  <a:lnTo>
                    <a:pt x="190" y="148"/>
                  </a:lnTo>
                  <a:lnTo>
                    <a:pt x="181" y="0"/>
                  </a:lnTo>
                  <a:lnTo>
                    <a:pt x="225" y="0"/>
                  </a:lnTo>
                  <a:lnTo>
                    <a:pt x="323" y="75"/>
                  </a:lnTo>
                  <a:lnTo>
                    <a:pt x="421" y="148"/>
                  </a:lnTo>
                  <a:lnTo>
                    <a:pt x="427" y="165"/>
                  </a:lnTo>
                  <a:lnTo>
                    <a:pt x="446" y="175"/>
                  </a:lnTo>
                  <a:lnTo>
                    <a:pt x="459" y="181"/>
                  </a:lnTo>
                  <a:lnTo>
                    <a:pt x="459" y="202"/>
                  </a:lnTo>
                  <a:lnTo>
                    <a:pt x="492" y="198"/>
                  </a:lnTo>
                  <a:lnTo>
                    <a:pt x="492" y="277"/>
                  </a:lnTo>
                  <a:lnTo>
                    <a:pt x="475" y="300"/>
                  </a:lnTo>
                  <a:lnTo>
                    <a:pt x="473" y="321"/>
                  </a:lnTo>
                  <a:lnTo>
                    <a:pt x="446" y="327"/>
                  </a:lnTo>
                  <a:lnTo>
                    <a:pt x="405" y="328"/>
                  </a:lnTo>
                  <a:lnTo>
                    <a:pt x="394" y="340"/>
                  </a:lnTo>
                  <a:lnTo>
                    <a:pt x="375" y="342"/>
                  </a:lnTo>
                  <a:lnTo>
                    <a:pt x="355" y="342"/>
                  </a:lnTo>
                  <a:lnTo>
                    <a:pt x="348" y="336"/>
                  </a:lnTo>
                  <a:lnTo>
                    <a:pt x="332" y="340"/>
                  </a:lnTo>
                  <a:lnTo>
                    <a:pt x="304" y="355"/>
                  </a:lnTo>
                  <a:lnTo>
                    <a:pt x="298" y="365"/>
                  </a:lnTo>
                  <a:lnTo>
                    <a:pt x="275" y="380"/>
                  </a:lnTo>
                  <a:lnTo>
                    <a:pt x="271" y="390"/>
                  </a:lnTo>
                  <a:lnTo>
                    <a:pt x="258" y="396"/>
                  </a:lnTo>
                  <a:lnTo>
                    <a:pt x="244" y="392"/>
                  </a:lnTo>
                  <a:lnTo>
                    <a:pt x="235" y="399"/>
                  </a:lnTo>
                  <a:lnTo>
                    <a:pt x="231" y="423"/>
                  </a:lnTo>
                  <a:lnTo>
                    <a:pt x="206" y="451"/>
                  </a:lnTo>
                  <a:lnTo>
                    <a:pt x="208" y="463"/>
                  </a:lnTo>
                  <a:lnTo>
                    <a:pt x="198" y="478"/>
                  </a:lnTo>
                  <a:lnTo>
                    <a:pt x="200" y="497"/>
                  </a:lnTo>
                  <a:lnTo>
                    <a:pt x="188" y="501"/>
                  </a:lnTo>
                  <a:lnTo>
                    <a:pt x="181" y="507"/>
                  </a:lnTo>
                  <a:lnTo>
                    <a:pt x="177" y="492"/>
                  </a:lnTo>
                  <a:lnTo>
                    <a:pt x="167" y="495"/>
                  </a:lnTo>
                  <a:lnTo>
                    <a:pt x="162" y="495"/>
                  </a:lnTo>
                  <a:lnTo>
                    <a:pt x="156" y="505"/>
                  </a:lnTo>
                  <a:lnTo>
                    <a:pt x="133" y="505"/>
                  </a:lnTo>
                  <a:lnTo>
                    <a:pt x="125" y="499"/>
                  </a:lnTo>
                  <a:lnTo>
                    <a:pt x="121" y="503"/>
                  </a:lnTo>
                  <a:lnTo>
                    <a:pt x="112" y="494"/>
                  </a:lnTo>
                  <a:lnTo>
                    <a:pt x="114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106" y="471"/>
                  </a:lnTo>
                  <a:lnTo>
                    <a:pt x="112" y="463"/>
                  </a:lnTo>
                  <a:lnTo>
                    <a:pt x="100" y="447"/>
                  </a:lnTo>
                  <a:lnTo>
                    <a:pt x="96" y="438"/>
                  </a:lnTo>
                  <a:lnTo>
                    <a:pt x="91" y="432"/>
                  </a:lnTo>
                  <a:lnTo>
                    <a:pt x="85" y="430"/>
                  </a:lnTo>
                  <a:lnTo>
                    <a:pt x="77" y="436"/>
                  </a:lnTo>
                  <a:lnTo>
                    <a:pt x="68" y="440"/>
                  </a:lnTo>
                  <a:lnTo>
                    <a:pt x="58" y="447"/>
                  </a:lnTo>
                  <a:lnTo>
                    <a:pt x="46" y="444"/>
                  </a:lnTo>
                  <a:lnTo>
                    <a:pt x="39" y="436"/>
                  </a:lnTo>
                  <a:lnTo>
                    <a:pt x="33" y="434"/>
                  </a:lnTo>
                  <a:lnTo>
                    <a:pt x="25" y="440"/>
                  </a:lnTo>
                  <a:lnTo>
                    <a:pt x="20" y="440"/>
                  </a:lnTo>
                  <a:lnTo>
                    <a:pt x="20" y="426"/>
                  </a:lnTo>
                  <a:lnTo>
                    <a:pt x="20" y="417"/>
                  </a:lnTo>
                  <a:lnTo>
                    <a:pt x="18" y="403"/>
                  </a:lnTo>
                  <a:lnTo>
                    <a:pt x="8" y="394"/>
                  </a:lnTo>
                  <a:lnTo>
                    <a:pt x="2" y="375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0" name="Freeform 45">
              <a:extLst>
                <a:ext uri="{FF2B5EF4-FFF2-40B4-BE49-F238E27FC236}">
                  <a16:creationId xmlns:a16="http://schemas.microsoft.com/office/drawing/2014/main" id="{BFA2A0B1-B4D6-E04B-9D54-223507960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3435"/>
              <a:ext cx="314" cy="559"/>
            </a:xfrm>
            <a:custGeom>
              <a:avLst/>
              <a:gdLst>
                <a:gd name="T0" fmla="*/ 155 w 314"/>
                <a:gd name="T1" fmla="*/ 37 h 559"/>
                <a:gd name="T2" fmla="*/ 199 w 314"/>
                <a:gd name="T3" fmla="*/ 42 h 559"/>
                <a:gd name="T4" fmla="*/ 230 w 314"/>
                <a:gd name="T5" fmla="*/ 31 h 559"/>
                <a:gd name="T6" fmla="*/ 282 w 314"/>
                <a:gd name="T7" fmla="*/ 19 h 559"/>
                <a:gd name="T8" fmla="*/ 311 w 314"/>
                <a:gd name="T9" fmla="*/ 15 h 559"/>
                <a:gd name="T10" fmla="*/ 311 w 314"/>
                <a:gd name="T11" fmla="*/ 79 h 559"/>
                <a:gd name="T12" fmla="*/ 314 w 314"/>
                <a:gd name="T13" fmla="*/ 148 h 559"/>
                <a:gd name="T14" fmla="*/ 293 w 314"/>
                <a:gd name="T15" fmla="*/ 196 h 559"/>
                <a:gd name="T16" fmla="*/ 245 w 314"/>
                <a:gd name="T17" fmla="*/ 231 h 559"/>
                <a:gd name="T18" fmla="*/ 176 w 314"/>
                <a:gd name="T19" fmla="*/ 282 h 559"/>
                <a:gd name="T20" fmla="*/ 144 w 314"/>
                <a:gd name="T21" fmla="*/ 313 h 559"/>
                <a:gd name="T22" fmla="*/ 128 w 314"/>
                <a:gd name="T23" fmla="*/ 346 h 559"/>
                <a:gd name="T24" fmla="*/ 145 w 314"/>
                <a:gd name="T25" fmla="*/ 392 h 559"/>
                <a:gd name="T26" fmla="*/ 151 w 314"/>
                <a:gd name="T27" fmla="*/ 399 h 559"/>
                <a:gd name="T28" fmla="*/ 144 w 314"/>
                <a:gd name="T29" fmla="*/ 449 h 559"/>
                <a:gd name="T30" fmla="*/ 145 w 314"/>
                <a:gd name="T31" fmla="*/ 469 h 559"/>
                <a:gd name="T32" fmla="*/ 107 w 314"/>
                <a:gd name="T33" fmla="*/ 494 h 559"/>
                <a:gd name="T34" fmla="*/ 59 w 314"/>
                <a:gd name="T35" fmla="*/ 524 h 559"/>
                <a:gd name="T36" fmla="*/ 69 w 314"/>
                <a:gd name="T37" fmla="*/ 540 h 559"/>
                <a:gd name="T38" fmla="*/ 42 w 314"/>
                <a:gd name="T39" fmla="*/ 559 h 559"/>
                <a:gd name="T40" fmla="*/ 38 w 314"/>
                <a:gd name="T41" fmla="*/ 528 h 559"/>
                <a:gd name="T42" fmla="*/ 42 w 314"/>
                <a:gd name="T43" fmla="*/ 478 h 559"/>
                <a:gd name="T44" fmla="*/ 23 w 314"/>
                <a:gd name="T45" fmla="*/ 405 h 559"/>
                <a:gd name="T46" fmla="*/ 63 w 314"/>
                <a:gd name="T47" fmla="*/ 342 h 559"/>
                <a:gd name="T48" fmla="*/ 72 w 314"/>
                <a:gd name="T49" fmla="*/ 319 h 559"/>
                <a:gd name="T50" fmla="*/ 69 w 314"/>
                <a:gd name="T51" fmla="*/ 284 h 559"/>
                <a:gd name="T52" fmla="*/ 78 w 314"/>
                <a:gd name="T53" fmla="*/ 217 h 559"/>
                <a:gd name="T54" fmla="*/ 48 w 314"/>
                <a:gd name="T55" fmla="*/ 204 h 559"/>
                <a:gd name="T56" fmla="*/ 28 w 314"/>
                <a:gd name="T57" fmla="*/ 188 h 559"/>
                <a:gd name="T58" fmla="*/ 1 w 314"/>
                <a:gd name="T59" fmla="*/ 177 h 559"/>
                <a:gd name="T60" fmla="*/ 90 w 314"/>
                <a:gd name="T61" fmla="*/ 123 h 559"/>
                <a:gd name="T62" fmla="*/ 115 w 314"/>
                <a:gd name="T63" fmla="*/ 136 h 559"/>
                <a:gd name="T64" fmla="*/ 128 w 314"/>
                <a:gd name="T65" fmla="*/ 159 h 559"/>
                <a:gd name="T66" fmla="*/ 124 w 314"/>
                <a:gd name="T67" fmla="*/ 200 h 559"/>
                <a:gd name="T68" fmla="*/ 151 w 314"/>
                <a:gd name="T69" fmla="*/ 196 h 559"/>
                <a:gd name="T70" fmla="*/ 165 w 314"/>
                <a:gd name="T71" fmla="*/ 146 h 559"/>
                <a:gd name="T72" fmla="*/ 142 w 314"/>
                <a:gd name="T73" fmla="*/ 110 h 559"/>
                <a:gd name="T74" fmla="*/ 124 w 314"/>
                <a:gd name="T75" fmla="*/ 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559">
                  <a:moveTo>
                    <a:pt x="132" y="40"/>
                  </a:moveTo>
                  <a:lnTo>
                    <a:pt x="155" y="37"/>
                  </a:lnTo>
                  <a:lnTo>
                    <a:pt x="191" y="46"/>
                  </a:lnTo>
                  <a:lnTo>
                    <a:pt x="199" y="42"/>
                  </a:lnTo>
                  <a:lnTo>
                    <a:pt x="220" y="42"/>
                  </a:lnTo>
                  <a:lnTo>
                    <a:pt x="230" y="31"/>
                  </a:lnTo>
                  <a:lnTo>
                    <a:pt x="249" y="33"/>
                  </a:lnTo>
                  <a:lnTo>
                    <a:pt x="282" y="19"/>
                  </a:lnTo>
                  <a:lnTo>
                    <a:pt x="305" y="0"/>
                  </a:lnTo>
                  <a:lnTo>
                    <a:pt x="311" y="15"/>
                  </a:lnTo>
                  <a:lnTo>
                    <a:pt x="309" y="48"/>
                  </a:lnTo>
                  <a:lnTo>
                    <a:pt x="311" y="79"/>
                  </a:lnTo>
                  <a:lnTo>
                    <a:pt x="311" y="131"/>
                  </a:lnTo>
                  <a:lnTo>
                    <a:pt x="314" y="148"/>
                  </a:lnTo>
                  <a:lnTo>
                    <a:pt x="305" y="173"/>
                  </a:lnTo>
                  <a:lnTo>
                    <a:pt x="293" y="196"/>
                  </a:lnTo>
                  <a:lnTo>
                    <a:pt x="274" y="217"/>
                  </a:lnTo>
                  <a:lnTo>
                    <a:pt x="245" y="231"/>
                  </a:lnTo>
                  <a:lnTo>
                    <a:pt x="213" y="246"/>
                  </a:lnTo>
                  <a:lnTo>
                    <a:pt x="176" y="282"/>
                  </a:lnTo>
                  <a:lnTo>
                    <a:pt x="165" y="290"/>
                  </a:lnTo>
                  <a:lnTo>
                    <a:pt x="144" y="313"/>
                  </a:lnTo>
                  <a:lnTo>
                    <a:pt x="132" y="321"/>
                  </a:lnTo>
                  <a:lnTo>
                    <a:pt x="128" y="346"/>
                  </a:lnTo>
                  <a:lnTo>
                    <a:pt x="142" y="371"/>
                  </a:lnTo>
                  <a:lnTo>
                    <a:pt x="145" y="392"/>
                  </a:lnTo>
                  <a:lnTo>
                    <a:pt x="145" y="401"/>
                  </a:lnTo>
                  <a:lnTo>
                    <a:pt x="151" y="399"/>
                  </a:lnTo>
                  <a:lnTo>
                    <a:pt x="149" y="434"/>
                  </a:lnTo>
                  <a:lnTo>
                    <a:pt x="144" y="449"/>
                  </a:lnTo>
                  <a:lnTo>
                    <a:pt x="151" y="455"/>
                  </a:lnTo>
                  <a:lnTo>
                    <a:pt x="145" y="469"/>
                  </a:lnTo>
                  <a:lnTo>
                    <a:pt x="132" y="482"/>
                  </a:lnTo>
                  <a:lnTo>
                    <a:pt x="107" y="494"/>
                  </a:lnTo>
                  <a:lnTo>
                    <a:pt x="72" y="511"/>
                  </a:lnTo>
                  <a:lnTo>
                    <a:pt x="59" y="524"/>
                  </a:lnTo>
                  <a:lnTo>
                    <a:pt x="61" y="538"/>
                  </a:lnTo>
                  <a:lnTo>
                    <a:pt x="69" y="540"/>
                  </a:lnTo>
                  <a:lnTo>
                    <a:pt x="65" y="559"/>
                  </a:lnTo>
                  <a:lnTo>
                    <a:pt x="42" y="559"/>
                  </a:lnTo>
                  <a:lnTo>
                    <a:pt x="40" y="543"/>
                  </a:lnTo>
                  <a:lnTo>
                    <a:pt x="38" y="528"/>
                  </a:lnTo>
                  <a:lnTo>
                    <a:pt x="34" y="515"/>
                  </a:lnTo>
                  <a:lnTo>
                    <a:pt x="42" y="478"/>
                  </a:lnTo>
                  <a:lnTo>
                    <a:pt x="34" y="453"/>
                  </a:lnTo>
                  <a:lnTo>
                    <a:pt x="23" y="405"/>
                  </a:lnTo>
                  <a:lnTo>
                    <a:pt x="55" y="367"/>
                  </a:lnTo>
                  <a:lnTo>
                    <a:pt x="63" y="342"/>
                  </a:lnTo>
                  <a:lnTo>
                    <a:pt x="69" y="340"/>
                  </a:lnTo>
                  <a:lnTo>
                    <a:pt x="72" y="319"/>
                  </a:lnTo>
                  <a:lnTo>
                    <a:pt x="67" y="309"/>
                  </a:lnTo>
                  <a:lnTo>
                    <a:pt x="69" y="284"/>
                  </a:lnTo>
                  <a:lnTo>
                    <a:pt x="76" y="259"/>
                  </a:lnTo>
                  <a:lnTo>
                    <a:pt x="78" y="217"/>
                  </a:lnTo>
                  <a:lnTo>
                    <a:pt x="63" y="206"/>
                  </a:lnTo>
                  <a:lnTo>
                    <a:pt x="48" y="204"/>
                  </a:lnTo>
                  <a:lnTo>
                    <a:pt x="42" y="196"/>
                  </a:lnTo>
                  <a:lnTo>
                    <a:pt x="28" y="188"/>
                  </a:lnTo>
                  <a:lnTo>
                    <a:pt x="3" y="188"/>
                  </a:lnTo>
                  <a:lnTo>
                    <a:pt x="1" y="177"/>
                  </a:lnTo>
                  <a:lnTo>
                    <a:pt x="0" y="152"/>
                  </a:lnTo>
                  <a:lnTo>
                    <a:pt x="90" y="123"/>
                  </a:lnTo>
                  <a:lnTo>
                    <a:pt x="107" y="140"/>
                  </a:lnTo>
                  <a:lnTo>
                    <a:pt x="115" y="136"/>
                  </a:lnTo>
                  <a:lnTo>
                    <a:pt x="128" y="146"/>
                  </a:lnTo>
                  <a:lnTo>
                    <a:pt x="128" y="159"/>
                  </a:lnTo>
                  <a:lnTo>
                    <a:pt x="122" y="175"/>
                  </a:lnTo>
                  <a:lnTo>
                    <a:pt x="124" y="200"/>
                  </a:lnTo>
                  <a:lnTo>
                    <a:pt x="142" y="221"/>
                  </a:lnTo>
                  <a:lnTo>
                    <a:pt x="151" y="196"/>
                  </a:lnTo>
                  <a:lnTo>
                    <a:pt x="165" y="188"/>
                  </a:lnTo>
                  <a:lnTo>
                    <a:pt x="165" y="146"/>
                  </a:lnTo>
                  <a:lnTo>
                    <a:pt x="151" y="121"/>
                  </a:lnTo>
                  <a:lnTo>
                    <a:pt x="142" y="110"/>
                  </a:lnTo>
                  <a:lnTo>
                    <a:pt x="132" y="110"/>
                  </a:lnTo>
                  <a:lnTo>
                    <a:pt x="124" y="65"/>
                  </a:lnTo>
                  <a:lnTo>
                    <a:pt x="132" y="4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1" name="Freeform 46">
              <a:extLst>
                <a:ext uri="{FF2B5EF4-FFF2-40B4-BE49-F238E27FC236}">
                  <a16:creationId xmlns:a16="http://schemas.microsoft.com/office/drawing/2014/main" id="{2F769664-62CF-EA40-A24D-6375A05C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151"/>
              <a:ext cx="361" cy="435"/>
            </a:xfrm>
            <a:custGeom>
              <a:avLst/>
              <a:gdLst>
                <a:gd name="T0" fmla="*/ 136 w 361"/>
                <a:gd name="T1" fmla="*/ 435 h 435"/>
                <a:gd name="T2" fmla="*/ 117 w 361"/>
                <a:gd name="T3" fmla="*/ 410 h 435"/>
                <a:gd name="T4" fmla="*/ 100 w 361"/>
                <a:gd name="T5" fmla="*/ 385 h 435"/>
                <a:gd name="T6" fmla="*/ 81 w 361"/>
                <a:gd name="T7" fmla="*/ 378 h 435"/>
                <a:gd name="T8" fmla="*/ 67 w 361"/>
                <a:gd name="T9" fmla="*/ 366 h 435"/>
                <a:gd name="T10" fmla="*/ 50 w 361"/>
                <a:gd name="T11" fmla="*/ 368 h 435"/>
                <a:gd name="T12" fmla="*/ 37 w 361"/>
                <a:gd name="T13" fmla="*/ 376 h 435"/>
                <a:gd name="T14" fmla="*/ 21 w 361"/>
                <a:gd name="T15" fmla="*/ 372 h 435"/>
                <a:gd name="T16" fmla="*/ 12 w 361"/>
                <a:gd name="T17" fmla="*/ 384 h 435"/>
                <a:gd name="T18" fmla="*/ 10 w 361"/>
                <a:gd name="T19" fmla="*/ 364 h 435"/>
                <a:gd name="T20" fmla="*/ 17 w 361"/>
                <a:gd name="T21" fmla="*/ 347 h 435"/>
                <a:gd name="T22" fmla="*/ 23 w 361"/>
                <a:gd name="T23" fmla="*/ 316 h 435"/>
                <a:gd name="T24" fmla="*/ 21 w 361"/>
                <a:gd name="T25" fmla="*/ 282 h 435"/>
                <a:gd name="T26" fmla="*/ 17 w 361"/>
                <a:gd name="T27" fmla="*/ 265 h 435"/>
                <a:gd name="T28" fmla="*/ 21 w 361"/>
                <a:gd name="T29" fmla="*/ 249 h 435"/>
                <a:gd name="T30" fmla="*/ 15 w 361"/>
                <a:gd name="T31" fmla="*/ 232 h 435"/>
                <a:gd name="T32" fmla="*/ 0 w 361"/>
                <a:gd name="T33" fmla="*/ 217 h 435"/>
                <a:gd name="T34" fmla="*/ 6 w 361"/>
                <a:gd name="T35" fmla="*/ 207 h 435"/>
                <a:gd name="T36" fmla="*/ 123 w 361"/>
                <a:gd name="T37" fmla="*/ 207 h 435"/>
                <a:gd name="T38" fmla="*/ 119 w 361"/>
                <a:gd name="T39" fmla="*/ 157 h 435"/>
                <a:gd name="T40" fmla="*/ 127 w 361"/>
                <a:gd name="T41" fmla="*/ 140 h 435"/>
                <a:gd name="T42" fmla="*/ 154 w 361"/>
                <a:gd name="T43" fmla="*/ 136 h 435"/>
                <a:gd name="T44" fmla="*/ 157 w 361"/>
                <a:gd name="T45" fmla="*/ 49 h 435"/>
                <a:gd name="T46" fmla="*/ 252 w 361"/>
                <a:gd name="T47" fmla="*/ 51 h 435"/>
                <a:gd name="T48" fmla="*/ 255 w 361"/>
                <a:gd name="T49" fmla="*/ 0 h 435"/>
                <a:gd name="T50" fmla="*/ 361 w 361"/>
                <a:gd name="T51" fmla="*/ 82 h 435"/>
                <a:gd name="T52" fmla="*/ 317 w 361"/>
                <a:gd name="T53" fmla="*/ 82 h 435"/>
                <a:gd name="T54" fmla="*/ 326 w 361"/>
                <a:gd name="T55" fmla="*/ 230 h 435"/>
                <a:gd name="T56" fmla="*/ 338 w 361"/>
                <a:gd name="T57" fmla="*/ 376 h 435"/>
                <a:gd name="T58" fmla="*/ 342 w 361"/>
                <a:gd name="T59" fmla="*/ 382 h 435"/>
                <a:gd name="T60" fmla="*/ 334 w 361"/>
                <a:gd name="T61" fmla="*/ 405 h 435"/>
                <a:gd name="T62" fmla="*/ 215 w 361"/>
                <a:gd name="T63" fmla="*/ 405 h 435"/>
                <a:gd name="T64" fmla="*/ 211 w 361"/>
                <a:gd name="T65" fmla="*/ 412 h 435"/>
                <a:gd name="T66" fmla="*/ 200 w 361"/>
                <a:gd name="T67" fmla="*/ 410 h 435"/>
                <a:gd name="T68" fmla="*/ 182 w 361"/>
                <a:gd name="T69" fmla="*/ 416 h 435"/>
                <a:gd name="T70" fmla="*/ 161 w 361"/>
                <a:gd name="T71" fmla="*/ 409 h 435"/>
                <a:gd name="T72" fmla="*/ 154 w 361"/>
                <a:gd name="T73" fmla="*/ 409 h 435"/>
                <a:gd name="T74" fmla="*/ 148 w 361"/>
                <a:gd name="T75" fmla="*/ 428 h 435"/>
                <a:gd name="T76" fmla="*/ 136 w 361"/>
                <a:gd name="T7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435">
                  <a:moveTo>
                    <a:pt x="136" y="435"/>
                  </a:moveTo>
                  <a:lnTo>
                    <a:pt x="117" y="410"/>
                  </a:lnTo>
                  <a:lnTo>
                    <a:pt x="100" y="385"/>
                  </a:lnTo>
                  <a:lnTo>
                    <a:pt x="81" y="378"/>
                  </a:lnTo>
                  <a:lnTo>
                    <a:pt x="67" y="366"/>
                  </a:lnTo>
                  <a:lnTo>
                    <a:pt x="50" y="368"/>
                  </a:lnTo>
                  <a:lnTo>
                    <a:pt x="37" y="376"/>
                  </a:lnTo>
                  <a:lnTo>
                    <a:pt x="21" y="372"/>
                  </a:lnTo>
                  <a:lnTo>
                    <a:pt x="12" y="384"/>
                  </a:lnTo>
                  <a:lnTo>
                    <a:pt x="10" y="364"/>
                  </a:lnTo>
                  <a:lnTo>
                    <a:pt x="17" y="347"/>
                  </a:lnTo>
                  <a:lnTo>
                    <a:pt x="23" y="316"/>
                  </a:lnTo>
                  <a:lnTo>
                    <a:pt x="21" y="282"/>
                  </a:lnTo>
                  <a:lnTo>
                    <a:pt x="17" y="265"/>
                  </a:lnTo>
                  <a:lnTo>
                    <a:pt x="21" y="249"/>
                  </a:lnTo>
                  <a:lnTo>
                    <a:pt x="15" y="232"/>
                  </a:lnTo>
                  <a:lnTo>
                    <a:pt x="0" y="217"/>
                  </a:lnTo>
                  <a:lnTo>
                    <a:pt x="6" y="207"/>
                  </a:lnTo>
                  <a:lnTo>
                    <a:pt x="123" y="207"/>
                  </a:lnTo>
                  <a:lnTo>
                    <a:pt x="119" y="157"/>
                  </a:lnTo>
                  <a:lnTo>
                    <a:pt x="127" y="140"/>
                  </a:lnTo>
                  <a:lnTo>
                    <a:pt x="154" y="136"/>
                  </a:lnTo>
                  <a:lnTo>
                    <a:pt x="157" y="49"/>
                  </a:lnTo>
                  <a:lnTo>
                    <a:pt x="252" y="51"/>
                  </a:lnTo>
                  <a:lnTo>
                    <a:pt x="255" y="0"/>
                  </a:lnTo>
                  <a:lnTo>
                    <a:pt x="361" y="82"/>
                  </a:lnTo>
                  <a:lnTo>
                    <a:pt x="317" y="82"/>
                  </a:lnTo>
                  <a:lnTo>
                    <a:pt x="326" y="230"/>
                  </a:lnTo>
                  <a:lnTo>
                    <a:pt x="338" y="376"/>
                  </a:lnTo>
                  <a:lnTo>
                    <a:pt x="342" y="382"/>
                  </a:lnTo>
                  <a:lnTo>
                    <a:pt x="334" y="405"/>
                  </a:lnTo>
                  <a:lnTo>
                    <a:pt x="215" y="405"/>
                  </a:lnTo>
                  <a:lnTo>
                    <a:pt x="211" y="412"/>
                  </a:lnTo>
                  <a:lnTo>
                    <a:pt x="200" y="410"/>
                  </a:lnTo>
                  <a:lnTo>
                    <a:pt x="182" y="416"/>
                  </a:lnTo>
                  <a:lnTo>
                    <a:pt x="161" y="409"/>
                  </a:lnTo>
                  <a:lnTo>
                    <a:pt x="154" y="409"/>
                  </a:lnTo>
                  <a:lnTo>
                    <a:pt x="148" y="428"/>
                  </a:lnTo>
                  <a:lnTo>
                    <a:pt x="136" y="43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182" name="Freeform 47">
              <a:extLst>
                <a:ext uri="{FF2B5EF4-FFF2-40B4-BE49-F238E27FC236}">
                  <a16:creationId xmlns:a16="http://schemas.microsoft.com/office/drawing/2014/main" id="{B4A3FD20-A98C-5845-AED0-A011E5EE5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3397"/>
              <a:ext cx="91" cy="259"/>
            </a:xfrm>
            <a:custGeom>
              <a:avLst/>
              <a:gdLst>
                <a:gd name="T0" fmla="*/ 58 w 91"/>
                <a:gd name="T1" fmla="*/ 78 h 259"/>
                <a:gd name="T2" fmla="*/ 50 w 91"/>
                <a:gd name="T3" fmla="*/ 103 h 259"/>
                <a:gd name="T4" fmla="*/ 58 w 91"/>
                <a:gd name="T5" fmla="*/ 148 h 259"/>
                <a:gd name="T6" fmla="*/ 68 w 91"/>
                <a:gd name="T7" fmla="*/ 148 h 259"/>
                <a:gd name="T8" fmla="*/ 77 w 91"/>
                <a:gd name="T9" fmla="*/ 159 h 259"/>
                <a:gd name="T10" fmla="*/ 91 w 91"/>
                <a:gd name="T11" fmla="*/ 184 h 259"/>
                <a:gd name="T12" fmla="*/ 91 w 91"/>
                <a:gd name="T13" fmla="*/ 226 h 259"/>
                <a:gd name="T14" fmla="*/ 77 w 91"/>
                <a:gd name="T15" fmla="*/ 234 h 259"/>
                <a:gd name="T16" fmla="*/ 68 w 91"/>
                <a:gd name="T17" fmla="*/ 259 h 259"/>
                <a:gd name="T18" fmla="*/ 50 w 91"/>
                <a:gd name="T19" fmla="*/ 238 h 259"/>
                <a:gd name="T20" fmla="*/ 48 w 91"/>
                <a:gd name="T21" fmla="*/ 213 h 259"/>
                <a:gd name="T22" fmla="*/ 54 w 91"/>
                <a:gd name="T23" fmla="*/ 197 h 259"/>
                <a:gd name="T24" fmla="*/ 54 w 91"/>
                <a:gd name="T25" fmla="*/ 184 h 259"/>
                <a:gd name="T26" fmla="*/ 41 w 91"/>
                <a:gd name="T27" fmla="*/ 174 h 259"/>
                <a:gd name="T28" fmla="*/ 33 w 91"/>
                <a:gd name="T29" fmla="*/ 178 h 259"/>
                <a:gd name="T30" fmla="*/ 16 w 91"/>
                <a:gd name="T31" fmla="*/ 161 h 259"/>
                <a:gd name="T32" fmla="*/ 0 w 91"/>
                <a:gd name="T33" fmla="*/ 153 h 259"/>
                <a:gd name="T34" fmla="*/ 10 w 91"/>
                <a:gd name="T35" fmla="*/ 121 h 259"/>
                <a:gd name="T36" fmla="*/ 22 w 91"/>
                <a:gd name="T37" fmla="*/ 109 h 259"/>
                <a:gd name="T38" fmla="*/ 16 w 91"/>
                <a:gd name="T39" fmla="*/ 80 h 259"/>
                <a:gd name="T40" fmla="*/ 22 w 91"/>
                <a:gd name="T41" fmla="*/ 53 h 259"/>
                <a:gd name="T42" fmla="*/ 27 w 91"/>
                <a:gd name="T43" fmla="*/ 44 h 259"/>
                <a:gd name="T44" fmla="*/ 20 w 91"/>
                <a:gd name="T45" fmla="*/ 15 h 259"/>
                <a:gd name="T46" fmla="*/ 6 w 91"/>
                <a:gd name="T47" fmla="*/ 0 h 259"/>
                <a:gd name="T48" fmla="*/ 35 w 91"/>
                <a:gd name="T49" fmla="*/ 7 h 259"/>
                <a:gd name="T50" fmla="*/ 41 w 91"/>
                <a:gd name="T51" fmla="*/ 17 h 259"/>
                <a:gd name="T52" fmla="*/ 50 w 91"/>
                <a:gd name="T53" fmla="*/ 32 h 259"/>
                <a:gd name="T54" fmla="*/ 58 w 91"/>
                <a:gd name="T55" fmla="*/ 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59">
                  <a:moveTo>
                    <a:pt x="58" y="78"/>
                  </a:moveTo>
                  <a:lnTo>
                    <a:pt x="50" y="103"/>
                  </a:lnTo>
                  <a:lnTo>
                    <a:pt x="58" y="148"/>
                  </a:lnTo>
                  <a:lnTo>
                    <a:pt x="68" y="148"/>
                  </a:lnTo>
                  <a:lnTo>
                    <a:pt x="77" y="159"/>
                  </a:lnTo>
                  <a:lnTo>
                    <a:pt x="91" y="184"/>
                  </a:lnTo>
                  <a:lnTo>
                    <a:pt x="91" y="226"/>
                  </a:lnTo>
                  <a:lnTo>
                    <a:pt x="77" y="234"/>
                  </a:lnTo>
                  <a:lnTo>
                    <a:pt x="68" y="259"/>
                  </a:lnTo>
                  <a:lnTo>
                    <a:pt x="50" y="238"/>
                  </a:lnTo>
                  <a:lnTo>
                    <a:pt x="48" y="213"/>
                  </a:lnTo>
                  <a:lnTo>
                    <a:pt x="54" y="197"/>
                  </a:lnTo>
                  <a:lnTo>
                    <a:pt x="54" y="184"/>
                  </a:lnTo>
                  <a:lnTo>
                    <a:pt x="41" y="174"/>
                  </a:lnTo>
                  <a:lnTo>
                    <a:pt x="33" y="178"/>
                  </a:lnTo>
                  <a:lnTo>
                    <a:pt x="16" y="161"/>
                  </a:lnTo>
                  <a:lnTo>
                    <a:pt x="0" y="153"/>
                  </a:lnTo>
                  <a:lnTo>
                    <a:pt x="10" y="121"/>
                  </a:lnTo>
                  <a:lnTo>
                    <a:pt x="22" y="109"/>
                  </a:lnTo>
                  <a:lnTo>
                    <a:pt x="16" y="80"/>
                  </a:lnTo>
                  <a:lnTo>
                    <a:pt x="22" y="53"/>
                  </a:lnTo>
                  <a:lnTo>
                    <a:pt x="27" y="44"/>
                  </a:lnTo>
                  <a:lnTo>
                    <a:pt x="20" y="15"/>
                  </a:lnTo>
                  <a:lnTo>
                    <a:pt x="6" y="0"/>
                  </a:lnTo>
                  <a:lnTo>
                    <a:pt x="35" y="7"/>
                  </a:lnTo>
                  <a:lnTo>
                    <a:pt x="41" y="17"/>
                  </a:lnTo>
                  <a:lnTo>
                    <a:pt x="50" y="32"/>
                  </a:lnTo>
                  <a:lnTo>
                    <a:pt x="58" y="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3" name="Freeform 49">
              <a:extLst>
                <a:ext uri="{FF2B5EF4-FFF2-40B4-BE49-F238E27FC236}">
                  <a16:creationId xmlns:a16="http://schemas.microsoft.com/office/drawing/2014/main" id="{43B5B2DE-CE0E-6F4F-B0F7-BB8DEB3EC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3660"/>
              <a:ext cx="395" cy="413"/>
            </a:xfrm>
            <a:custGeom>
              <a:avLst/>
              <a:gdLst>
                <a:gd name="T0" fmla="*/ 132 w 395"/>
                <a:gd name="T1" fmla="*/ 395 h 413"/>
                <a:gd name="T2" fmla="*/ 111 w 395"/>
                <a:gd name="T3" fmla="*/ 370 h 413"/>
                <a:gd name="T4" fmla="*/ 99 w 395"/>
                <a:gd name="T5" fmla="*/ 345 h 413"/>
                <a:gd name="T6" fmla="*/ 94 w 395"/>
                <a:gd name="T7" fmla="*/ 313 h 413"/>
                <a:gd name="T8" fmla="*/ 88 w 395"/>
                <a:gd name="T9" fmla="*/ 288 h 413"/>
                <a:gd name="T10" fmla="*/ 78 w 395"/>
                <a:gd name="T11" fmla="*/ 234 h 413"/>
                <a:gd name="T12" fmla="*/ 76 w 395"/>
                <a:gd name="T13" fmla="*/ 194 h 413"/>
                <a:gd name="T14" fmla="*/ 74 w 395"/>
                <a:gd name="T15" fmla="*/ 176 h 413"/>
                <a:gd name="T16" fmla="*/ 63 w 395"/>
                <a:gd name="T17" fmla="*/ 161 h 413"/>
                <a:gd name="T18" fmla="*/ 48 w 395"/>
                <a:gd name="T19" fmla="*/ 134 h 413"/>
                <a:gd name="T20" fmla="*/ 32 w 395"/>
                <a:gd name="T21" fmla="*/ 92 h 413"/>
                <a:gd name="T22" fmla="*/ 24 w 395"/>
                <a:gd name="T23" fmla="*/ 71 h 413"/>
                <a:gd name="T24" fmla="*/ 1 w 395"/>
                <a:gd name="T25" fmla="*/ 38 h 413"/>
                <a:gd name="T26" fmla="*/ 0 w 395"/>
                <a:gd name="T27" fmla="*/ 11 h 413"/>
                <a:gd name="T28" fmla="*/ 13 w 395"/>
                <a:gd name="T29" fmla="*/ 6 h 413"/>
                <a:gd name="T30" fmla="*/ 32 w 395"/>
                <a:gd name="T31" fmla="*/ 0 h 413"/>
                <a:gd name="T32" fmla="*/ 51 w 395"/>
                <a:gd name="T33" fmla="*/ 2 h 413"/>
                <a:gd name="T34" fmla="*/ 69 w 395"/>
                <a:gd name="T35" fmla="*/ 17 h 413"/>
                <a:gd name="T36" fmla="*/ 72 w 395"/>
                <a:gd name="T37" fmla="*/ 13 h 413"/>
                <a:gd name="T38" fmla="*/ 193 w 395"/>
                <a:gd name="T39" fmla="*/ 13 h 413"/>
                <a:gd name="T40" fmla="*/ 213 w 395"/>
                <a:gd name="T41" fmla="*/ 29 h 413"/>
                <a:gd name="T42" fmla="*/ 286 w 395"/>
                <a:gd name="T43" fmla="*/ 34 h 413"/>
                <a:gd name="T44" fmla="*/ 339 w 395"/>
                <a:gd name="T45" fmla="*/ 19 h 413"/>
                <a:gd name="T46" fmla="*/ 364 w 395"/>
                <a:gd name="T47" fmla="*/ 11 h 413"/>
                <a:gd name="T48" fmla="*/ 383 w 395"/>
                <a:gd name="T49" fmla="*/ 13 h 413"/>
                <a:gd name="T50" fmla="*/ 395 w 395"/>
                <a:gd name="T51" fmla="*/ 21 h 413"/>
                <a:gd name="T52" fmla="*/ 395 w 395"/>
                <a:gd name="T53" fmla="*/ 25 h 413"/>
                <a:gd name="T54" fmla="*/ 378 w 395"/>
                <a:gd name="T55" fmla="*/ 32 h 413"/>
                <a:gd name="T56" fmla="*/ 370 w 395"/>
                <a:gd name="T57" fmla="*/ 32 h 413"/>
                <a:gd name="T58" fmla="*/ 351 w 395"/>
                <a:gd name="T59" fmla="*/ 46 h 413"/>
                <a:gd name="T60" fmla="*/ 339 w 395"/>
                <a:gd name="T61" fmla="*/ 30 h 413"/>
                <a:gd name="T62" fmla="*/ 293 w 395"/>
                <a:gd name="T63" fmla="*/ 44 h 413"/>
                <a:gd name="T64" fmla="*/ 272 w 395"/>
                <a:gd name="T65" fmla="*/ 44 h 413"/>
                <a:gd name="T66" fmla="*/ 268 w 395"/>
                <a:gd name="T67" fmla="*/ 165 h 413"/>
                <a:gd name="T68" fmla="*/ 239 w 395"/>
                <a:gd name="T69" fmla="*/ 167 h 413"/>
                <a:gd name="T70" fmla="*/ 238 w 395"/>
                <a:gd name="T71" fmla="*/ 267 h 413"/>
                <a:gd name="T72" fmla="*/ 236 w 395"/>
                <a:gd name="T73" fmla="*/ 391 h 413"/>
                <a:gd name="T74" fmla="*/ 209 w 395"/>
                <a:gd name="T75" fmla="*/ 409 h 413"/>
                <a:gd name="T76" fmla="*/ 193 w 395"/>
                <a:gd name="T77" fmla="*/ 413 h 413"/>
                <a:gd name="T78" fmla="*/ 176 w 395"/>
                <a:gd name="T79" fmla="*/ 405 h 413"/>
                <a:gd name="T80" fmla="*/ 163 w 395"/>
                <a:gd name="T81" fmla="*/ 403 h 413"/>
                <a:gd name="T82" fmla="*/ 159 w 395"/>
                <a:gd name="T83" fmla="*/ 388 h 413"/>
                <a:gd name="T84" fmla="*/ 147 w 395"/>
                <a:gd name="T85" fmla="*/ 378 h 413"/>
                <a:gd name="T86" fmla="*/ 132 w 395"/>
                <a:gd name="T87" fmla="*/ 39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413">
                  <a:moveTo>
                    <a:pt x="132" y="395"/>
                  </a:moveTo>
                  <a:lnTo>
                    <a:pt x="111" y="370"/>
                  </a:lnTo>
                  <a:lnTo>
                    <a:pt x="99" y="345"/>
                  </a:lnTo>
                  <a:lnTo>
                    <a:pt x="94" y="313"/>
                  </a:lnTo>
                  <a:lnTo>
                    <a:pt x="88" y="288"/>
                  </a:lnTo>
                  <a:lnTo>
                    <a:pt x="78" y="234"/>
                  </a:lnTo>
                  <a:lnTo>
                    <a:pt x="76" y="194"/>
                  </a:lnTo>
                  <a:lnTo>
                    <a:pt x="74" y="176"/>
                  </a:lnTo>
                  <a:lnTo>
                    <a:pt x="63" y="161"/>
                  </a:lnTo>
                  <a:lnTo>
                    <a:pt x="48" y="134"/>
                  </a:lnTo>
                  <a:lnTo>
                    <a:pt x="32" y="92"/>
                  </a:lnTo>
                  <a:lnTo>
                    <a:pt x="24" y="71"/>
                  </a:lnTo>
                  <a:lnTo>
                    <a:pt x="1" y="38"/>
                  </a:lnTo>
                  <a:lnTo>
                    <a:pt x="0" y="11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69" y="17"/>
                  </a:lnTo>
                  <a:lnTo>
                    <a:pt x="72" y="13"/>
                  </a:lnTo>
                  <a:lnTo>
                    <a:pt x="193" y="13"/>
                  </a:lnTo>
                  <a:lnTo>
                    <a:pt x="213" y="29"/>
                  </a:lnTo>
                  <a:lnTo>
                    <a:pt x="286" y="34"/>
                  </a:lnTo>
                  <a:lnTo>
                    <a:pt x="339" y="19"/>
                  </a:lnTo>
                  <a:lnTo>
                    <a:pt x="364" y="11"/>
                  </a:lnTo>
                  <a:lnTo>
                    <a:pt x="383" y="13"/>
                  </a:lnTo>
                  <a:lnTo>
                    <a:pt x="395" y="21"/>
                  </a:lnTo>
                  <a:lnTo>
                    <a:pt x="395" y="25"/>
                  </a:lnTo>
                  <a:lnTo>
                    <a:pt x="378" y="32"/>
                  </a:lnTo>
                  <a:lnTo>
                    <a:pt x="370" y="32"/>
                  </a:lnTo>
                  <a:lnTo>
                    <a:pt x="351" y="46"/>
                  </a:lnTo>
                  <a:lnTo>
                    <a:pt x="339" y="30"/>
                  </a:lnTo>
                  <a:lnTo>
                    <a:pt x="293" y="44"/>
                  </a:lnTo>
                  <a:lnTo>
                    <a:pt x="272" y="44"/>
                  </a:lnTo>
                  <a:lnTo>
                    <a:pt x="268" y="165"/>
                  </a:lnTo>
                  <a:lnTo>
                    <a:pt x="239" y="167"/>
                  </a:lnTo>
                  <a:lnTo>
                    <a:pt x="238" y="267"/>
                  </a:lnTo>
                  <a:lnTo>
                    <a:pt x="236" y="391"/>
                  </a:lnTo>
                  <a:lnTo>
                    <a:pt x="209" y="409"/>
                  </a:lnTo>
                  <a:lnTo>
                    <a:pt x="193" y="413"/>
                  </a:lnTo>
                  <a:lnTo>
                    <a:pt x="176" y="405"/>
                  </a:lnTo>
                  <a:lnTo>
                    <a:pt x="163" y="403"/>
                  </a:lnTo>
                  <a:lnTo>
                    <a:pt x="159" y="388"/>
                  </a:lnTo>
                  <a:lnTo>
                    <a:pt x="147" y="378"/>
                  </a:lnTo>
                  <a:lnTo>
                    <a:pt x="132" y="39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4" name="Freeform 50">
              <a:extLst>
                <a:ext uri="{FF2B5EF4-FFF2-40B4-BE49-F238E27FC236}">
                  <a16:creationId xmlns:a16="http://schemas.microsoft.com/office/drawing/2014/main" id="{F3776D30-4497-AE4F-905F-AA2CEC219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2285"/>
              <a:ext cx="462" cy="401"/>
            </a:xfrm>
            <a:custGeom>
              <a:avLst/>
              <a:gdLst>
                <a:gd name="T0" fmla="*/ 54 w 462"/>
                <a:gd name="T1" fmla="*/ 392 h 401"/>
                <a:gd name="T2" fmla="*/ 55 w 462"/>
                <a:gd name="T3" fmla="*/ 369 h 401"/>
                <a:gd name="T4" fmla="*/ 21 w 462"/>
                <a:gd name="T5" fmla="*/ 361 h 401"/>
                <a:gd name="T6" fmla="*/ 19 w 462"/>
                <a:gd name="T7" fmla="*/ 344 h 401"/>
                <a:gd name="T8" fmla="*/ 4 w 462"/>
                <a:gd name="T9" fmla="*/ 323 h 401"/>
                <a:gd name="T10" fmla="*/ 0 w 462"/>
                <a:gd name="T11" fmla="*/ 307 h 401"/>
                <a:gd name="T12" fmla="*/ 2 w 462"/>
                <a:gd name="T13" fmla="*/ 290 h 401"/>
                <a:gd name="T14" fmla="*/ 21 w 462"/>
                <a:gd name="T15" fmla="*/ 288 h 401"/>
                <a:gd name="T16" fmla="*/ 32 w 462"/>
                <a:gd name="T17" fmla="*/ 276 h 401"/>
                <a:gd name="T18" fmla="*/ 73 w 462"/>
                <a:gd name="T19" fmla="*/ 275 h 401"/>
                <a:gd name="T20" fmla="*/ 100 w 462"/>
                <a:gd name="T21" fmla="*/ 269 h 401"/>
                <a:gd name="T22" fmla="*/ 102 w 462"/>
                <a:gd name="T23" fmla="*/ 248 h 401"/>
                <a:gd name="T24" fmla="*/ 119 w 462"/>
                <a:gd name="T25" fmla="*/ 225 h 401"/>
                <a:gd name="T26" fmla="*/ 119 w 462"/>
                <a:gd name="T27" fmla="*/ 146 h 401"/>
                <a:gd name="T28" fmla="*/ 161 w 462"/>
                <a:gd name="T29" fmla="*/ 131 h 401"/>
                <a:gd name="T30" fmla="*/ 245 w 462"/>
                <a:gd name="T31" fmla="*/ 63 h 401"/>
                <a:gd name="T32" fmla="*/ 347 w 462"/>
                <a:gd name="T33" fmla="*/ 0 h 401"/>
                <a:gd name="T34" fmla="*/ 393 w 462"/>
                <a:gd name="T35" fmla="*/ 13 h 401"/>
                <a:gd name="T36" fmla="*/ 411 w 462"/>
                <a:gd name="T37" fmla="*/ 33 h 401"/>
                <a:gd name="T38" fmla="*/ 432 w 462"/>
                <a:gd name="T39" fmla="*/ 19 h 401"/>
                <a:gd name="T40" fmla="*/ 439 w 462"/>
                <a:gd name="T41" fmla="*/ 73 h 401"/>
                <a:gd name="T42" fmla="*/ 449 w 462"/>
                <a:gd name="T43" fmla="*/ 83 h 401"/>
                <a:gd name="T44" fmla="*/ 451 w 462"/>
                <a:gd name="T45" fmla="*/ 92 h 401"/>
                <a:gd name="T46" fmla="*/ 462 w 462"/>
                <a:gd name="T47" fmla="*/ 104 h 401"/>
                <a:gd name="T48" fmla="*/ 457 w 462"/>
                <a:gd name="T49" fmla="*/ 119 h 401"/>
                <a:gd name="T50" fmla="*/ 445 w 462"/>
                <a:gd name="T51" fmla="*/ 188 h 401"/>
                <a:gd name="T52" fmla="*/ 443 w 462"/>
                <a:gd name="T53" fmla="*/ 232 h 401"/>
                <a:gd name="T54" fmla="*/ 407 w 462"/>
                <a:gd name="T55" fmla="*/ 265 h 401"/>
                <a:gd name="T56" fmla="*/ 393 w 462"/>
                <a:gd name="T57" fmla="*/ 309 h 401"/>
                <a:gd name="T58" fmla="*/ 407 w 462"/>
                <a:gd name="T59" fmla="*/ 323 h 401"/>
                <a:gd name="T60" fmla="*/ 407 w 462"/>
                <a:gd name="T61" fmla="*/ 344 h 401"/>
                <a:gd name="T62" fmla="*/ 426 w 462"/>
                <a:gd name="T63" fmla="*/ 344 h 401"/>
                <a:gd name="T64" fmla="*/ 422 w 462"/>
                <a:gd name="T65" fmla="*/ 361 h 401"/>
                <a:gd name="T66" fmla="*/ 414 w 462"/>
                <a:gd name="T67" fmla="*/ 363 h 401"/>
                <a:gd name="T68" fmla="*/ 412 w 462"/>
                <a:gd name="T69" fmla="*/ 372 h 401"/>
                <a:gd name="T70" fmla="*/ 407 w 462"/>
                <a:gd name="T71" fmla="*/ 374 h 401"/>
                <a:gd name="T72" fmla="*/ 388 w 462"/>
                <a:gd name="T73" fmla="*/ 336 h 401"/>
                <a:gd name="T74" fmla="*/ 380 w 462"/>
                <a:gd name="T75" fmla="*/ 336 h 401"/>
                <a:gd name="T76" fmla="*/ 357 w 462"/>
                <a:gd name="T77" fmla="*/ 355 h 401"/>
                <a:gd name="T78" fmla="*/ 334 w 462"/>
                <a:gd name="T79" fmla="*/ 344 h 401"/>
                <a:gd name="T80" fmla="*/ 318 w 462"/>
                <a:gd name="T81" fmla="*/ 342 h 401"/>
                <a:gd name="T82" fmla="*/ 309 w 462"/>
                <a:gd name="T83" fmla="*/ 347 h 401"/>
                <a:gd name="T84" fmla="*/ 292 w 462"/>
                <a:gd name="T85" fmla="*/ 346 h 401"/>
                <a:gd name="T86" fmla="*/ 274 w 462"/>
                <a:gd name="T87" fmla="*/ 361 h 401"/>
                <a:gd name="T88" fmla="*/ 259 w 462"/>
                <a:gd name="T89" fmla="*/ 361 h 401"/>
                <a:gd name="T90" fmla="*/ 222 w 462"/>
                <a:gd name="T91" fmla="*/ 344 h 401"/>
                <a:gd name="T92" fmla="*/ 209 w 462"/>
                <a:gd name="T93" fmla="*/ 353 h 401"/>
                <a:gd name="T94" fmla="*/ 194 w 462"/>
                <a:gd name="T95" fmla="*/ 351 h 401"/>
                <a:gd name="T96" fmla="*/ 182 w 462"/>
                <a:gd name="T97" fmla="*/ 340 h 401"/>
                <a:gd name="T98" fmla="*/ 151 w 462"/>
                <a:gd name="T99" fmla="*/ 326 h 401"/>
                <a:gd name="T100" fmla="*/ 121 w 462"/>
                <a:gd name="T101" fmla="*/ 330 h 401"/>
                <a:gd name="T102" fmla="*/ 113 w 462"/>
                <a:gd name="T103" fmla="*/ 338 h 401"/>
                <a:gd name="T104" fmla="*/ 107 w 462"/>
                <a:gd name="T105" fmla="*/ 357 h 401"/>
                <a:gd name="T106" fmla="*/ 100 w 462"/>
                <a:gd name="T107" fmla="*/ 371 h 401"/>
                <a:gd name="T108" fmla="*/ 98 w 462"/>
                <a:gd name="T109" fmla="*/ 401 h 401"/>
                <a:gd name="T110" fmla="*/ 75 w 462"/>
                <a:gd name="T111" fmla="*/ 382 h 401"/>
                <a:gd name="T112" fmla="*/ 63 w 462"/>
                <a:gd name="T113" fmla="*/ 382 h 401"/>
                <a:gd name="T114" fmla="*/ 54 w 462"/>
                <a:gd name="T115" fmla="*/ 39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401">
                  <a:moveTo>
                    <a:pt x="54" y="392"/>
                  </a:moveTo>
                  <a:lnTo>
                    <a:pt x="55" y="369"/>
                  </a:lnTo>
                  <a:lnTo>
                    <a:pt x="21" y="361"/>
                  </a:lnTo>
                  <a:lnTo>
                    <a:pt x="19" y="344"/>
                  </a:lnTo>
                  <a:lnTo>
                    <a:pt x="4" y="323"/>
                  </a:lnTo>
                  <a:lnTo>
                    <a:pt x="0" y="307"/>
                  </a:lnTo>
                  <a:lnTo>
                    <a:pt x="2" y="290"/>
                  </a:lnTo>
                  <a:lnTo>
                    <a:pt x="21" y="288"/>
                  </a:lnTo>
                  <a:lnTo>
                    <a:pt x="32" y="276"/>
                  </a:lnTo>
                  <a:lnTo>
                    <a:pt x="73" y="275"/>
                  </a:lnTo>
                  <a:lnTo>
                    <a:pt x="100" y="269"/>
                  </a:lnTo>
                  <a:lnTo>
                    <a:pt x="102" y="248"/>
                  </a:lnTo>
                  <a:lnTo>
                    <a:pt x="119" y="225"/>
                  </a:lnTo>
                  <a:lnTo>
                    <a:pt x="119" y="146"/>
                  </a:lnTo>
                  <a:lnTo>
                    <a:pt x="161" y="131"/>
                  </a:lnTo>
                  <a:lnTo>
                    <a:pt x="245" y="63"/>
                  </a:lnTo>
                  <a:lnTo>
                    <a:pt x="347" y="0"/>
                  </a:lnTo>
                  <a:lnTo>
                    <a:pt x="393" y="13"/>
                  </a:lnTo>
                  <a:lnTo>
                    <a:pt x="411" y="33"/>
                  </a:lnTo>
                  <a:lnTo>
                    <a:pt x="432" y="19"/>
                  </a:lnTo>
                  <a:lnTo>
                    <a:pt x="439" y="73"/>
                  </a:lnTo>
                  <a:lnTo>
                    <a:pt x="449" y="83"/>
                  </a:lnTo>
                  <a:lnTo>
                    <a:pt x="451" y="92"/>
                  </a:lnTo>
                  <a:lnTo>
                    <a:pt x="462" y="104"/>
                  </a:lnTo>
                  <a:lnTo>
                    <a:pt x="457" y="119"/>
                  </a:lnTo>
                  <a:lnTo>
                    <a:pt x="445" y="188"/>
                  </a:lnTo>
                  <a:lnTo>
                    <a:pt x="443" y="232"/>
                  </a:lnTo>
                  <a:lnTo>
                    <a:pt x="407" y="265"/>
                  </a:lnTo>
                  <a:lnTo>
                    <a:pt x="393" y="309"/>
                  </a:lnTo>
                  <a:lnTo>
                    <a:pt x="407" y="323"/>
                  </a:lnTo>
                  <a:lnTo>
                    <a:pt x="407" y="344"/>
                  </a:lnTo>
                  <a:lnTo>
                    <a:pt x="426" y="344"/>
                  </a:lnTo>
                  <a:lnTo>
                    <a:pt x="422" y="361"/>
                  </a:lnTo>
                  <a:lnTo>
                    <a:pt x="414" y="363"/>
                  </a:lnTo>
                  <a:lnTo>
                    <a:pt x="412" y="372"/>
                  </a:lnTo>
                  <a:lnTo>
                    <a:pt x="407" y="374"/>
                  </a:lnTo>
                  <a:lnTo>
                    <a:pt x="388" y="336"/>
                  </a:lnTo>
                  <a:lnTo>
                    <a:pt x="380" y="336"/>
                  </a:lnTo>
                  <a:lnTo>
                    <a:pt x="357" y="355"/>
                  </a:lnTo>
                  <a:lnTo>
                    <a:pt x="334" y="344"/>
                  </a:lnTo>
                  <a:lnTo>
                    <a:pt x="318" y="342"/>
                  </a:lnTo>
                  <a:lnTo>
                    <a:pt x="309" y="347"/>
                  </a:lnTo>
                  <a:lnTo>
                    <a:pt x="292" y="346"/>
                  </a:lnTo>
                  <a:lnTo>
                    <a:pt x="274" y="361"/>
                  </a:lnTo>
                  <a:lnTo>
                    <a:pt x="259" y="361"/>
                  </a:lnTo>
                  <a:lnTo>
                    <a:pt x="222" y="344"/>
                  </a:lnTo>
                  <a:lnTo>
                    <a:pt x="209" y="353"/>
                  </a:lnTo>
                  <a:lnTo>
                    <a:pt x="194" y="351"/>
                  </a:lnTo>
                  <a:lnTo>
                    <a:pt x="182" y="340"/>
                  </a:lnTo>
                  <a:lnTo>
                    <a:pt x="151" y="326"/>
                  </a:lnTo>
                  <a:lnTo>
                    <a:pt x="121" y="330"/>
                  </a:lnTo>
                  <a:lnTo>
                    <a:pt x="113" y="338"/>
                  </a:lnTo>
                  <a:lnTo>
                    <a:pt x="107" y="357"/>
                  </a:lnTo>
                  <a:lnTo>
                    <a:pt x="100" y="371"/>
                  </a:lnTo>
                  <a:lnTo>
                    <a:pt x="98" y="401"/>
                  </a:lnTo>
                  <a:lnTo>
                    <a:pt x="75" y="382"/>
                  </a:lnTo>
                  <a:lnTo>
                    <a:pt x="63" y="382"/>
                  </a:lnTo>
                  <a:lnTo>
                    <a:pt x="54" y="39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5" name="Freeform 51">
              <a:extLst>
                <a:ext uri="{FF2B5EF4-FFF2-40B4-BE49-F238E27FC236}">
                  <a16:creationId xmlns:a16="http://schemas.microsoft.com/office/drawing/2014/main" id="{817EE0C3-DAB6-8D4F-AAEA-360A459BC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611"/>
              <a:ext cx="355" cy="329"/>
            </a:xfrm>
            <a:custGeom>
              <a:avLst/>
              <a:gdLst>
                <a:gd name="T0" fmla="*/ 175 w 355"/>
                <a:gd name="T1" fmla="*/ 309 h 329"/>
                <a:gd name="T2" fmla="*/ 142 w 355"/>
                <a:gd name="T3" fmla="*/ 321 h 329"/>
                <a:gd name="T4" fmla="*/ 130 w 355"/>
                <a:gd name="T5" fmla="*/ 321 h 329"/>
                <a:gd name="T6" fmla="*/ 119 w 355"/>
                <a:gd name="T7" fmla="*/ 329 h 329"/>
                <a:gd name="T8" fmla="*/ 96 w 355"/>
                <a:gd name="T9" fmla="*/ 327 h 329"/>
                <a:gd name="T10" fmla="*/ 81 w 355"/>
                <a:gd name="T11" fmla="*/ 306 h 329"/>
                <a:gd name="T12" fmla="*/ 69 w 355"/>
                <a:gd name="T13" fmla="*/ 281 h 329"/>
                <a:gd name="T14" fmla="*/ 48 w 355"/>
                <a:gd name="T15" fmla="*/ 260 h 329"/>
                <a:gd name="T16" fmla="*/ 27 w 355"/>
                <a:gd name="T17" fmla="*/ 260 h 329"/>
                <a:gd name="T18" fmla="*/ 0 w 355"/>
                <a:gd name="T19" fmla="*/ 260 h 329"/>
                <a:gd name="T20" fmla="*/ 2 w 355"/>
                <a:gd name="T21" fmla="*/ 204 h 329"/>
                <a:gd name="T22" fmla="*/ 2 w 355"/>
                <a:gd name="T23" fmla="*/ 183 h 329"/>
                <a:gd name="T24" fmla="*/ 8 w 355"/>
                <a:gd name="T25" fmla="*/ 162 h 329"/>
                <a:gd name="T26" fmla="*/ 15 w 355"/>
                <a:gd name="T27" fmla="*/ 150 h 329"/>
                <a:gd name="T28" fmla="*/ 31 w 355"/>
                <a:gd name="T29" fmla="*/ 129 h 329"/>
                <a:gd name="T30" fmla="*/ 27 w 355"/>
                <a:gd name="T31" fmla="*/ 121 h 329"/>
                <a:gd name="T32" fmla="*/ 33 w 355"/>
                <a:gd name="T33" fmla="*/ 106 h 329"/>
                <a:gd name="T34" fmla="*/ 27 w 355"/>
                <a:gd name="T35" fmla="*/ 87 h 329"/>
                <a:gd name="T36" fmla="*/ 29 w 355"/>
                <a:gd name="T37" fmla="*/ 75 h 329"/>
                <a:gd name="T38" fmla="*/ 31 w 355"/>
                <a:gd name="T39" fmla="*/ 45 h 329"/>
                <a:gd name="T40" fmla="*/ 38 w 355"/>
                <a:gd name="T41" fmla="*/ 31 h 329"/>
                <a:gd name="T42" fmla="*/ 44 w 355"/>
                <a:gd name="T43" fmla="*/ 12 h 329"/>
                <a:gd name="T44" fmla="*/ 52 w 355"/>
                <a:gd name="T45" fmla="*/ 4 h 329"/>
                <a:gd name="T46" fmla="*/ 82 w 355"/>
                <a:gd name="T47" fmla="*/ 0 h 329"/>
                <a:gd name="T48" fmla="*/ 113 w 355"/>
                <a:gd name="T49" fmla="*/ 14 h 329"/>
                <a:gd name="T50" fmla="*/ 125 w 355"/>
                <a:gd name="T51" fmla="*/ 25 h 329"/>
                <a:gd name="T52" fmla="*/ 140 w 355"/>
                <a:gd name="T53" fmla="*/ 27 h 329"/>
                <a:gd name="T54" fmla="*/ 153 w 355"/>
                <a:gd name="T55" fmla="*/ 18 h 329"/>
                <a:gd name="T56" fmla="*/ 190 w 355"/>
                <a:gd name="T57" fmla="*/ 35 h 329"/>
                <a:gd name="T58" fmla="*/ 205 w 355"/>
                <a:gd name="T59" fmla="*/ 35 h 329"/>
                <a:gd name="T60" fmla="*/ 223 w 355"/>
                <a:gd name="T61" fmla="*/ 20 h 329"/>
                <a:gd name="T62" fmla="*/ 240 w 355"/>
                <a:gd name="T63" fmla="*/ 21 h 329"/>
                <a:gd name="T64" fmla="*/ 249 w 355"/>
                <a:gd name="T65" fmla="*/ 16 h 329"/>
                <a:gd name="T66" fmla="*/ 265 w 355"/>
                <a:gd name="T67" fmla="*/ 18 h 329"/>
                <a:gd name="T68" fmla="*/ 288 w 355"/>
                <a:gd name="T69" fmla="*/ 29 h 329"/>
                <a:gd name="T70" fmla="*/ 311 w 355"/>
                <a:gd name="T71" fmla="*/ 10 h 329"/>
                <a:gd name="T72" fmla="*/ 319 w 355"/>
                <a:gd name="T73" fmla="*/ 10 h 329"/>
                <a:gd name="T74" fmla="*/ 338 w 355"/>
                <a:gd name="T75" fmla="*/ 48 h 329"/>
                <a:gd name="T76" fmla="*/ 343 w 355"/>
                <a:gd name="T77" fmla="*/ 46 h 329"/>
                <a:gd name="T78" fmla="*/ 355 w 355"/>
                <a:gd name="T79" fmla="*/ 60 h 329"/>
                <a:gd name="T80" fmla="*/ 353 w 355"/>
                <a:gd name="T81" fmla="*/ 68 h 329"/>
                <a:gd name="T82" fmla="*/ 351 w 355"/>
                <a:gd name="T83" fmla="*/ 79 h 329"/>
                <a:gd name="T84" fmla="*/ 326 w 355"/>
                <a:gd name="T85" fmla="*/ 104 h 329"/>
                <a:gd name="T86" fmla="*/ 319 w 355"/>
                <a:gd name="T87" fmla="*/ 127 h 329"/>
                <a:gd name="T88" fmla="*/ 313 w 355"/>
                <a:gd name="T89" fmla="*/ 144 h 329"/>
                <a:gd name="T90" fmla="*/ 307 w 355"/>
                <a:gd name="T91" fmla="*/ 152 h 329"/>
                <a:gd name="T92" fmla="*/ 301 w 355"/>
                <a:gd name="T93" fmla="*/ 175 h 329"/>
                <a:gd name="T94" fmla="*/ 286 w 355"/>
                <a:gd name="T95" fmla="*/ 189 h 329"/>
                <a:gd name="T96" fmla="*/ 280 w 355"/>
                <a:gd name="T97" fmla="*/ 206 h 329"/>
                <a:gd name="T98" fmla="*/ 274 w 355"/>
                <a:gd name="T99" fmla="*/ 221 h 329"/>
                <a:gd name="T100" fmla="*/ 271 w 355"/>
                <a:gd name="T101" fmla="*/ 235 h 329"/>
                <a:gd name="T102" fmla="*/ 251 w 355"/>
                <a:gd name="T103" fmla="*/ 246 h 329"/>
                <a:gd name="T104" fmla="*/ 234 w 355"/>
                <a:gd name="T105" fmla="*/ 233 h 329"/>
                <a:gd name="T106" fmla="*/ 223 w 355"/>
                <a:gd name="T107" fmla="*/ 233 h 329"/>
                <a:gd name="T108" fmla="*/ 205 w 355"/>
                <a:gd name="T109" fmla="*/ 252 h 329"/>
                <a:gd name="T110" fmla="*/ 196 w 355"/>
                <a:gd name="T111" fmla="*/ 252 h 329"/>
                <a:gd name="T112" fmla="*/ 182 w 355"/>
                <a:gd name="T113" fmla="*/ 286 h 329"/>
                <a:gd name="T114" fmla="*/ 175 w 355"/>
                <a:gd name="T115" fmla="*/ 3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" h="329">
                  <a:moveTo>
                    <a:pt x="175" y="309"/>
                  </a:moveTo>
                  <a:lnTo>
                    <a:pt x="142" y="321"/>
                  </a:lnTo>
                  <a:lnTo>
                    <a:pt x="130" y="321"/>
                  </a:lnTo>
                  <a:lnTo>
                    <a:pt x="119" y="329"/>
                  </a:lnTo>
                  <a:lnTo>
                    <a:pt x="96" y="327"/>
                  </a:lnTo>
                  <a:lnTo>
                    <a:pt x="81" y="306"/>
                  </a:lnTo>
                  <a:lnTo>
                    <a:pt x="69" y="281"/>
                  </a:lnTo>
                  <a:lnTo>
                    <a:pt x="48" y="260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2" y="204"/>
                  </a:lnTo>
                  <a:lnTo>
                    <a:pt x="2" y="183"/>
                  </a:lnTo>
                  <a:lnTo>
                    <a:pt x="8" y="162"/>
                  </a:lnTo>
                  <a:lnTo>
                    <a:pt x="15" y="150"/>
                  </a:lnTo>
                  <a:lnTo>
                    <a:pt x="31" y="129"/>
                  </a:lnTo>
                  <a:lnTo>
                    <a:pt x="27" y="121"/>
                  </a:lnTo>
                  <a:lnTo>
                    <a:pt x="33" y="106"/>
                  </a:lnTo>
                  <a:lnTo>
                    <a:pt x="27" y="87"/>
                  </a:lnTo>
                  <a:lnTo>
                    <a:pt x="29" y="75"/>
                  </a:lnTo>
                  <a:lnTo>
                    <a:pt x="31" y="45"/>
                  </a:lnTo>
                  <a:lnTo>
                    <a:pt x="38" y="31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82" y="0"/>
                  </a:lnTo>
                  <a:lnTo>
                    <a:pt x="113" y="14"/>
                  </a:lnTo>
                  <a:lnTo>
                    <a:pt x="125" y="25"/>
                  </a:lnTo>
                  <a:lnTo>
                    <a:pt x="140" y="27"/>
                  </a:lnTo>
                  <a:lnTo>
                    <a:pt x="153" y="18"/>
                  </a:lnTo>
                  <a:lnTo>
                    <a:pt x="190" y="35"/>
                  </a:lnTo>
                  <a:lnTo>
                    <a:pt x="205" y="35"/>
                  </a:lnTo>
                  <a:lnTo>
                    <a:pt x="223" y="20"/>
                  </a:lnTo>
                  <a:lnTo>
                    <a:pt x="240" y="21"/>
                  </a:lnTo>
                  <a:lnTo>
                    <a:pt x="249" y="16"/>
                  </a:lnTo>
                  <a:lnTo>
                    <a:pt x="265" y="18"/>
                  </a:lnTo>
                  <a:lnTo>
                    <a:pt x="288" y="29"/>
                  </a:lnTo>
                  <a:lnTo>
                    <a:pt x="311" y="10"/>
                  </a:lnTo>
                  <a:lnTo>
                    <a:pt x="319" y="10"/>
                  </a:lnTo>
                  <a:lnTo>
                    <a:pt x="338" y="48"/>
                  </a:lnTo>
                  <a:lnTo>
                    <a:pt x="343" y="46"/>
                  </a:lnTo>
                  <a:lnTo>
                    <a:pt x="355" y="60"/>
                  </a:lnTo>
                  <a:lnTo>
                    <a:pt x="353" y="68"/>
                  </a:lnTo>
                  <a:lnTo>
                    <a:pt x="351" y="79"/>
                  </a:lnTo>
                  <a:lnTo>
                    <a:pt x="326" y="104"/>
                  </a:lnTo>
                  <a:lnTo>
                    <a:pt x="319" y="127"/>
                  </a:lnTo>
                  <a:lnTo>
                    <a:pt x="313" y="144"/>
                  </a:lnTo>
                  <a:lnTo>
                    <a:pt x="307" y="152"/>
                  </a:lnTo>
                  <a:lnTo>
                    <a:pt x="301" y="175"/>
                  </a:lnTo>
                  <a:lnTo>
                    <a:pt x="286" y="189"/>
                  </a:lnTo>
                  <a:lnTo>
                    <a:pt x="280" y="206"/>
                  </a:lnTo>
                  <a:lnTo>
                    <a:pt x="274" y="221"/>
                  </a:lnTo>
                  <a:lnTo>
                    <a:pt x="271" y="235"/>
                  </a:lnTo>
                  <a:lnTo>
                    <a:pt x="251" y="246"/>
                  </a:lnTo>
                  <a:lnTo>
                    <a:pt x="234" y="233"/>
                  </a:lnTo>
                  <a:lnTo>
                    <a:pt x="223" y="233"/>
                  </a:lnTo>
                  <a:lnTo>
                    <a:pt x="205" y="252"/>
                  </a:lnTo>
                  <a:lnTo>
                    <a:pt x="196" y="252"/>
                  </a:lnTo>
                  <a:lnTo>
                    <a:pt x="182" y="286"/>
                  </a:lnTo>
                  <a:lnTo>
                    <a:pt x="175" y="309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C2F8285D-BC1D-A84F-A4E9-F9CD700FC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122"/>
              <a:ext cx="53" cy="60"/>
            </a:xfrm>
            <a:custGeom>
              <a:avLst/>
              <a:gdLst>
                <a:gd name="T0" fmla="*/ 42 w 53"/>
                <a:gd name="T1" fmla="*/ 0 h 60"/>
                <a:gd name="T2" fmla="*/ 53 w 53"/>
                <a:gd name="T3" fmla="*/ 19 h 60"/>
                <a:gd name="T4" fmla="*/ 52 w 53"/>
                <a:gd name="T5" fmla="*/ 39 h 60"/>
                <a:gd name="T6" fmla="*/ 42 w 53"/>
                <a:gd name="T7" fmla="*/ 42 h 60"/>
                <a:gd name="T8" fmla="*/ 27 w 53"/>
                <a:gd name="T9" fmla="*/ 40 h 60"/>
                <a:gd name="T10" fmla="*/ 17 w 53"/>
                <a:gd name="T11" fmla="*/ 60 h 60"/>
                <a:gd name="T12" fmla="*/ 0 w 53"/>
                <a:gd name="T13" fmla="*/ 58 h 60"/>
                <a:gd name="T14" fmla="*/ 2 w 53"/>
                <a:gd name="T15" fmla="*/ 39 h 60"/>
                <a:gd name="T16" fmla="*/ 5 w 53"/>
                <a:gd name="T17" fmla="*/ 37 h 60"/>
                <a:gd name="T18" fmla="*/ 7 w 53"/>
                <a:gd name="T19" fmla="*/ 15 h 60"/>
                <a:gd name="T20" fmla="*/ 17 w 53"/>
                <a:gd name="T21" fmla="*/ 6 h 60"/>
                <a:gd name="T22" fmla="*/ 23 w 53"/>
                <a:gd name="T23" fmla="*/ 10 h 60"/>
                <a:gd name="T24" fmla="*/ 42 w 53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0">
                  <a:moveTo>
                    <a:pt x="42" y="0"/>
                  </a:moveTo>
                  <a:lnTo>
                    <a:pt x="53" y="19"/>
                  </a:lnTo>
                  <a:lnTo>
                    <a:pt x="52" y="39"/>
                  </a:lnTo>
                  <a:lnTo>
                    <a:pt x="42" y="42"/>
                  </a:lnTo>
                  <a:lnTo>
                    <a:pt x="27" y="40"/>
                  </a:lnTo>
                  <a:lnTo>
                    <a:pt x="17" y="60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7" y="15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7" name="Freeform 60">
              <a:extLst>
                <a:ext uri="{FF2B5EF4-FFF2-40B4-BE49-F238E27FC236}">
                  <a16:creationId xmlns:a16="http://schemas.microsoft.com/office/drawing/2014/main" id="{0FAFF3AD-0D23-6E4E-B23F-73D7895A8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517"/>
              <a:ext cx="181" cy="146"/>
            </a:xfrm>
            <a:custGeom>
              <a:avLst/>
              <a:gdLst>
                <a:gd name="T0" fmla="*/ 25 w 181"/>
                <a:gd name="T1" fmla="*/ 104 h 146"/>
                <a:gd name="T2" fmla="*/ 14 w 181"/>
                <a:gd name="T3" fmla="*/ 77 h 146"/>
                <a:gd name="T4" fmla="*/ 0 w 181"/>
                <a:gd name="T5" fmla="*/ 66 h 146"/>
                <a:gd name="T6" fmla="*/ 14 w 181"/>
                <a:gd name="T7" fmla="*/ 58 h 146"/>
                <a:gd name="T8" fmla="*/ 29 w 181"/>
                <a:gd name="T9" fmla="*/ 35 h 146"/>
                <a:gd name="T10" fmla="*/ 37 w 181"/>
                <a:gd name="T11" fmla="*/ 18 h 146"/>
                <a:gd name="T12" fmla="*/ 46 w 181"/>
                <a:gd name="T13" fmla="*/ 6 h 146"/>
                <a:gd name="T14" fmla="*/ 62 w 181"/>
                <a:gd name="T15" fmla="*/ 10 h 146"/>
                <a:gd name="T16" fmla="*/ 75 w 181"/>
                <a:gd name="T17" fmla="*/ 2 h 146"/>
                <a:gd name="T18" fmla="*/ 92 w 181"/>
                <a:gd name="T19" fmla="*/ 0 h 146"/>
                <a:gd name="T20" fmla="*/ 106 w 181"/>
                <a:gd name="T21" fmla="*/ 12 h 146"/>
                <a:gd name="T22" fmla="*/ 125 w 181"/>
                <a:gd name="T23" fmla="*/ 19 h 146"/>
                <a:gd name="T24" fmla="*/ 142 w 181"/>
                <a:gd name="T25" fmla="*/ 44 h 146"/>
                <a:gd name="T26" fmla="*/ 161 w 181"/>
                <a:gd name="T27" fmla="*/ 69 h 146"/>
                <a:gd name="T28" fmla="*/ 163 w 181"/>
                <a:gd name="T29" fmla="*/ 91 h 146"/>
                <a:gd name="T30" fmla="*/ 169 w 181"/>
                <a:gd name="T31" fmla="*/ 110 h 146"/>
                <a:gd name="T32" fmla="*/ 179 w 181"/>
                <a:gd name="T33" fmla="*/ 119 h 146"/>
                <a:gd name="T34" fmla="*/ 181 w 181"/>
                <a:gd name="T35" fmla="*/ 133 h 146"/>
                <a:gd name="T36" fmla="*/ 181 w 181"/>
                <a:gd name="T37" fmla="*/ 142 h 146"/>
                <a:gd name="T38" fmla="*/ 175 w 181"/>
                <a:gd name="T39" fmla="*/ 144 h 146"/>
                <a:gd name="T40" fmla="*/ 159 w 181"/>
                <a:gd name="T41" fmla="*/ 142 h 146"/>
                <a:gd name="T42" fmla="*/ 158 w 181"/>
                <a:gd name="T43" fmla="*/ 146 h 146"/>
                <a:gd name="T44" fmla="*/ 150 w 181"/>
                <a:gd name="T45" fmla="*/ 146 h 146"/>
                <a:gd name="T46" fmla="*/ 129 w 181"/>
                <a:gd name="T47" fmla="*/ 139 h 146"/>
                <a:gd name="T48" fmla="*/ 115 w 181"/>
                <a:gd name="T49" fmla="*/ 139 h 146"/>
                <a:gd name="T50" fmla="*/ 60 w 181"/>
                <a:gd name="T51" fmla="*/ 137 h 146"/>
                <a:gd name="T52" fmla="*/ 52 w 181"/>
                <a:gd name="T53" fmla="*/ 140 h 146"/>
                <a:gd name="T54" fmla="*/ 42 w 181"/>
                <a:gd name="T55" fmla="*/ 139 h 146"/>
                <a:gd name="T56" fmla="*/ 25 w 181"/>
                <a:gd name="T57" fmla="*/ 144 h 146"/>
                <a:gd name="T58" fmla="*/ 21 w 181"/>
                <a:gd name="T59" fmla="*/ 119 h 146"/>
                <a:gd name="T60" fmla="*/ 48 w 181"/>
                <a:gd name="T61" fmla="*/ 119 h 146"/>
                <a:gd name="T62" fmla="*/ 56 w 181"/>
                <a:gd name="T63" fmla="*/ 114 h 146"/>
                <a:gd name="T64" fmla="*/ 62 w 181"/>
                <a:gd name="T65" fmla="*/ 114 h 146"/>
                <a:gd name="T66" fmla="*/ 73 w 181"/>
                <a:gd name="T67" fmla="*/ 106 h 146"/>
                <a:gd name="T68" fmla="*/ 85 w 181"/>
                <a:gd name="T69" fmla="*/ 114 h 146"/>
                <a:gd name="T70" fmla="*/ 98 w 181"/>
                <a:gd name="T71" fmla="*/ 114 h 146"/>
                <a:gd name="T72" fmla="*/ 111 w 181"/>
                <a:gd name="T73" fmla="*/ 106 h 146"/>
                <a:gd name="T74" fmla="*/ 106 w 181"/>
                <a:gd name="T75" fmla="*/ 96 h 146"/>
                <a:gd name="T76" fmla="*/ 96 w 181"/>
                <a:gd name="T77" fmla="*/ 102 h 146"/>
                <a:gd name="T78" fmla="*/ 87 w 181"/>
                <a:gd name="T79" fmla="*/ 102 h 146"/>
                <a:gd name="T80" fmla="*/ 75 w 181"/>
                <a:gd name="T81" fmla="*/ 94 h 146"/>
                <a:gd name="T82" fmla="*/ 65 w 181"/>
                <a:gd name="T83" fmla="*/ 94 h 146"/>
                <a:gd name="T84" fmla="*/ 58 w 181"/>
                <a:gd name="T85" fmla="*/ 102 h 146"/>
                <a:gd name="T86" fmla="*/ 25 w 181"/>
                <a:gd name="T87" fmla="*/ 10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46">
                  <a:moveTo>
                    <a:pt x="25" y="104"/>
                  </a:moveTo>
                  <a:lnTo>
                    <a:pt x="14" y="77"/>
                  </a:lnTo>
                  <a:lnTo>
                    <a:pt x="0" y="66"/>
                  </a:lnTo>
                  <a:lnTo>
                    <a:pt x="14" y="58"/>
                  </a:lnTo>
                  <a:lnTo>
                    <a:pt x="29" y="35"/>
                  </a:lnTo>
                  <a:lnTo>
                    <a:pt x="37" y="18"/>
                  </a:lnTo>
                  <a:lnTo>
                    <a:pt x="46" y="6"/>
                  </a:lnTo>
                  <a:lnTo>
                    <a:pt x="62" y="10"/>
                  </a:lnTo>
                  <a:lnTo>
                    <a:pt x="75" y="2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25" y="19"/>
                  </a:lnTo>
                  <a:lnTo>
                    <a:pt x="142" y="44"/>
                  </a:lnTo>
                  <a:lnTo>
                    <a:pt x="161" y="69"/>
                  </a:lnTo>
                  <a:lnTo>
                    <a:pt x="163" y="91"/>
                  </a:lnTo>
                  <a:lnTo>
                    <a:pt x="169" y="110"/>
                  </a:lnTo>
                  <a:lnTo>
                    <a:pt x="179" y="119"/>
                  </a:lnTo>
                  <a:lnTo>
                    <a:pt x="181" y="133"/>
                  </a:lnTo>
                  <a:lnTo>
                    <a:pt x="181" y="142"/>
                  </a:lnTo>
                  <a:lnTo>
                    <a:pt x="175" y="144"/>
                  </a:lnTo>
                  <a:lnTo>
                    <a:pt x="159" y="142"/>
                  </a:lnTo>
                  <a:lnTo>
                    <a:pt x="158" y="146"/>
                  </a:lnTo>
                  <a:lnTo>
                    <a:pt x="150" y="146"/>
                  </a:lnTo>
                  <a:lnTo>
                    <a:pt x="129" y="139"/>
                  </a:lnTo>
                  <a:lnTo>
                    <a:pt x="115" y="139"/>
                  </a:lnTo>
                  <a:lnTo>
                    <a:pt x="60" y="137"/>
                  </a:lnTo>
                  <a:lnTo>
                    <a:pt x="52" y="140"/>
                  </a:lnTo>
                  <a:lnTo>
                    <a:pt x="42" y="139"/>
                  </a:lnTo>
                  <a:lnTo>
                    <a:pt x="25" y="144"/>
                  </a:lnTo>
                  <a:lnTo>
                    <a:pt x="21" y="119"/>
                  </a:lnTo>
                  <a:lnTo>
                    <a:pt x="48" y="119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73" y="106"/>
                  </a:lnTo>
                  <a:lnTo>
                    <a:pt x="85" y="114"/>
                  </a:lnTo>
                  <a:lnTo>
                    <a:pt x="98" y="114"/>
                  </a:lnTo>
                  <a:lnTo>
                    <a:pt x="111" y="106"/>
                  </a:lnTo>
                  <a:lnTo>
                    <a:pt x="106" y="96"/>
                  </a:lnTo>
                  <a:lnTo>
                    <a:pt x="96" y="102"/>
                  </a:lnTo>
                  <a:lnTo>
                    <a:pt x="87" y="102"/>
                  </a:lnTo>
                  <a:lnTo>
                    <a:pt x="75" y="94"/>
                  </a:lnTo>
                  <a:lnTo>
                    <a:pt x="65" y="94"/>
                  </a:lnTo>
                  <a:lnTo>
                    <a:pt x="58" y="102"/>
                  </a:lnTo>
                  <a:lnTo>
                    <a:pt x="25" y="104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188" name="Freeform 61">
              <a:extLst>
                <a:ext uri="{FF2B5EF4-FFF2-40B4-BE49-F238E27FC236}">
                  <a16:creationId xmlns:a16="http://schemas.microsoft.com/office/drawing/2014/main" id="{E52C9C69-1A86-AC41-BBDD-B8F638021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2742"/>
              <a:ext cx="90" cy="109"/>
            </a:xfrm>
            <a:custGeom>
              <a:avLst/>
              <a:gdLst>
                <a:gd name="T0" fmla="*/ 54 w 90"/>
                <a:gd name="T1" fmla="*/ 109 h 109"/>
                <a:gd name="T2" fmla="*/ 46 w 90"/>
                <a:gd name="T3" fmla="*/ 107 h 109"/>
                <a:gd name="T4" fmla="*/ 25 w 90"/>
                <a:gd name="T5" fmla="*/ 94 h 109"/>
                <a:gd name="T6" fmla="*/ 10 w 90"/>
                <a:gd name="T7" fmla="*/ 75 h 109"/>
                <a:gd name="T8" fmla="*/ 4 w 90"/>
                <a:gd name="T9" fmla="*/ 63 h 109"/>
                <a:gd name="T10" fmla="*/ 0 w 90"/>
                <a:gd name="T11" fmla="*/ 38 h 109"/>
                <a:gd name="T12" fmla="*/ 17 w 90"/>
                <a:gd name="T13" fmla="*/ 23 h 109"/>
                <a:gd name="T14" fmla="*/ 21 w 90"/>
                <a:gd name="T15" fmla="*/ 13 h 109"/>
                <a:gd name="T16" fmla="*/ 27 w 90"/>
                <a:gd name="T17" fmla="*/ 6 h 109"/>
                <a:gd name="T18" fmla="*/ 34 w 90"/>
                <a:gd name="T19" fmla="*/ 6 h 109"/>
                <a:gd name="T20" fmla="*/ 42 w 90"/>
                <a:gd name="T21" fmla="*/ 0 h 109"/>
                <a:gd name="T22" fmla="*/ 65 w 90"/>
                <a:gd name="T23" fmla="*/ 0 h 109"/>
                <a:gd name="T24" fmla="*/ 73 w 90"/>
                <a:gd name="T25" fmla="*/ 11 h 109"/>
                <a:gd name="T26" fmla="*/ 79 w 90"/>
                <a:gd name="T27" fmla="*/ 25 h 109"/>
                <a:gd name="T28" fmla="*/ 79 w 90"/>
                <a:gd name="T29" fmla="*/ 36 h 109"/>
                <a:gd name="T30" fmla="*/ 82 w 90"/>
                <a:gd name="T31" fmla="*/ 44 h 109"/>
                <a:gd name="T32" fmla="*/ 82 w 90"/>
                <a:gd name="T33" fmla="*/ 58 h 109"/>
                <a:gd name="T34" fmla="*/ 90 w 90"/>
                <a:gd name="T35" fmla="*/ 56 h 109"/>
                <a:gd name="T36" fmla="*/ 77 w 90"/>
                <a:gd name="T37" fmla="*/ 71 h 109"/>
                <a:gd name="T38" fmla="*/ 63 w 90"/>
                <a:gd name="T39" fmla="*/ 90 h 109"/>
                <a:gd name="T40" fmla="*/ 61 w 90"/>
                <a:gd name="T41" fmla="*/ 100 h 109"/>
                <a:gd name="T42" fmla="*/ 54 w 90"/>
                <a:gd name="T4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9">
                  <a:moveTo>
                    <a:pt x="54" y="109"/>
                  </a:moveTo>
                  <a:lnTo>
                    <a:pt x="46" y="107"/>
                  </a:lnTo>
                  <a:lnTo>
                    <a:pt x="25" y="94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17" y="23"/>
                  </a:lnTo>
                  <a:lnTo>
                    <a:pt x="21" y="13"/>
                  </a:lnTo>
                  <a:lnTo>
                    <a:pt x="27" y="6"/>
                  </a:lnTo>
                  <a:lnTo>
                    <a:pt x="34" y="6"/>
                  </a:lnTo>
                  <a:lnTo>
                    <a:pt x="42" y="0"/>
                  </a:lnTo>
                  <a:lnTo>
                    <a:pt x="65" y="0"/>
                  </a:lnTo>
                  <a:lnTo>
                    <a:pt x="73" y="11"/>
                  </a:lnTo>
                  <a:lnTo>
                    <a:pt x="79" y="25"/>
                  </a:lnTo>
                  <a:lnTo>
                    <a:pt x="79" y="36"/>
                  </a:lnTo>
                  <a:lnTo>
                    <a:pt x="82" y="44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77" y="71"/>
                  </a:lnTo>
                  <a:lnTo>
                    <a:pt x="63" y="90"/>
                  </a:lnTo>
                  <a:lnTo>
                    <a:pt x="61" y="100"/>
                  </a:lnTo>
                  <a:lnTo>
                    <a:pt x="54" y="10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89" name="Freeform 63">
              <a:extLst>
                <a:ext uri="{FF2B5EF4-FFF2-40B4-BE49-F238E27FC236}">
                  <a16:creationId xmlns:a16="http://schemas.microsoft.com/office/drawing/2014/main" id="{36AB8BD3-04BD-904B-A72C-5B45F4326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287"/>
              <a:ext cx="307" cy="543"/>
            </a:xfrm>
            <a:custGeom>
              <a:avLst/>
              <a:gdLst>
                <a:gd name="T0" fmla="*/ 29 w 307"/>
                <a:gd name="T1" fmla="*/ 359 h 543"/>
                <a:gd name="T2" fmla="*/ 33 w 307"/>
                <a:gd name="T3" fmla="*/ 342 h 543"/>
                <a:gd name="T4" fmla="*/ 14 w 307"/>
                <a:gd name="T5" fmla="*/ 342 h 543"/>
                <a:gd name="T6" fmla="*/ 14 w 307"/>
                <a:gd name="T7" fmla="*/ 321 h 543"/>
                <a:gd name="T8" fmla="*/ 0 w 307"/>
                <a:gd name="T9" fmla="*/ 307 h 543"/>
                <a:gd name="T10" fmla="*/ 14 w 307"/>
                <a:gd name="T11" fmla="*/ 263 h 543"/>
                <a:gd name="T12" fmla="*/ 50 w 307"/>
                <a:gd name="T13" fmla="*/ 230 h 543"/>
                <a:gd name="T14" fmla="*/ 52 w 307"/>
                <a:gd name="T15" fmla="*/ 186 h 543"/>
                <a:gd name="T16" fmla="*/ 64 w 307"/>
                <a:gd name="T17" fmla="*/ 117 h 543"/>
                <a:gd name="T18" fmla="*/ 69 w 307"/>
                <a:gd name="T19" fmla="*/ 102 h 543"/>
                <a:gd name="T20" fmla="*/ 58 w 307"/>
                <a:gd name="T21" fmla="*/ 90 h 543"/>
                <a:gd name="T22" fmla="*/ 56 w 307"/>
                <a:gd name="T23" fmla="*/ 81 h 543"/>
                <a:gd name="T24" fmla="*/ 46 w 307"/>
                <a:gd name="T25" fmla="*/ 71 h 543"/>
                <a:gd name="T26" fmla="*/ 39 w 307"/>
                <a:gd name="T27" fmla="*/ 17 h 543"/>
                <a:gd name="T28" fmla="*/ 67 w 307"/>
                <a:gd name="T29" fmla="*/ 0 h 543"/>
                <a:gd name="T30" fmla="*/ 185 w 307"/>
                <a:gd name="T31" fmla="*/ 65 h 543"/>
                <a:gd name="T32" fmla="*/ 304 w 307"/>
                <a:gd name="T33" fmla="*/ 130 h 543"/>
                <a:gd name="T34" fmla="*/ 307 w 307"/>
                <a:gd name="T35" fmla="*/ 265 h 543"/>
                <a:gd name="T36" fmla="*/ 282 w 307"/>
                <a:gd name="T37" fmla="*/ 263 h 543"/>
                <a:gd name="T38" fmla="*/ 269 w 307"/>
                <a:gd name="T39" fmla="*/ 288 h 543"/>
                <a:gd name="T40" fmla="*/ 261 w 307"/>
                <a:gd name="T41" fmla="*/ 309 h 543"/>
                <a:gd name="T42" fmla="*/ 267 w 307"/>
                <a:gd name="T43" fmla="*/ 317 h 543"/>
                <a:gd name="T44" fmla="*/ 258 w 307"/>
                <a:gd name="T45" fmla="*/ 326 h 543"/>
                <a:gd name="T46" fmla="*/ 261 w 307"/>
                <a:gd name="T47" fmla="*/ 342 h 543"/>
                <a:gd name="T48" fmla="*/ 254 w 307"/>
                <a:gd name="T49" fmla="*/ 355 h 543"/>
                <a:gd name="T50" fmla="*/ 252 w 307"/>
                <a:gd name="T51" fmla="*/ 369 h 543"/>
                <a:gd name="T52" fmla="*/ 261 w 307"/>
                <a:gd name="T53" fmla="*/ 367 h 543"/>
                <a:gd name="T54" fmla="*/ 267 w 307"/>
                <a:gd name="T55" fmla="*/ 378 h 543"/>
                <a:gd name="T56" fmla="*/ 269 w 307"/>
                <a:gd name="T57" fmla="*/ 399 h 543"/>
                <a:gd name="T58" fmla="*/ 281 w 307"/>
                <a:gd name="T59" fmla="*/ 409 h 543"/>
                <a:gd name="T60" fmla="*/ 279 w 307"/>
                <a:gd name="T61" fmla="*/ 417 h 543"/>
                <a:gd name="T62" fmla="*/ 261 w 307"/>
                <a:gd name="T63" fmla="*/ 422 h 543"/>
                <a:gd name="T64" fmla="*/ 246 w 307"/>
                <a:gd name="T65" fmla="*/ 436 h 543"/>
                <a:gd name="T66" fmla="*/ 225 w 307"/>
                <a:gd name="T67" fmla="*/ 474 h 543"/>
                <a:gd name="T68" fmla="*/ 196 w 307"/>
                <a:gd name="T69" fmla="*/ 489 h 543"/>
                <a:gd name="T70" fmla="*/ 167 w 307"/>
                <a:gd name="T71" fmla="*/ 488 h 543"/>
                <a:gd name="T72" fmla="*/ 160 w 307"/>
                <a:gd name="T73" fmla="*/ 489 h 543"/>
                <a:gd name="T74" fmla="*/ 162 w 307"/>
                <a:gd name="T75" fmla="*/ 503 h 543"/>
                <a:gd name="T76" fmla="*/ 146 w 307"/>
                <a:gd name="T77" fmla="*/ 514 h 543"/>
                <a:gd name="T78" fmla="*/ 133 w 307"/>
                <a:gd name="T79" fmla="*/ 528 h 543"/>
                <a:gd name="T80" fmla="*/ 96 w 307"/>
                <a:gd name="T81" fmla="*/ 541 h 543"/>
                <a:gd name="T82" fmla="*/ 89 w 307"/>
                <a:gd name="T83" fmla="*/ 534 h 543"/>
                <a:gd name="T84" fmla="*/ 83 w 307"/>
                <a:gd name="T85" fmla="*/ 532 h 543"/>
                <a:gd name="T86" fmla="*/ 77 w 307"/>
                <a:gd name="T87" fmla="*/ 541 h 543"/>
                <a:gd name="T88" fmla="*/ 52 w 307"/>
                <a:gd name="T89" fmla="*/ 543 h 543"/>
                <a:gd name="T90" fmla="*/ 58 w 307"/>
                <a:gd name="T91" fmla="*/ 534 h 543"/>
                <a:gd name="T92" fmla="*/ 48 w 307"/>
                <a:gd name="T93" fmla="*/ 511 h 543"/>
                <a:gd name="T94" fmla="*/ 44 w 307"/>
                <a:gd name="T95" fmla="*/ 497 h 543"/>
                <a:gd name="T96" fmla="*/ 31 w 307"/>
                <a:gd name="T97" fmla="*/ 491 h 543"/>
                <a:gd name="T98" fmla="*/ 14 w 307"/>
                <a:gd name="T99" fmla="*/ 470 h 543"/>
                <a:gd name="T100" fmla="*/ 19 w 307"/>
                <a:gd name="T101" fmla="*/ 455 h 543"/>
                <a:gd name="T102" fmla="*/ 33 w 307"/>
                <a:gd name="T103" fmla="*/ 459 h 543"/>
                <a:gd name="T104" fmla="*/ 43 w 307"/>
                <a:gd name="T105" fmla="*/ 457 h 543"/>
                <a:gd name="T106" fmla="*/ 58 w 307"/>
                <a:gd name="T107" fmla="*/ 457 h 543"/>
                <a:gd name="T108" fmla="*/ 43 w 307"/>
                <a:gd name="T109" fmla="*/ 426 h 543"/>
                <a:gd name="T110" fmla="*/ 43 w 307"/>
                <a:gd name="T111" fmla="*/ 403 h 543"/>
                <a:gd name="T112" fmla="*/ 41 w 307"/>
                <a:gd name="T113" fmla="*/ 380 h 543"/>
                <a:gd name="T114" fmla="*/ 29 w 307"/>
                <a:gd name="T115" fmla="*/ 35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7" h="543">
                  <a:moveTo>
                    <a:pt x="29" y="359"/>
                  </a:moveTo>
                  <a:lnTo>
                    <a:pt x="33" y="342"/>
                  </a:lnTo>
                  <a:lnTo>
                    <a:pt x="14" y="342"/>
                  </a:lnTo>
                  <a:lnTo>
                    <a:pt x="14" y="321"/>
                  </a:lnTo>
                  <a:lnTo>
                    <a:pt x="0" y="307"/>
                  </a:lnTo>
                  <a:lnTo>
                    <a:pt x="14" y="263"/>
                  </a:lnTo>
                  <a:lnTo>
                    <a:pt x="50" y="230"/>
                  </a:lnTo>
                  <a:lnTo>
                    <a:pt x="52" y="186"/>
                  </a:lnTo>
                  <a:lnTo>
                    <a:pt x="64" y="117"/>
                  </a:lnTo>
                  <a:lnTo>
                    <a:pt x="69" y="102"/>
                  </a:lnTo>
                  <a:lnTo>
                    <a:pt x="58" y="90"/>
                  </a:lnTo>
                  <a:lnTo>
                    <a:pt x="56" y="81"/>
                  </a:lnTo>
                  <a:lnTo>
                    <a:pt x="46" y="71"/>
                  </a:lnTo>
                  <a:lnTo>
                    <a:pt x="39" y="17"/>
                  </a:lnTo>
                  <a:lnTo>
                    <a:pt x="67" y="0"/>
                  </a:lnTo>
                  <a:lnTo>
                    <a:pt x="185" y="65"/>
                  </a:lnTo>
                  <a:lnTo>
                    <a:pt x="304" y="130"/>
                  </a:lnTo>
                  <a:lnTo>
                    <a:pt x="307" y="265"/>
                  </a:lnTo>
                  <a:lnTo>
                    <a:pt x="282" y="263"/>
                  </a:lnTo>
                  <a:lnTo>
                    <a:pt x="269" y="288"/>
                  </a:lnTo>
                  <a:lnTo>
                    <a:pt x="261" y="309"/>
                  </a:lnTo>
                  <a:lnTo>
                    <a:pt x="267" y="317"/>
                  </a:lnTo>
                  <a:lnTo>
                    <a:pt x="258" y="326"/>
                  </a:lnTo>
                  <a:lnTo>
                    <a:pt x="261" y="342"/>
                  </a:lnTo>
                  <a:lnTo>
                    <a:pt x="254" y="355"/>
                  </a:lnTo>
                  <a:lnTo>
                    <a:pt x="252" y="369"/>
                  </a:lnTo>
                  <a:lnTo>
                    <a:pt x="261" y="367"/>
                  </a:lnTo>
                  <a:lnTo>
                    <a:pt x="267" y="378"/>
                  </a:lnTo>
                  <a:lnTo>
                    <a:pt x="269" y="399"/>
                  </a:lnTo>
                  <a:lnTo>
                    <a:pt x="281" y="409"/>
                  </a:lnTo>
                  <a:lnTo>
                    <a:pt x="279" y="417"/>
                  </a:lnTo>
                  <a:lnTo>
                    <a:pt x="261" y="422"/>
                  </a:lnTo>
                  <a:lnTo>
                    <a:pt x="246" y="436"/>
                  </a:lnTo>
                  <a:lnTo>
                    <a:pt x="225" y="474"/>
                  </a:lnTo>
                  <a:lnTo>
                    <a:pt x="196" y="489"/>
                  </a:lnTo>
                  <a:lnTo>
                    <a:pt x="167" y="488"/>
                  </a:lnTo>
                  <a:lnTo>
                    <a:pt x="160" y="489"/>
                  </a:lnTo>
                  <a:lnTo>
                    <a:pt x="162" y="503"/>
                  </a:lnTo>
                  <a:lnTo>
                    <a:pt x="146" y="514"/>
                  </a:lnTo>
                  <a:lnTo>
                    <a:pt x="133" y="528"/>
                  </a:lnTo>
                  <a:lnTo>
                    <a:pt x="96" y="541"/>
                  </a:lnTo>
                  <a:lnTo>
                    <a:pt x="89" y="534"/>
                  </a:lnTo>
                  <a:lnTo>
                    <a:pt x="83" y="532"/>
                  </a:lnTo>
                  <a:lnTo>
                    <a:pt x="77" y="541"/>
                  </a:lnTo>
                  <a:lnTo>
                    <a:pt x="52" y="543"/>
                  </a:lnTo>
                  <a:lnTo>
                    <a:pt x="58" y="534"/>
                  </a:lnTo>
                  <a:lnTo>
                    <a:pt x="48" y="511"/>
                  </a:lnTo>
                  <a:lnTo>
                    <a:pt x="44" y="497"/>
                  </a:lnTo>
                  <a:lnTo>
                    <a:pt x="31" y="491"/>
                  </a:lnTo>
                  <a:lnTo>
                    <a:pt x="14" y="470"/>
                  </a:lnTo>
                  <a:lnTo>
                    <a:pt x="19" y="455"/>
                  </a:lnTo>
                  <a:lnTo>
                    <a:pt x="33" y="459"/>
                  </a:lnTo>
                  <a:lnTo>
                    <a:pt x="43" y="457"/>
                  </a:lnTo>
                  <a:lnTo>
                    <a:pt x="58" y="457"/>
                  </a:lnTo>
                  <a:lnTo>
                    <a:pt x="43" y="426"/>
                  </a:lnTo>
                  <a:lnTo>
                    <a:pt x="43" y="403"/>
                  </a:lnTo>
                  <a:lnTo>
                    <a:pt x="41" y="380"/>
                  </a:lnTo>
                  <a:lnTo>
                    <a:pt x="29" y="359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190" name="Freeform 64">
              <a:extLst>
                <a:ext uri="{FF2B5EF4-FFF2-40B4-BE49-F238E27FC236}">
                  <a16:creationId xmlns:a16="http://schemas.microsoft.com/office/drawing/2014/main" id="{E434C5E9-1EF2-A749-97B1-AD1AAE7ED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2707"/>
              <a:ext cx="56" cy="175"/>
            </a:xfrm>
            <a:custGeom>
              <a:avLst/>
              <a:gdLst>
                <a:gd name="T0" fmla="*/ 56 w 56"/>
                <a:gd name="T1" fmla="*/ 167 h 175"/>
                <a:gd name="T2" fmla="*/ 31 w 56"/>
                <a:gd name="T3" fmla="*/ 175 h 175"/>
                <a:gd name="T4" fmla="*/ 25 w 56"/>
                <a:gd name="T5" fmla="*/ 162 h 175"/>
                <a:gd name="T6" fmla="*/ 18 w 56"/>
                <a:gd name="T7" fmla="*/ 141 h 175"/>
                <a:gd name="T8" fmla="*/ 16 w 56"/>
                <a:gd name="T9" fmla="*/ 123 h 175"/>
                <a:gd name="T10" fmla="*/ 21 w 56"/>
                <a:gd name="T11" fmla="*/ 93 h 175"/>
                <a:gd name="T12" fmla="*/ 14 w 56"/>
                <a:gd name="T13" fmla="*/ 81 h 175"/>
                <a:gd name="T14" fmla="*/ 12 w 56"/>
                <a:gd name="T15" fmla="*/ 54 h 175"/>
                <a:gd name="T16" fmla="*/ 12 w 56"/>
                <a:gd name="T17" fmla="*/ 29 h 175"/>
                <a:gd name="T18" fmla="*/ 0 w 56"/>
                <a:gd name="T19" fmla="*/ 12 h 175"/>
                <a:gd name="T20" fmla="*/ 2 w 56"/>
                <a:gd name="T21" fmla="*/ 0 h 175"/>
                <a:gd name="T22" fmla="*/ 27 w 56"/>
                <a:gd name="T23" fmla="*/ 2 h 175"/>
                <a:gd name="T24" fmla="*/ 23 w 56"/>
                <a:gd name="T25" fmla="*/ 20 h 175"/>
                <a:gd name="T26" fmla="*/ 33 w 56"/>
                <a:gd name="T27" fmla="*/ 29 h 175"/>
                <a:gd name="T28" fmla="*/ 42 w 56"/>
                <a:gd name="T29" fmla="*/ 43 h 175"/>
                <a:gd name="T30" fmla="*/ 44 w 56"/>
                <a:gd name="T31" fmla="*/ 58 h 175"/>
                <a:gd name="T32" fmla="*/ 50 w 56"/>
                <a:gd name="T33" fmla="*/ 66 h 175"/>
                <a:gd name="T34" fmla="*/ 48 w 56"/>
                <a:gd name="T35" fmla="*/ 144 h 175"/>
                <a:gd name="T36" fmla="*/ 56 w 56"/>
                <a:gd name="T37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5">
                  <a:moveTo>
                    <a:pt x="56" y="167"/>
                  </a:moveTo>
                  <a:lnTo>
                    <a:pt x="31" y="175"/>
                  </a:lnTo>
                  <a:lnTo>
                    <a:pt x="25" y="162"/>
                  </a:lnTo>
                  <a:lnTo>
                    <a:pt x="18" y="141"/>
                  </a:lnTo>
                  <a:lnTo>
                    <a:pt x="16" y="123"/>
                  </a:lnTo>
                  <a:lnTo>
                    <a:pt x="21" y="93"/>
                  </a:lnTo>
                  <a:lnTo>
                    <a:pt x="14" y="81"/>
                  </a:lnTo>
                  <a:lnTo>
                    <a:pt x="12" y="54"/>
                  </a:lnTo>
                  <a:lnTo>
                    <a:pt x="12" y="2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7" y="2"/>
                  </a:lnTo>
                  <a:lnTo>
                    <a:pt x="23" y="20"/>
                  </a:lnTo>
                  <a:lnTo>
                    <a:pt x="33" y="29"/>
                  </a:lnTo>
                  <a:lnTo>
                    <a:pt x="42" y="43"/>
                  </a:lnTo>
                  <a:lnTo>
                    <a:pt x="44" y="58"/>
                  </a:lnTo>
                  <a:lnTo>
                    <a:pt x="50" y="66"/>
                  </a:lnTo>
                  <a:lnTo>
                    <a:pt x="48" y="144"/>
                  </a:lnTo>
                  <a:lnTo>
                    <a:pt x="56" y="1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191" name="Freeform 67">
              <a:extLst>
                <a:ext uri="{FF2B5EF4-FFF2-40B4-BE49-F238E27FC236}">
                  <a16:creationId xmlns:a16="http://schemas.microsoft.com/office/drawing/2014/main" id="{F5D245F7-6C9A-9F41-9EF5-02D5173F4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1813"/>
              <a:ext cx="113" cy="238"/>
            </a:xfrm>
            <a:custGeom>
              <a:avLst/>
              <a:gdLst>
                <a:gd name="T0" fmla="*/ 55 w 113"/>
                <a:gd name="T1" fmla="*/ 238 h 238"/>
                <a:gd name="T2" fmla="*/ 44 w 113"/>
                <a:gd name="T3" fmla="*/ 178 h 238"/>
                <a:gd name="T4" fmla="*/ 26 w 113"/>
                <a:gd name="T5" fmla="*/ 165 h 238"/>
                <a:gd name="T6" fmla="*/ 25 w 113"/>
                <a:gd name="T7" fmla="*/ 155 h 238"/>
                <a:gd name="T8" fmla="*/ 2 w 113"/>
                <a:gd name="T9" fmla="*/ 136 h 238"/>
                <a:gd name="T10" fmla="*/ 0 w 113"/>
                <a:gd name="T11" fmla="*/ 109 h 238"/>
                <a:gd name="T12" fmla="*/ 17 w 113"/>
                <a:gd name="T13" fmla="*/ 90 h 238"/>
                <a:gd name="T14" fmla="*/ 25 w 113"/>
                <a:gd name="T15" fmla="*/ 63 h 238"/>
                <a:gd name="T16" fmla="*/ 21 w 113"/>
                <a:gd name="T17" fmla="*/ 30 h 238"/>
                <a:gd name="T18" fmla="*/ 26 w 113"/>
                <a:gd name="T19" fmla="*/ 13 h 238"/>
                <a:gd name="T20" fmla="*/ 57 w 113"/>
                <a:gd name="T21" fmla="*/ 0 h 238"/>
                <a:gd name="T22" fmla="*/ 76 w 113"/>
                <a:gd name="T23" fmla="*/ 3 h 238"/>
                <a:gd name="T24" fmla="*/ 76 w 113"/>
                <a:gd name="T25" fmla="*/ 21 h 238"/>
                <a:gd name="T26" fmla="*/ 99 w 113"/>
                <a:gd name="T27" fmla="*/ 7 h 238"/>
                <a:gd name="T28" fmla="*/ 101 w 113"/>
                <a:gd name="T29" fmla="*/ 15 h 238"/>
                <a:gd name="T30" fmla="*/ 88 w 113"/>
                <a:gd name="T31" fmla="*/ 30 h 238"/>
                <a:gd name="T32" fmla="*/ 88 w 113"/>
                <a:gd name="T33" fmla="*/ 48 h 238"/>
                <a:gd name="T34" fmla="*/ 98 w 113"/>
                <a:gd name="T35" fmla="*/ 55 h 238"/>
                <a:gd name="T36" fmla="*/ 94 w 113"/>
                <a:gd name="T37" fmla="*/ 84 h 238"/>
                <a:gd name="T38" fmla="*/ 74 w 113"/>
                <a:gd name="T39" fmla="*/ 101 h 238"/>
                <a:gd name="T40" fmla="*/ 80 w 113"/>
                <a:gd name="T41" fmla="*/ 121 h 238"/>
                <a:gd name="T42" fmla="*/ 96 w 113"/>
                <a:gd name="T43" fmla="*/ 121 h 238"/>
                <a:gd name="T44" fmla="*/ 101 w 113"/>
                <a:gd name="T45" fmla="*/ 138 h 238"/>
                <a:gd name="T46" fmla="*/ 113 w 113"/>
                <a:gd name="T47" fmla="*/ 142 h 238"/>
                <a:gd name="T48" fmla="*/ 111 w 113"/>
                <a:gd name="T49" fmla="*/ 169 h 238"/>
                <a:gd name="T50" fmla="*/ 98 w 113"/>
                <a:gd name="T51" fmla="*/ 178 h 238"/>
                <a:gd name="T52" fmla="*/ 88 w 113"/>
                <a:gd name="T53" fmla="*/ 190 h 238"/>
                <a:gd name="T54" fmla="*/ 69 w 113"/>
                <a:gd name="T55" fmla="*/ 203 h 238"/>
                <a:gd name="T56" fmla="*/ 73 w 113"/>
                <a:gd name="T57" fmla="*/ 217 h 238"/>
                <a:gd name="T58" fmla="*/ 69 w 113"/>
                <a:gd name="T59" fmla="*/ 230 h 238"/>
                <a:gd name="T60" fmla="*/ 55 w 113"/>
                <a:gd name="T6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238">
                  <a:moveTo>
                    <a:pt x="55" y="238"/>
                  </a:moveTo>
                  <a:lnTo>
                    <a:pt x="44" y="178"/>
                  </a:lnTo>
                  <a:lnTo>
                    <a:pt x="26" y="165"/>
                  </a:lnTo>
                  <a:lnTo>
                    <a:pt x="25" y="155"/>
                  </a:lnTo>
                  <a:lnTo>
                    <a:pt x="2" y="136"/>
                  </a:lnTo>
                  <a:lnTo>
                    <a:pt x="0" y="109"/>
                  </a:lnTo>
                  <a:lnTo>
                    <a:pt x="17" y="90"/>
                  </a:lnTo>
                  <a:lnTo>
                    <a:pt x="25" y="63"/>
                  </a:lnTo>
                  <a:lnTo>
                    <a:pt x="21" y="30"/>
                  </a:lnTo>
                  <a:lnTo>
                    <a:pt x="26" y="13"/>
                  </a:lnTo>
                  <a:lnTo>
                    <a:pt x="57" y="0"/>
                  </a:lnTo>
                  <a:lnTo>
                    <a:pt x="76" y="3"/>
                  </a:lnTo>
                  <a:lnTo>
                    <a:pt x="76" y="21"/>
                  </a:lnTo>
                  <a:lnTo>
                    <a:pt x="99" y="7"/>
                  </a:lnTo>
                  <a:lnTo>
                    <a:pt x="101" y="15"/>
                  </a:lnTo>
                  <a:lnTo>
                    <a:pt x="88" y="30"/>
                  </a:lnTo>
                  <a:lnTo>
                    <a:pt x="88" y="48"/>
                  </a:lnTo>
                  <a:lnTo>
                    <a:pt x="98" y="55"/>
                  </a:lnTo>
                  <a:lnTo>
                    <a:pt x="94" y="84"/>
                  </a:lnTo>
                  <a:lnTo>
                    <a:pt x="74" y="101"/>
                  </a:lnTo>
                  <a:lnTo>
                    <a:pt x="80" y="121"/>
                  </a:lnTo>
                  <a:lnTo>
                    <a:pt x="96" y="121"/>
                  </a:lnTo>
                  <a:lnTo>
                    <a:pt x="101" y="138"/>
                  </a:lnTo>
                  <a:lnTo>
                    <a:pt x="113" y="142"/>
                  </a:lnTo>
                  <a:lnTo>
                    <a:pt x="111" y="169"/>
                  </a:lnTo>
                  <a:lnTo>
                    <a:pt x="98" y="178"/>
                  </a:lnTo>
                  <a:lnTo>
                    <a:pt x="88" y="190"/>
                  </a:lnTo>
                  <a:lnTo>
                    <a:pt x="69" y="203"/>
                  </a:lnTo>
                  <a:lnTo>
                    <a:pt x="73" y="217"/>
                  </a:lnTo>
                  <a:lnTo>
                    <a:pt x="69" y="230"/>
                  </a:lnTo>
                  <a:lnTo>
                    <a:pt x="55" y="23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192" name="Freeform 69">
              <a:extLst>
                <a:ext uri="{FF2B5EF4-FFF2-40B4-BE49-F238E27FC236}">
                  <a16:creationId xmlns:a16="http://schemas.microsoft.com/office/drawing/2014/main" id="{8C489A5D-8DFE-CD49-8367-1A3EE955B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3116"/>
              <a:ext cx="325" cy="365"/>
            </a:xfrm>
            <a:custGeom>
              <a:avLst/>
              <a:gdLst>
                <a:gd name="T0" fmla="*/ 137 w 325"/>
                <a:gd name="T1" fmla="*/ 0 h 365"/>
                <a:gd name="T2" fmla="*/ 142 w 325"/>
                <a:gd name="T3" fmla="*/ 2 h 365"/>
                <a:gd name="T4" fmla="*/ 250 w 325"/>
                <a:gd name="T5" fmla="*/ 73 h 365"/>
                <a:gd name="T6" fmla="*/ 252 w 325"/>
                <a:gd name="T7" fmla="*/ 93 h 365"/>
                <a:gd name="T8" fmla="*/ 296 w 325"/>
                <a:gd name="T9" fmla="*/ 127 h 365"/>
                <a:gd name="T10" fmla="*/ 281 w 325"/>
                <a:gd name="T11" fmla="*/ 167 h 365"/>
                <a:gd name="T12" fmla="*/ 283 w 325"/>
                <a:gd name="T13" fmla="*/ 187 h 365"/>
                <a:gd name="T14" fmla="*/ 302 w 325"/>
                <a:gd name="T15" fmla="*/ 200 h 365"/>
                <a:gd name="T16" fmla="*/ 302 w 325"/>
                <a:gd name="T17" fmla="*/ 210 h 365"/>
                <a:gd name="T18" fmla="*/ 294 w 325"/>
                <a:gd name="T19" fmla="*/ 229 h 365"/>
                <a:gd name="T20" fmla="*/ 296 w 325"/>
                <a:gd name="T21" fmla="*/ 240 h 365"/>
                <a:gd name="T22" fmla="*/ 292 w 325"/>
                <a:gd name="T23" fmla="*/ 256 h 365"/>
                <a:gd name="T24" fmla="*/ 304 w 325"/>
                <a:gd name="T25" fmla="*/ 277 h 365"/>
                <a:gd name="T26" fmla="*/ 315 w 325"/>
                <a:gd name="T27" fmla="*/ 311 h 365"/>
                <a:gd name="T28" fmla="*/ 325 w 325"/>
                <a:gd name="T29" fmla="*/ 319 h 365"/>
                <a:gd name="T30" fmla="*/ 302 w 325"/>
                <a:gd name="T31" fmla="*/ 338 h 365"/>
                <a:gd name="T32" fmla="*/ 269 w 325"/>
                <a:gd name="T33" fmla="*/ 352 h 365"/>
                <a:gd name="T34" fmla="*/ 250 w 325"/>
                <a:gd name="T35" fmla="*/ 350 h 365"/>
                <a:gd name="T36" fmla="*/ 240 w 325"/>
                <a:gd name="T37" fmla="*/ 361 h 365"/>
                <a:gd name="T38" fmla="*/ 219 w 325"/>
                <a:gd name="T39" fmla="*/ 361 h 365"/>
                <a:gd name="T40" fmla="*/ 211 w 325"/>
                <a:gd name="T41" fmla="*/ 365 h 365"/>
                <a:gd name="T42" fmla="*/ 175 w 325"/>
                <a:gd name="T43" fmla="*/ 356 h 365"/>
                <a:gd name="T44" fmla="*/ 152 w 325"/>
                <a:gd name="T45" fmla="*/ 359 h 365"/>
                <a:gd name="T46" fmla="*/ 144 w 325"/>
                <a:gd name="T47" fmla="*/ 313 h 365"/>
                <a:gd name="T48" fmla="*/ 135 w 325"/>
                <a:gd name="T49" fmla="*/ 298 h 365"/>
                <a:gd name="T50" fmla="*/ 129 w 325"/>
                <a:gd name="T51" fmla="*/ 288 h 365"/>
                <a:gd name="T52" fmla="*/ 100 w 325"/>
                <a:gd name="T53" fmla="*/ 281 h 365"/>
                <a:gd name="T54" fmla="*/ 83 w 325"/>
                <a:gd name="T55" fmla="*/ 271 h 365"/>
                <a:gd name="T56" fmla="*/ 64 w 325"/>
                <a:gd name="T57" fmla="*/ 265 h 365"/>
                <a:gd name="T58" fmla="*/ 52 w 325"/>
                <a:gd name="T59" fmla="*/ 260 h 365"/>
                <a:gd name="T60" fmla="*/ 41 w 325"/>
                <a:gd name="T61" fmla="*/ 252 h 365"/>
                <a:gd name="T62" fmla="*/ 25 w 325"/>
                <a:gd name="T63" fmla="*/ 208 h 365"/>
                <a:gd name="T64" fmla="*/ 8 w 325"/>
                <a:gd name="T65" fmla="*/ 189 h 365"/>
                <a:gd name="T66" fmla="*/ 2 w 325"/>
                <a:gd name="T67" fmla="*/ 169 h 365"/>
                <a:gd name="T68" fmla="*/ 4 w 325"/>
                <a:gd name="T69" fmla="*/ 152 h 365"/>
                <a:gd name="T70" fmla="*/ 0 w 325"/>
                <a:gd name="T71" fmla="*/ 119 h 365"/>
                <a:gd name="T72" fmla="*/ 12 w 325"/>
                <a:gd name="T73" fmla="*/ 119 h 365"/>
                <a:gd name="T74" fmla="*/ 23 w 325"/>
                <a:gd name="T75" fmla="*/ 106 h 365"/>
                <a:gd name="T76" fmla="*/ 35 w 325"/>
                <a:gd name="T77" fmla="*/ 89 h 365"/>
                <a:gd name="T78" fmla="*/ 43 w 325"/>
                <a:gd name="T79" fmla="*/ 81 h 365"/>
                <a:gd name="T80" fmla="*/ 43 w 325"/>
                <a:gd name="T81" fmla="*/ 69 h 365"/>
                <a:gd name="T82" fmla="*/ 35 w 325"/>
                <a:gd name="T83" fmla="*/ 62 h 365"/>
                <a:gd name="T84" fmla="*/ 33 w 325"/>
                <a:gd name="T85" fmla="*/ 48 h 365"/>
                <a:gd name="T86" fmla="*/ 43 w 325"/>
                <a:gd name="T87" fmla="*/ 45 h 365"/>
                <a:gd name="T88" fmla="*/ 44 w 325"/>
                <a:gd name="T89" fmla="*/ 25 h 365"/>
                <a:gd name="T90" fmla="*/ 33 w 325"/>
                <a:gd name="T91" fmla="*/ 6 h 365"/>
                <a:gd name="T92" fmla="*/ 43 w 325"/>
                <a:gd name="T93" fmla="*/ 2 h 365"/>
                <a:gd name="T94" fmla="*/ 75 w 325"/>
                <a:gd name="T95" fmla="*/ 2 h 365"/>
                <a:gd name="T96" fmla="*/ 137 w 325"/>
                <a:gd name="T9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" h="365">
                  <a:moveTo>
                    <a:pt x="137" y="0"/>
                  </a:moveTo>
                  <a:lnTo>
                    <a:pt x="142" y="2"/>
                  </a:lnTo>
                  <a:lnTo>
                    <a:pt x="250" y="73"/>
                  </a:lnTo>
                  <a:lnTo>
                    <a:pt x="252" y="93"/>
                  </a:lnTo>
                  <a:lnTo>
                    <a:pt x="296" y="127"/>
                  </a:lnTo>
                  <a:lnTo>
                    <a:pt x="281" y="167"/>
                  </a:lnTo>
                  <a:lnTo>
                    <a:pt x="283" y="187"/>
                  </a:lnTo>
                  <a:lnTo>
                    <a:pt x="302" y="200"/>
                  </a:lnTo>
                  <a:lnTo>
                    <a:pt x="302" y="210"/>
                  </a:lnTo>
                  <a:lnTo>
                    <a:pt x="294" y="229"/>
                  </a:lnTo>
                  <a:lnTo>
                    <a:pt x="296" y="240"/>
                  </a:lnTo>
                  <a:lnTo>
                    <a:pt x="292" y="256"/>
                  </a:lnTo>
                  <a:lnTo>
                    <a:pt x="304" y="277"/>
                  </a:lnTo>
                  <a:lnTo>
                    <a:pt x="315" y="311"/>
                  </a:lnTo>
                  <a:lnTo>
                    <a:pt x="325" y="319"/>
                  </a:lnTo>
                  <a:lnTo>
                    <a:pt x="302" y="338"/>
                  </a:lnTo>
                  <a:lnTo>
                    <a:pt x="269" y="352"/>
                  </a:lnTo>
                  <a:lnTo>
                    <a:pt x="250" y="350"/>
                  </a:lnTo>
                  <a:lnTo>
                    <a:pt x="240" y="361"/>
                  </a:lnTo>
                  <a:lnTo>
                    <a:pt x="219" y="361"/>
                  </a:lnTo>
                  <a:lnTo>
                    <a:pt x="211" y="365"/>
                  </a:lnTo>
                  <a:lnTo>
                    <a:pt x="175" y="356"/>
                  </a:lnTo>
                  <a:lnTo>
                    <a:pt x="152" y="359"/>
                  </a:lnTo>
                  <a:lnTo>
                    <a:pt x="144" y="313"/>
                  </a:lnTo>
                  <a:lnTo>
                    <a:pt x="135" y="298"/>
                  </a:lnTo>
                  <a:lnTo>
                    <a:pt x="129" y="288"/>
                  </a:lnTo>
                  <a:lnTo>
                    <a:pt x="100" y="281"/>
                  </a:lnTo>
                  <a:lnTo>
                    <a:pt x="83" y="271"/>
                  </a:lnTo>
                  <a:lnTo>
                    <a:pt x="64" y="265"/>
                  </a:lnTo>
                  <a:lnTo>
                    <a:pt x="52" y="260"/>
                  </a:lnTo>
                  <a:lnTo>
                    <a:pt x="41" y="252"/>
                  </a:lnTo>
                  <a:lnTo>
                    <a:pt x="25" y="208"/>
                  </a:lnTo>
                  <a:lnTo>
                    <a:pt x="8" y="189"/>
                  </a:lnTo>
                  <a:lnTo>
                    <a:pt x="2" y="169"/>
                  </a:lnTo>
                  <a:lnTo>
                    <a:pt x="4" y="152"/>
                  </a:lnTo>
                  <a:lnTo>
                    <a:pt x="0" y="119"/>
                  </a:lnTo>
                  <a:lnTo>
                    <a:pt x="12" y="119"/>
                  </a:lnTo>
                  <a:lnTo>
                    <a:pt x="23" y="106"/>
                  </a:lnTo>
                  <a:lnTo>
                    <a:pt x="35" y="89"/>
                  </a:lnTo>
                  <a:lnTo>
                    <a:pt x="43" y="81"/>
                  </a:lnTo>
                  <a:lnTo>
                    <a:pt x="43" y="69"/>
                  </a:lnTo>
                  <a:lnTo>
                    <a:pt x="35" y="62"/>
                  </a:lnTo>
                  <a:lnTo>
                    <a:pt x="33" y="48"/>
                  </a:lnTo>
                  <a:lnTo>
                    <a:pt x="43" y="45"/>
                  </a:lnTo>
                  <a:lnTo>
                    <a:pt x="44" y="25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75" y="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3" name="Freeform 70">
              <a:extLst>
                <a:ext uri="{FF2B5EF4-FFF2-40B4-BE49-F238E27FC236}">
                  <a16:creationId xmlns:a16="http://schemas.microsoft.com/office/drawing/2014/main" id="{9C275A1E-292F-6A46-A44C-102DBBD9E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38"/>
              <a:ext cx="163" cy="194"/>
            </a:xfrm>
            <a:custGeom>
              <a:avLst/>
              <a:gdLst>
                <a:gd name="T0" fmla="*/ 67 w 163"/>
                <a:gd name="T1" fmla="*/ 180 h 194"/>
                <a:gd name="T2" fmla="*/ 35 w 163"/>
                <a:gd name="T3" fmla="*/ 180 h 194"/>
                <a:gd name="T4" fmla="*/ 25 w 163"/>
                <a:gd name="T5" fmla="*/ 184 h 194"/>
                <a:gd name="T6" fmla="*/ 6 w 163"/>
                <a:gd name="T7" fmla="*/ 194 h 194"/>
                <a:gd name="T8" fmla="*/ 0 w 163"/>
                <a:gd name="T9" fmla="*/ 190 h 194"/>
                <a:gd name="T10" fmla="*/ 0 w 163"/>
                <a:gd name="T11" fmla="*/ 165 h 194"/>
                <a:gd name="T12" fmla="*/ 6 w 163"/>
                <a:gd name="T13" fmla="*/ 151 h 194"/>
                <a:gd name="T14" fmla="*/ 8 w 163"/>
                <a:gd name="T15" fmla="*/ 125 h 194"/>
                <a:gd name="T16" fmla="*/ 13 w 163"/>
                <a:gd name="T17" fmla="*/ 109 h 194"/>
                <a:gd name="T18" fmla="*/ 25 w 163"/>
                <a:gd name="T19" fmla="*/ 92 h 194"/>
                <a:gd name="T20" fmla="*/ 36 w 163"/>
                <a:gd name="T21" fmla="*/ 82 h 194"/>
                <a:gd name="T22" fmla="*/ 46 w 163"/>
                <a:gd name="T23" fmla="*/ 71 h 194"/>
                <a:gd name="T24" fmla="*/ 35 w 163"/>
                <a:gd name="T25" fmla="*/ 65 h 194"/>
                <a:gd name="T26" fmla="*/ 36 w 163"/>
                <a:gd name="T27" fmla="*/ 25 h 194"/>
                <a:gd name="T28" fmla="*/ 48 w 163"/>
                <a:gd name="T29" fmla="*/ 17 h 194"/>
                <a:gd name="T30" fmla="*/ 67 w 163"/>
                <a:gd name="T31" fmla="*/ 25 h 194"/>
                <a:gd name="T32" fmla="*/ 92 w 163"/>
                <a:gd name="T33" fmla="*/ 15 h 194"/>
                <a:gd name="T34" fmla="*/ 113 w 163"/>
                <a:gd name="T35" fmla="*/ 17 h 194"/>
                <a:gd name="T36" fmla="*/ 132 w 163"/>
                <a:gd name="T37" fmla="*/ 0 h 194"/>
                <a:gd name="T38" fmla="*/ 146 w 163"/>
                <a:gd name="T39" fmla="*/ 25 h 194"/>
                <a:gd name="T40" fmla="*/ 150 w 163"/>
                <a:gd name="T41" fmla="*/ 42 h 194"/>
                <a:gd name="T42" fmla="*/ 163 w 163"/>
                <a:gd name="T43" fmla="*/ 80 h 194"/>
                <a:gd name="T44" fmla="*/ 152 w 163"/>
                <a:gd name="T45" fmla="*/ 105 h 194"/>
                <a:gd name="T46" fmla="*/ 138 w 163"/>
                <a:gd name="T47" fmla="*/ 128 h 194"/>
                <a:gd name="T48" fmla="*/ 129 w 163"/>
                <a:gd name="T49" fmla="*/ 142 h 194"/>
                <a:gd name="T50" fmla="*/ 129 w 163"/>
                <a:gd name="T51" fmla="*/ 178 h 194"/>
                <a:gd name="T52" fmla="*/ 67 w 163"/>
                <a:gd name="T53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4">
                  <a:moveTo>
                    <a:pt x="67" y="180"/>
                  </a:moveTo>
                  <a:lnTo>
                    <a:pt x="35" y="180"/>
                  </a:lnTo>
                  <a:lnTo>
                    <a:pt x="25" y="184"/>
                  </a:lnTo>
                  <a:lnTo>
                    <a:pt x="6" y="194"/>
                  </a:lnTo>
                  <a:lnTo>
                    <a:pt x="0" y="190"/>
                  </a:lnTo>
                  <a:lnTo>
                    <a:pt x="0" y="165"/>
                  </a:lnTo>
                  <a:lnTo>
                    <a:pt x="6" y="151"/>
                  </a:lnTo>
                  <a:lnTo>
                    <a:pt x="8" y="125"/>
                  </a:lnTo>
                  <a:lnTo>
                    <a:pt x="13" y="109"/>
                  </a:lnTo>
                  <a:lnTo>
                    <a:pt x="25" y="92"/>
                  </a:lnTo>
                  <a:lnTo>
                    <a:pt x="36" y="82"/>
                  </a:lnTo>
                  <a:lnTo>
                    <a:pt x="46" y="71"/>
                  </a:lnTo>
                  <a:lnTo>
                    <a:pt x="35" y="65"/>
                  </a:lnTo>
                  <a:lnTo>
                    <a:pt x="36" y="25"/>
                  </a:lnTo>
                  <a:lnTo>
                    <a:pt x="48" y="17"/>
                  </a:lnTo>
                  <a:lnTo>
                    <a:pt x="67" y="25"/>
                  </a:lnTo>
                  <a:lnTo>
                    <a:pt x="92" y="15"/>
                  </a:lnTo>
                  <a:lnTo>
                    <a:pt x="113" y="17"/>
                  </a:lnTo>
                  <a:lnTo>
                    <a:pt x="132" y="0"/>
                  </a:lnTo>
                  <a:lnTo>
                    <a:pt x="146" y="25"/>
                  </a:lnTo>
                  <a:lnTo>
                    <a:pt x="150" y="42"/>
                  </a:lnTo>
                  <a:lnTo>
                    <a:pt x="163" y="80"/>
                  </a:lnTo>
                  <a:lnTo>
                    <a:pt x="152" y="105"/>
                  </a:lnTo>
                  <a:lnTo>
                    <a:pt x="138" y="128"/>
                  </a:lnTo>
                  <a:lnTo>
                    <a:pt x="129" y="142"/>
                  </a:lnTo>
                  <a:lnTo>
                    <a:pt x="129" y="178"/>
                  </a:lnTo>
                  <a:lnTo>
                    <a:pt x="67" y="18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4" name="Freeform 74">
              <a:extLst>
                <a:ext uri="{FF2B5EF4-FFF2-40B4-BE49-F238E27FC236}">
                  <a16:creationId xmlns:a16="http://schemas.microsoft.com/office/drawing/2014/main" id="{68376538-3E3F-3E43-A236-8DA575CBE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" y="3834"/>
              <a:ext cx="482" cy="434"/>
            </a:xfrm>
            <a:custGeom>
              <a:avLst/>
              <a:gdLst>
                <a:gd name="T0" fmla="*/ 434 w 482"/>
                <a:gd name="T1" fmla="*/ 250 h 434"/>
                <a:gd name="T2" fmla="*/ 411 w 482"/>
                <a:gd name="T3" fmla="*/ 285 h 434"/>
                <a:gd name="T4" fmla="*/ 359 w 482"/>
                <a:gd name="T5" fmla="*/ 344 h 434"/>
                <a:gd name="T6" fmla="*/ 315 w 482"/>
                <a:gd name="T7" fmla="*/ 381 h 434"/>
                <a:gd name="T8" fmla="*/ 271 w 482"/>
                <a:gd name="T9" fmla="*/ 394 h 434"/>
                <a:gd name="T10" fmla="*/ 250 w 482"/>
                <a:gd name="T11" fmla="*/ 400 h 434"/>
                <a:gd name="T12" fmla="*/ 203 w 482"/>
                <a:gd name="T13" fmla="*/ 400 h 434"/>
                <a:gd name="T14" fmla="*/ 175 w 482"/>
                <a:gd name="T15" fmla="*/ 402 h 434"/>
                <a:gd name="T16" fmla="*/ 121 w 482"/>
                <a:gd name="T17" fmla="*/ 421 h 434"/>
                <a:gd name="T18" fmla="*/ 90 w 482"/>
                <a:gd name="T19" fmla="*/ 434 h 434"/>
                <a:gd name="T20" fmla="*/ 69 w 482"/>
                <a:gd name="T21" fmla="*/ 421 h 434"/>
                <a:gd name="T22" fmla="*/ 56 w 482"/>
                <a:gd name="T23" fmla="*/ 411 h 434"/>
                <a:gd name="T24" fmla="*/ 52 w 482"/>
                <a:gd name="T25" fmla="*/ 383 h 434"/>
                <a:gd name="T26" fmla="*/ 54 w 482"/>
                <a:gd name="T27" fmla="*/ 354 h 434"/>
                <a:gd name="T28" fmla="*/ 35 w 482"/>
                <a:gd name="T29" fmla="*/ 294 h 434"/>
                <a:gd name="T30" fmla="*/ 21 w 482"/>
                <a:gd name="T31" fmla="*/ 265 h 434"/>
                <a:gd name="T32" fmla="*/ 15 w 482"/>
                <a:gd name="T33" fmla="*/ 204 h 434"/>
                <a:gd name="T34" fmla="*/ 31 w 482"/>
                <a:gd name="T35" fmla="*/ 229 h 434"/>
                <a:gd name="T36" fmla="*/ 61 w 482"/>
                <a:gd name="T37" fmla="*/ 239 h 434"/>
                <a:gd name="T38" fmla="*/ 104 w 482"/>
                <a:gd name="T39" fmla="*/ 217 h 434"/>
                <a:gd name="T40" fmla="*/ 113 w 482"/>
                <a:gd name="T41" fmla="*/ 96 h 434"/>
                <a:gd name="T42" fmla="*/ 127 w 482"/>
                <a:gd name="T43" fmla="*/ 150 h 434"/>
                <a:gd name="T44" fmla="*/ 155 w 482"/>
                <a:gd name="T45" fmla="*/ 158 h 434"/>
                <a:gd name="T46" fmla="*/ 184 w 482"/>
                <a:gd name="T47" fmla="*/ 133 h 434"/>
                <a:gd name="T48" fmla="*/ 205 w 482"/>
                <a:gd name="T49" fmla="*/ 110 h 434"/>
                <a:gd name="T50" fmla="*/ 232 w 482"/>
                <a:gd name="T51" fmla="*/ 123 h 434"/>
                <a:gd name="T52" fmla="*/ 274 w 482"/>
                <a:gd name="T53" fmla="*/ 116 h 434"/>
                <a:gd name="T54" fmla="*/ 282 w 482"/>
                <a:gd name="T55" fmla="*/ 89 h 434"/>
                <a:gd name="T56" fmla="*/ 309 w 482"/>
                <a:gd name="T57" fmla="*/ 73 h 434"/>
                <a:gd name="T58" fmla="*/ 346 w 482"/>
                <a:gd name="T59" fmla="*/ 25 h 434"/>
                <a:gd name="T60" fmla="*/ 399 w 482"/>
                <a:gd name="T61" fmla="*/ 0 h 434"/>
                <a:gd name="T62" fmla="*/ 424 w 482"/>
                <a:gd name="T63" fmla="*/ 2 h 434"/>
                <a:gd name="T64" fmla="*/ 451 w 482"/>
                <a:gd name="T65" fmla="*/ 54 h 434"/>
                <a:gd name="T66" fmla="*/ 451 w 482"/>
                <a:gd name="T67" fmla="*/ 116 h 434"/>
                <a:gd name="T68" fmla="*/ 440 w 482"/>
                <a:gd name="T69" fmla="*/ 123 h 434"/>
                <a:gd name="T70" fmla="*/ 428 w 482"/>
                <a:gd name="T71" fmla="*/ 135 h 434"/>
                <a:gd name="T72" fmla="*/ 418 w 482"/>
                <a:gd name="T73" fmla="*/ 160 h 434"/>
                <a:gd name="T74" fmla="*/ 453 w 482"/>
                <a:gd name="T75" fmla="*/ 173 h 434"/>
                <a:gd name="T76" fmla="*/ 482 w 482"/>
                <a:gd name="T77" fmla="*/ 160 h 434"/>
                <a:gd name="T78" fmla="*/ 468 w 482"/>
                <a:gd name="T79" fmla="*/ 212 h 434"/>
                <a:gd name="T80" fmla="*/ 440 w 482"/>
                <a:gd name="T81" fmla="*/ 244 h 434"/>
                <a:gd name="T82" fmla="*/ 353 w 482"/>
                <a:gd name="T83" fmla="*/ 223 h 434"/>
                <a:gd name="T84" fmla="*/ 324 w 482"/>
                <a:gd name="T85" fmla="*/ 244 h 434"/>
                <a:gd name="T86" fmla="*/ 328 w 482"/>
                <a:gd name="T87" fmla="*/ 292 h 434"/>
                <a:gd name="T88" fmla="*/ 344 w 482"/>
                <a:gd name="T89" fmla="*/ 277 h 434"/>
                <a:gd name="T90" fmla="*/ 367 w 482"/>
                <a:gd name="T91" fmla="*/ 262 h 434"/>
                <a:gd name="T92" fmla="*/ 367 w 482"/>
                <a:gd name="T93" fmla="*/ 23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2" h="434">
                  <a:moveTo>
                    <a:pt x="440" y="244"/>
                  </a:moveTo>
                  <a:lnTo>
                    <a:pt x="434" y="250"/>
                  </a:lnTo>
                  <a:lnTo>
                    <a:pt x="420" y="267"/>
                  </a:lnTo>
                  <a:lnTo>
                    <a:pt x="411" y="285"/>
                  </a:lnTo>
                  <a:lnTo>
                    <a:pt x="393" y="310"/>
                  </a:lnTo>
                  <a:lnTo>
                    <a:pt x="359" y="344"/>
                  </a:lnTo>
                  <a:lnTo>
                    <a:pt x="338" y="365"/>
                  </a:lnTo>
                  <a:lnTo>
                    <a:pt x="315" y="381"/>
                  </a:lnTo>
                  <a:lnTo>
                    <a:pt x="286" y="394"/>
                  </a:lnTo>
                  <a:lnTo>
                    <a:pt x="271" y="394"/>
                  </a:lnTo>
                  <a:lnTo>
                    <a:pt x="267" y="404"/>
                  </a:lnTo>
                  <a:lnTo>
                    <a:pt x="250" y="400"/>
                  </a:lnTo>
                  <a:lnTo>
                    <a:pt x="234" y="406"/>
                  </a:lnTo>
                  <a:lnTo>
                    <a:pt x="203" y="400"/>
                  </a:lnTo>
                  <a:lnTo>
                    <a:pt x="186" y="404"/>
                  </a:lnTo>
                  <a:lnTo>
                    <a:pt x="175" y="402"/>
                  </a:lnTo>
                  <a:lnTo>
                    <a:pt x="146" y="415"/>
                  </a:lnTo>
                  <a:lnTo>
                    <a:pt x="121" y="421"/>
                  </a:lnTo>
                  <a:lnTo>
                    <a:pt x="104" y="432"/>
                  </a:lnTo>
                  <a:lnTo>
                    <a:pt x="90" y="434"/>
                  </a:lnTo>
                  <a:lnTo>
                    <a:pt x="79" y="423"/>
                  </a:lnTo>
                  <a:lnTo>
                    <a:pt x="69" y="421"/>
                  </a:lnTo>
                  <a:lnTo>
                    <a:pt x="58" y="406"/>
                  </a:lnTo>
                  <a:lnTo>
                    <a:pt x="56" y="411"/>
                  </a:lnTo>
                  <a:lnTo>
                    <a:pt x="52" y="402"/>
                  </a:lnTo>
                  <a:lnTo>
                    <a:pt x="52" y="383"/>
                  </a:lnTo>
                  <a:lnTo>
                    <a:pt x="44" y="360"/>
                  </a:lnTo>
                  <a:lnTo>
                    <a:pt x="54" y="354"/>
                  </a:lnTo>
                  <a:lnTo>
                    <a:pt x="54" y="327"/>
                  </a:lnTo>
                  <a:lnTo>
                    <a:pt x="35" y="294"/>
                  </a:lnTo>
                  <a:lnTo>
                    <a:pt x="21" y="265"/>
                  </a:lnTo>
                  <a:lnTo>
                    <a:pt x="21" y="265"/>
                  </a:lnTo>
                  <a:lnTo>
                    <a:pt x="0" y="221"/>
                  </a:lnTo>
                  <a:lnTo>
                    <a:pt x="15" y="204"/>
                  </a:lnTo>
                  <a:lnTo>
                    <a:pt x="27" y="214"/>
                  </a:lnTo>
                  <a:lnTo>
                    <a:pt x="31" y="229"/>
                  </a:lnTo>
                  <a:lnTo>
                    <a:pt x="44" y="231"/>
                  </a:lnTo>
                  <a:lnTo>
                    <a:pt x="61" y="239"/>
                  </a:lnTo>
                  <a:lnTo>
                    <a:pt x="77" y="235"/>
                  </a:lnTo>
                  <a:lnTo>
                    <a:pt x="104" y="217"/>
                  </a:lnTo>
                  <a:lnTo>
                    <a:pt x="106" y="93"/>
                  </a:lnTo>
                  <a:lnTo>
                    <a:pt x="113" y="96"/>
                  </a:lnTo>
                  <a:lnTo>
                    <a:pt x="131" y="129"/>
                  </a:lnTo>
                  <a:lnTo>
                    <a:pt x="127" y="150"/>
                  </a:lnTo>
                  <a:lnTo>
                    <a:pt x="134" y="162"/>
                  </a:lnTo>
                  <a:lnTo>
                    <a:pt x="155" y="158"/>
                  </a:lnTo>
                  <a:lnTo>
                    <a:pt x="169" y="144"/>
                  </a:lnTo>
                  <a:lnTo>
                    <a:pt x="184" y="133"/>
                  </a:lnTo>
                  <a:lnTo>
                    <a:pt x="192" y="118"/>
                  </a:lnTo>
                  <a:lnTo>
                    <a:pt x="205" y="110"/>
                  </a:lnTo>
                  <a:lnTo>
                    <a:pt x="217" y="114"/>
                  </a:lnTo>
                  <a:lnTo>
                    <a:pt x="232" y="123"/>
                  </a:lnTo>
                  <a:lnTo>
                    <a:pt x="255" y="125"/>
                  </a:lnTo>
                  <a:lnTo>
                    <a:pt x="274" y="116"/>
                  </a:lnTo>
                  <a:lnTo>
                    <a:pt x="278" y="106"/>
                  </a:lnTo>
                  <a:lnTo>
                    <a:pt x="282" y="89"/>
                  </a:lnTo>
                  <a:lnTo>
                    <a:pt x="299" y="87"/>
                  </a:lnTo>
                  <a:lnTo>
                    <a:pt x="309" y="73"/>
                  </a:lnTo>
                  <a:lnTo>
                    <a:pt x="319" y="52"/>
                  </a:lnTo>
                  <a:lnTo>
                    <a:pt x="346" y="25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415" y="6"/>
                  </a:lnTo>
                  <a:lnTo>
                    <a:pt x="424" y="2"/>
                  </a:lnTo>
                  <a:lnTo>
                    <a:pt x="440" y="6"/>
                  </a:lnTo>
                  <a:lnTo>
                    <a:pt x="451" y="54"/>
                  </a:lnTo>
                  <a:lnTo>
                    <a:pt x="459" y="79"/>
                  </a:lnTo>
                  <a:lnTo>
                    <a:pt x="451" y="116"/>
                  </a:lnTo>
                  <a:lnTo>
                    <a:pt x="455" y="129"/>
                  </a:lnTo>
                  <a:lnTo>
                    <a:pt x="440" y="123"/>
                  </a:lnTo>
                  <a:lnTo>
                    <a:pt x="432" y="125"/>
                  </a:lnTo>
                  <a:lnTo>
                    <a:pt x="428" y="135"/>
                  </a:lnTo>
                  <a:lnTo>
                    <a:pt x="418" y="148"/>
                  </a:lnTo>
                  <a:lnTo>
                    <a:pt x="418" y="160"/>
                  </a:lnTo>
                  <a:lnTo>
                    <a:pt x="436" y="177"/>
                  </a:lnTo>
                  <a:lnTo>
                    <a:pt x="453" y="173"/>
                  </a:lnTo>
                  <a:lnTo>
                    <a:pt x="459" y="160"/>
                  </a:lnTo>
                  <a:lnTo>
                    <a:pt x="482" y="160"/>
                  </a:lnTo>
                  <a:lnTo>
                    <a:pt x="472" y="185"/>
                  </a:lnTo>
                  <a:lnTo>
                    <a:pt x="468" y="212"/>
                  </a:lnTo>
                  <a:lnTo>
                    <a:pt x="461" y="227"/>
                  </a:lnTo>
                  <a:lnTo>
                    <a:pt x="440" y="244"/>
                  </a:lnTo>
                  <a:close/>
                  <a:moveTo>
                    <a:pt x="367" y="235"/>
                  </a:moveTo>
                  <a:lnTo>
                    <a:pt x="353" y="223"/>
                  </a:lnTo>
                  <a:lnTo>
                    <a:pt x="340" y="231"/>
                  </a:lnTo>
                  <a:lnTo>
                    <a:pt x="324" y="244"/>
                  </a:lnTo>
                  <a:lnTo>
                    <a:pt x="307" y="265"/>
                  </a:lnTo>
                  <a:lnTo>
                    <a:pt x="328" y="292"/>
                  </a:lnTo>
                  <a:lnTo>
                    <a:pt x="338" y="288"/>
                  </a:lnTo>
                  <a:lnTo>
                    <a:pt x="344" y="277"/>
                  </a:lnTo>
                  <a:lnTo>
                    <a:pt x="361" y="273"/>
                  </a:lnTo>
                  <a:lnTo>
                    <a:pt x="367" y="262"/>
                  </a:lnTo>
                  <a:lnTo>
                    <a:pt x="376" y="244"/>
                  </a:lnTo>
                  <a:lnTo>
                    <a:pt x="367" y="23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D59F0F"/>
                </a:solidFill>
              </a:endParaRPr>
            </a:p>
          </p:txBody>
        </p:sp>
        <p:sp>
          <p:nvSpPr>
            <p:cNvPr id="195" name="Freeform 75">
              <a:extLst>
                <a:ext uri="{FF2B5EF4-FFF2-40B4-BE49-F238E27FC236}">
                  <a16:creationId xmlns:a16="http://schemas.microsoft.com/office/drawing/2014/main" id="{3AAB529E-841B-B64E-A2C0-04527851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364"/>
              <a:ext cx="349" cy="330"/>
            </a:xfrm>
            <a:custGeom>
              <a:avLst/>
              <a:gdLst>
                <a:gd name="T0" fmla="*/ 328 w 349"/>
                <a:gd name="T1" fmla="*/ 33 h 330"/>
                <a:gd name="T2" fmla="*/ 342 w 349"/>
                <a:gd name="T3" fmla="*/ 48 h 330"/>
                <a:gd name="T4" fmla="*/ 349 w 349"/>
                <a:gd name="T5" fmla="*/ 77 h 330"/>
                <a:gd name="T6" fmla="*/ 344 w 349"/>
                <a:gd name="T7" fmla="*/ 86 h 330"/>
                <a:gd name="T8" fmla="*/ 338 w 349"/>
                <a:gd name="T9" fmla="*/ 113 h 330"/>
                <a:gd name="T10" fmla="*/ 344 w 349"/>
                <a:gd name="T11" fmla="*/ 142 h 330"/>
                <a:gd name="T12" fmla="*/ 332 w 349"/>
                <a:gd name="T13" fmla="*/ 154 h 330"/>
                <a:gd name="T14" fmla="*/ 322 w 349"/>
                <a:gd name="T15" fmla="*/ 186 h 330"/>
                <a:gd name="T16" fmla="*/ 338 w 349"/>
                <a:gd name="T17" fmla="*/ 194 h 330"/>
                <a:gd name="T18" fmla="*/ 248 w 349"/>
                <a:gd name="T19" fmla="*/ 223 h 330"/>
                <a:gd name="T20" fmla="*/ 249 w 349"/>
                <a:gd name="T21" fmla="*/ 248 h 330"/>
                <a:gd name="T22" fmla="*/ 226 w 349"/>
                <a:gd name="T23" fmla="*/ 252 h 330"/>
                <a:gd name="T24" fmla="*/ 209 w 349"/>
                <a:gd name="T25" fmla="*/ 265 h 330"/>
                <a:gd name="T26" fmla="*/ 205 w 349"/>
                <a:gd name="T27" fmla="*/ 277 h 330"/>
                <a:gd name="T28" fmla="*/ 196 w 349"/>
                <a:gd name="T29" fmla="*/ 280 h 330"/>
                <a:gd name="T30" fmla="*/ 169 w 349"/>
                <a:gd name="T31" fmla="*/ 307 h 330"/>
                <a:gd name="T32" fmla="*/ 152 w 349"/>
                <a:gd name="T33" fmla="*/ 330 h 330"/>
                <a:gd name="T34" fmla="*/ 142 w 349"/>
                <a:gd name="T35" fmla="*/ 330 h 330"/>
                <a:gd name="T36" fmla="*/ 132 w 349"/>
                <a:gd name="T37" fmla="*/ 326 h 330"/>
                <a:gd name="T38" fmla="*/ 100 w 349"/>
                <a:gd name="T39" fmla="*/ 323 h 330"/>
                <a:gd name="T40" fmla="*/ 94 w 349"/>
                <a:gd name="T41" fmla="*/ 321 h 330"/>
                <a:gd name="T42" fmla="*/ 94 w 349"/>
                <a:gd name="T43" fmla="*/ 317 h 330"/>
                <a:gd name="T44" fmla="*/ 82 w 349"/>
                <a:gd name="T45" fmla="*/ 309 h 330"/>
                <a:gd name="T46" fmla="*/ 63 w 349"/>
                <a:gd name="T47" fmla="*/ 307 h 330"/>
                <a:gd name="T48" fmla="*/ 38 w 349"/>
                <a:gd name="T49" fmla="*/ 315 h 330"/>
                <a:gd name="T50" fmla="*/ 19 w 349"/>
                <a:gd name="T51" fmla="*/ 294 h 330"/>
                <a:gd name="T52" fmla="*/ 0 w 349"/>
                <a:gd name="T53" fmla="*/ 267 h 330"/>
                <a:gd name="T54" fmla="*/ 4 w 349"/>
                <a:gd name="T55" fmla="*/ 157 h 330"/>
                <a:gd name="T56" fmla="*/ 65 w 349"/>
                <a:gd name="T57" fmla="*/ 159 h 330"/>
                <a:gd name="T58" fmla="*/ 63 w 349"/>
                <a:gd name="T59" fmla="*/ 146 h 330"/>
                <a:gd name="T60" fmla="*/ 67 w 349"/>
                <a:gd name="T61" fmla="*/ 134 h 330"/>
                <a:gd name="T62" fmla="*/ 61 w 349"/>
                <a:gd name="T63" fmla="*/ 117 h 330"/>
                <a:gd name="T64" fmla="*/ 65 w 349"/>
                <a:gd name="T65" fmla="*/ 102 h 330"/>
                <a:gd name="T66" fmla="*/ 63 w 349"/>
                <a:gd name="T67" fmla="*/ 90 h 330"/>
                <a:gd name="T68" fmla="*/ 73 w 349"/>
                <a:gd name="T69" fmla="*/ 92 h 330"/>
                <a:gd name="T70" fmla="*/ 75 w 349"/>
                <a:gd name="T71" fmla="*/ 102 h 330"/>
                <a:gd name="T72" fmla="*/ 88 w 349"/>
                <a:gd name="T73" fmla="*/ 102 h 330"/>
                <a:gd name="T74" fmla="*/ 107 w 349"/>
                <a:gd name="T75" fmla="*/ 106 h 330"/>
                <a:gd name="T76" fmla="*/ 117 w 349"/>
                <a:gd name="T77" fmla="*/ 121 h 330"/>
                <a:gd name="T78" fmla="*/ 142 w 349"/>
                <a:gd name="T79" fmla="*/ 125 h 330"/>
                <a:gd name="T80" fmla="*/ 159 w 349"/>
                <a:gd name="T81" fmla="*/ 113 h 330"/>
                <a:gd name="T82" fmla="*/ 167 w 349"/>
                <a:gd name="T83" fmla="*/ 133 h 330"/>
                <a:gd name="T84" fmla="*/ 188 w 349"/>
                <a:gd name="T85" fmla="*/ 136 h 330"/>
                <a:gd name="T86" fmla="*/ 200 w 349"/>
                <a:gd name="T87" fmla="*/ 152 h 330"/>
                <a:gd name="T88" fmla="*/ 211 w 349"/>
                <a:gd name="T89" fmla="*/ 171 h 330"/>
                <a:gd name="T90" fmla="*/ 234 w 349"/>
                <a:gd name="T91" fmla="*/ 171 h 330"/>
                <a:gd name="T92" fmla="*/ 232 w 349"/>
                <a:gd name="T93" fmla="*/ 134 h 330"/>
                <a:gd name="T94" fmla="*/ 224 w 349"/>
                <a:gd name="T95" fmla="*/ 140 h 330"/>
                <a:gd name="T96" fmla="*/ 203 w 349"/>
                <a:gd name="T97" fmla="*/ 127 h 330"/>
                <a:gd name="T98" fmla="*/ 196 w 349"/>
                <a:gd name="T99" fmla="*/ 121 h 330"/>
                <a:gd name="T100" fmla="*/ 200 w 349"/>
                <a:gd name="T101" fmla="*/ 86 h 330"/>
                <a:gd name="T102" fmla="*/ 205 w 349"/>
                <a:gd name="T103" fmla="*/ 46 h 330"/>
                <a:gd name="T104" fmla="*/ 200 w 349"/>
                <a:gd name="T105" fmla="*/ 31 h 330"/>
                <a:gd name="T106" fmla="*/ 207 w 349"/>
                <a:gd name="T107" fmla="*/ 10 h 330"/>
                <a:gd name="T108" fmla="*/ 217 w 349"/>
                <a:gd name="T109" fmla="*/ 6 h 330"/>
                <a:gd name="T110" fmla="*/ 257 w 349"/>
                <a:gd name="T111" fmla="*/ 0 h 330"/>
                <a:gd name="T112" fmla="*/ 269 w 349"/>
                <a:gd name="T113" fmla="*/ 4 h 330"/>
                <a:gd name="T114" fmla="*/ 280 w 349"/>
                <a:gd name="T115" fmla="*/ 12 h 330"/>
                <a:gd name="T116" fmla="*/ 292 w 349"/>
                <a:gd name="T117" fmla="*/ 17 h 330"/>
                <a:gd name="T118" fmla="*/ 311 w 349"/>
                <a:gd name="T119" fmla="*/ 23 h 330"/>
                <a:gd name="T120" fmla="*/ 328 w 349"/>
                <a:gd name="T121" fmla="*/ 3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30">
                  <a:moveTo>
                    <a:pt x="328" y="33"/>
                  </a:moveTo>
                  <a:lnTo>
                    <a:pt x="342" y="48"/>
                  </a:lnTo>
                  <a:lnTo>
                    <a:pt x="349" y="77"/>
                  </a:lnTo>
                  <a:lnTo>
                    <a:pt x="344" y="86"/>
                  </a:lnTo>
                  <a:lnTo>
                    <a:pt x="338" y="113"/>
                  </a:lnTo>
                  <a:lnTo>
                    <a:pt x="344" y="142"/>
                  </a:lnTo>
                  <a:lnTo>
                    <a:pt x="332" y="154"/>
                  </a:lnTo>
                  <a:lnTo>
                    <a:pt x="322" y="186"/>
                  </a:lnTo>
                  <a:lnTo>
                    <a:pt x="338" y="194"/>
                  </a:lnTo>
                  <a:lnTo>
                    <a:pt x="248" y="223"/>
                  </a:lnTo>
                  <a:lnTo>
                    <a:pt x="249" y="248"/>
                  </a:lnTo>
                  <a:lnTo>
                    <a:pt x="226" y="252"/>
                  </a:lnTo>
                  <a:lnTo>
                    <a:pt x="209" y="265"/>
                  </a:lnTo>
                  <a:lnTo>
                    <a:pt x="205" y="277"/>
                  </a:lnTo>
                  <a:lnTo>
                    <a:pt x="196" y="280"/>
                  </a:lnTo>
                  <a:lnTo>
                    <a:pt x="169" y="307"/>
                  </a:lnTo>
                  <a:lnTo>
                    <a:pt x="152" y="330"/>
                  </a:lnTo>
                  <a:lnTo>
                    <a:pt x="142" y="330"/>
                  </a:lnTo>
                  <a:lnTo>
                    <a:pt x="132" y="326"/>
                  </a:lnTo>
                  <a:lnTo>
                    <a:pt x="100" y="323"/>
                  </a:lnTo>
                  <a:lnTo>
                    <a:pt x="94" y="321"/>
                  </a:lnTo>
                  <a:lnTo>
                    <a:pt x="94" y="317"/>
                  </a:lnTo>
                  <a:lnTo>
                    <a:pt x="82" y="309"/>
                  </a:lnTo>
                  <a:lnTo>
                    <a:pt x="63" y="307"/>
                  </a:lnTo>
                  <a:lnTo>
                    <a:pt x="38" y="315"/>
                  </a:lnTo>
                  <a:lnTo>
                    <a:pt x="19" y="294"/>
                  </a:lnTo>
                  <a:lnTo>
                    <a:pt x="0" y="267"/>
                  </a:lnTo>
                  <a:lnTo>
                    <a:pt x="4" y="157"/>
                  </a:lnTo>
                  <a:lnTo>
                    <a:pt x="65" y="159"/>
                  </a:lnTo>
                  <a:lnTo>
                    <a:pt x="63" y="146"/>
                  </a:lnTo>
                  <a:lnTo>
                    <a:pt x="67" y="134"/>
                  </a:lnTo>
                  <a:lnTo>
                    <a:pt x="61" y="117"/>
                  </a:lnTo>
                  <a:lnTo>
                    <a:pt x="65" y="102"/>
                  </a:lnTo>
                  <a:lnTo>
                    <a:pt x="63" y="90"/>
                  </a:lnTo>
                  <a:lnTo>
                    <a:pt x="73" y="92"/>
                  </a:lnTo>
                  <a:lnTo>
                    <a:pt x="75" y="102"/>
                  </a:lnTo>
                  <a:lnTo>
                    <a:pt x="88" y="102"/>
                  </a:lnTo>
                  <a:lnTo>
                    <a:pt x="107" y="106"/>
                  </a:lnTo>
                  <a:lnTo>
                    <a:pt x="117" y="121"/>
                  </a:lnTo>
                  <a:lnTo>
                    <a:pt x="142" y="125"/>
                  </a:lnTo>
                  <a:lnTo>
                    <a:pt x="159" y="113"/>
                  </a:lnTo>
                  <a:lnTo>
                    <a:pt x="167" y="133"/>
                  </a:lnTo>
                  <a:lnTo>
                    <a:pt x="188" y="136"/>
                  </a:lnTo>
                  <a:lnTo>
                    <a:pt x="200" y="152"/>
                  </a:lnTo>
                  <a:lnTo>
                    <a:pt x="211" y="171"/>
                  </a:lnTo>
                  <a:lnTo>
                    <a:pt x="234" y="171"/>
                  </a:lnTo>
                  <a:lnTo>
                    <a:pt x="232" y="134"/>
                  </a:lnTo>
                  <a:lnTo>
                    <a:pt x="224" y="140"/>
                  </a:lnTo>
                  <a:lnTo>
                    <a:pt x="203" y="127"/>
                  </a:lnTo>
                  <a:lnTo>
                    <a:pt x="196" y="121"/>
                  </a:lnTo>
                  <a:lnTo>
                    <a:pt x="200" y="86"/>
                  </a:lnTo>
                  <a:lnTo>
                    <a:pt x="205" y="46"/>
                  </a:lnTo>
                  <a:lnTo>
                    <a:pt x="200" y="31"/>
                  </a:lnTo>
                  <a:lnTo>
                    <a:pt x="207" y="10"/>
                  </a:lnTo>
                  <a:lnTo>
                    <a:pt x="217" y="6"/>
                  </a:lnTo>
                  <a:lnTo>
                    <a:pt x="257" y="0"/>
                  </a:lnTo>
                  <a:lnTo>
                    <a:pt x="269" y="4"/>
                  </a:lnTo>
                  <a:lnTo>
                    <a:pt x="280" y="12"/>
                  </a:lnTo>
                  <a:lnTo>
                    <a:pt x="292" y="17"/>
                  </a:lnTo>
                  <a:lnTo>
                    <a:pt x="311" y="23"/>
                  </a:lnTo>
                  <a:lnTo>
                    <a:pt x="328" y="3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6" name="Freeform 76">
              <a:extLst>
                <a:ext uri="{FF2B5EF4-FFF2-40B4-BE49-F238E27FC236}">
                  <a16:creationId xmlns:a16="http://schemas.microsoft.com/office/drawing/2014/main" id="{F8375D27-EDDE-1A4D-9D96-49C2D5803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3612"/>
              <a:ext cx="226" cy="228"/>
            </a:xfrm>
            <a:custGeom>
              <a:avLst/>
              <a:gdLst>
                <a:gd name="T0" fmla="*/ 171 w 226"/>
                <a:gd name="T1" fmla="*/ 228 h 228"/>
                <a:gd name="T2" fmla="*/ 155 w 226"/>
                <a:gd name="T3" fmla="*/ 224 h 228"/>
                <a:gd name="T4" fmla="*/ 146 w 226"/>
                <a:gd name="T5" fmla="*/ 228 h 228"/>
                <a:gd name="T6" fmla="*/ 130 w 226"/>
                <a:gd name="T7" fmla="*/ 222 h 228"/>
                <a:gd name="T8" fmla="*/ 119 w 226"/>
                <a:gd name="T9" fmla="*/ 222 h 228"/>
                <a:gd name="T10" fmla="*/ 101 w 226"/>
                <a:gd name="T11" fmla="*/ 207 h 228"/>
                <a:gd name="T12" fmla="*/ 78 w 226"/>
                <a:gd name="T13" fmla="*/ 203 h 228"/>
                <a:gd name="T14" fmla="*/ 71 w 226"/>
                <a:gd name="T15" fmla="*/ 180 h 228"/>
                <a:gd name="T16" fmla="*/ 71 w 226"/>
                <a:gd name="T17" fmla="*/ 169 h 228"/>
                <a:gd name="T18" fmla="*/ 57 w 226"/>
                <a:gd name="T19" fmla="*/ 165 h 228"/>
                <a:gd name="T20" fmla="*/ 25 w 226"/>
                <a:gd name="T21" fmla="*/ 128 h 228"/>
                <a:gd name="T22" fmla="*/ 17 w 226"/>
                <a:gd name="T23" fmla="*/ 107 h 228"/>
                <a:gd name="T24" fmla="*/ 11 w 226"/>
                <a:gd name="T25" fmla="*/ 102 h 228"/>
                <a:gd name="T26" fmla="*/ 0 w 226"/>
                <a:gd name="T27" fmla="*/ 75 h 228"/>
                <a:gd name="T28" fmla="*/ 32 w 226"/>
                <a:gd name="T29" fmla="*/ 78 h 228"/>
                <a:gd name="T30" fmla="*/ 42 w 226"/>
                <a:gd name="T31" fmla="*/ 82 h 228"/>
                <a:gd name="T32" fmla="*/ 52 w 226"/>
                <a:gd name="T33" fmla="*/ 82 h 228"/>
                <a:gd name="T34" fmla="*/ 69 w 226"/>
                <a:gd name="T35" fmla="*/ 59 h 228"/>
                <a:gd name="T36" fmla="*/ 96 w 226"/>
                <a:gd name="T37" fmla="*/ 32 h 228"/>
                <a:gd name="T38" fmla="*/ 105 w 226"/>
                <a:gd name="T39" fmla="*/ 29 h 228"/>
                <a:gd name="T40" fmla="*/ 109 w 226"/>
                <a:gd name="T41" fmla="*/ 17 h 228"/>
                <a:gd name="T42" fmla="*/ 126 w 226"/>
                <a:gd name="T43" fmla="*/ 4 h 228"/>
                <a:gd name="T44" fmla="*/ 149 w 226"/>
                <a:gd name="T45" fmla="*/ 0 h 228"/>
                <a:gd name="T46" fmla="*/ 151 w 226"/>
                <a:gd name="T47" fmla="*/ 11 h 228"/>
                <a:gd name="T48" fmla="*/ 176 w 226"/>
                <a:gd name="T49" fmla="*/ 11 h 228"/>
                <a:gd name="T50" fmla="*/ 190 w 226"/>
                <a:gd name="T51" fmla="*/ 19 h 228"/>
                <a:gd name="T52" fmla="*/ 196 w 226"/>
                <a:gd name="T53" fmla="*/ 27 h 228"/>
                <a:gd name="T54" fmla="*/ 211 w 226"/>
                <a:gd name="T55" fmla="*/ 29 h 228"/>
                <a:gd name="T56" fmla="*/ 226 w 226"/>
                <a:gd name="T57" fmla="*/ 40 h 228"/>
                <a:gd name="T58" fmla="*/ 224 w 226"/>
                <a:gd name="T59" fmla="*/ 82 h 228"/>
                <a:gd name="T60" fmla="*/ 217 w 226"/>
                <a:gd name="T61" fmla="*/ 107 h 228"/>
                <a:gd name="T62" fmla="*/ 215 w 226"/>
                <a:gd name="T63" fmla="*/ 132 h 228"/>
                <a:gd name="T64" fmla="*/ 220 w 226"/>
                <a:gd name="T65" fmla="*/ 142 h 228"/>
                <a:gd name="T66" fmla="*/ 217 w 226"/>
                <a:gd name="T67" fmla="*/ 163 h 228"/>
                <a:gd name="T68" fmla="*/ 211 w 226"/>
                <a:gd name="T69" fmla="*/ 165 h 228"/>
                <a:gd name="T70" fmla="*/ 203 w 226"/>
                <a:gd name="T71" fmla="*/ 190 h 228"/>
                <a:gd name="T72" fmla="*/ 171 w 226"/>
                <a:gd name="T7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8">
                  <a:moveTo>
                    <a:pt x="171" y="228"/>
                  </a:moveTo>
                  <a:lnTo>
                    <a:pt x="155" y="224"/>
                  </a:lnTo>
                  <a:lnTo>
                    <a:pt x="146" y="228"/>
                  </a:lnTo>
                  <a:lnTo>
                    <a:pt x="130" y="222"/>
                  </a:lnTo>
                  <a:lnTo>
                    <a:pt x="119" y="222"/>
                  </a:lnTo>
                  <a:lnTo>
                    <a:pt x="101" y="207"/>
                  </a:lnTo>
                  <a:lnTo>
                    <a:pt x="78" y="203"/>
                  </a:lnTo>
                  <a:lnTo>
                    <a:pt x="71" y="180"/>
                  </a:lnTo>
                  <a:lnTo>
                    <a:pt x="71" y="169"/>
                  </a:lnTo>
                  <a:lnTo>
                    <a:pt x="57" y="165"/>
                  </a:lnTo>
                  <a:lnTo>
                    <a:pt x="25" y="128"/>
                  </a:lnTo>
                  <a:lnTo>
                    <a:pt x="17" y="107"/>
                  </a:lnTo>
                  <a:lnTo>
                    <a:pt x="11" y="102"/>
                  </a:lnTo>
                  <a:lnTo>
                    <a:pt x="0" y="75"/>
                  </a:lnTo>
                  <a:lnTo>
                    <a:pt x="32" y="78"/>
                  </a:lnTo>
                  <a:lnTo>
                    <a:pt x="42" y="82"/>
                  </a:lnTo>
                  <a:lnTo>
                    <a:pt x="52" y="82"/>
                  </a:lnTo>
                  <a:lnTo>
                    <a:pt x="69" y="59"/>
                  </a:lnTo>
                  <a:lnTo>
                    <a:pt x="96" y="32"/>
                  </a:lnTo>
                  <a:lnTo>
                    <a:pt x="105" y="29"/>
                  </a:lnTo>
                  <a:lnTo>
                    <a:pt x="109" y="17"/>
                  </a:lnTo>
                  <a:lnTo>
                    <a:pt x="126" y="4"/>
                  </a:lnTo>
                  <a:lnTo>
                    <a:pt x="149" y="0"/>
                  </a:lnTo>
                  <a:lnTo>
                    <a:pt x="151" y="11"/>
                  </a:lnTo>
                  <a:lnTo>
                    <a:pt x="176" y="11"/>
                  </a:lnTo>
                  <a:lnTo>
                    <a:pt x="190" y="19"/>
                  </a:lnTo>
                  <a:lnTo>
                    <a:pt x="196" y="27"/>
                  </a:lnTo>
                  <a:lnTo>
                    <a:pt x="211" y="29"/>
                  </a:lnTo>
                  <a:lnTo>
                    <a:pt x="226" y="40"/>
                  </a:lnTo>
                  <a:lnTo>
                    <a:pt x="224" y="82"/>
                  </a:lnTo>
                  <a:lnTo>
                    <a:pt x="217" y="107"/>
                  </a:lnTo>
                  <a:lnTo>
                    <a:pt x="215" y="132"/>
                  </a:lnTo>
                  <a:lnTo>
                    <a:pt x="220" y="142"/>
                  </a:lnTo>
                  <a:lnTo>
                    <a:pt x="217" y="163"/>
                  </a:lnTo>
                  <a:lnTo>
                    <a:pt x="211" y="165"/>
                  </a:lnTo>
                  <a:lnTo>
                    <a:pt x="203" y="190"/>
                  </a:lnTo>
                  <a:lnTo>
                    <a:pt x="171" y="22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7" name="Freeform 77">
              <a:extLst>
                <a:ext uri="{FF2B5EF4-FFF2-40B4-BE49-F238E27FC236}">
                  <a16:creationId xmlns:a16="http://schemas.microsoft.com/office/drawing/2014/main" id="{B6B319D6-2566-E74D-A59B-91A7F15181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7" y="3233"/>
              <a:ext cx="370" cy="461"/>
            </a:xfrm>
            <a:custGeom>
              <a:avLst/>
              <a:gdLst>
                <a:gd name="T0" fmla="*/ 147 w 370"/>
                <a:gd name="T1" fmla="*/ 75 h 461"/>
                <a:gd name="T2" fmla="*/ 163 w 370"/>
                <a:gd name="T3" fmla="*/ 106 h 461"/>
                <a:gd name="T4" fmla="*/ 193 w 370"/>
                <a:gd name="T5" fmla="*/ 121 h 461"/>
                <a:gd name="T6" fmla="*/ 220 w 370"/>
                <a:gd name="T7" fmla="*/ 121 h 461"/>
                <a:gd name="T8" fmla="*/ 232 w 370"/>
                <a:gd name="T9" fmla="*/ 95 h 461"/>
                <a:gd name="T10" fmla="*/ 253 w 370"/>
                <a:gd name="T11" fmla="*/ 87 h 461"/>
                <a:gd name="T12" fmla="*/ 265 w 370"/>
                <a:gd name="T13" fmla="*/ 98 h 461"/>
                <a:gd name="T14" fmla="*/ 301 w 370"/>
                <a:gd name="T15" fmla="*/ 120 h 461"/>
                <a:gd name="T16" fmla="*/ 303 w 370"/>
                <a:gd name="T17" fmla="*/ 154 h 461"/>
                <a:gd name="T18" fmla="*/ 314 w 370"/>
                <a:gd name="T19" fmla="*/ 187 h 461"/>
                <a:gd name="T20" fmla="*/ 320 w 370"/>
                <a:gd name="T21" fmla="*/ 225 h 461"/>
                <a:gd name="T22" fmla="*/ 353 w 370"/>
                <a:gd name="T23" fmla="*/ 219 h 461"/>
                <a:gd name="T24" fmla="*/ 368 w 370"/>
                <a:gd name="T25" fmla="*/ 233 h 461"/>
                <a:gd name="T26" fmla="*/ 370 w 370"/>
                <a:gd name="T27" fmla="*/ 265 h 461"/>
                <a:gd name="T28" fmla="*/ 368 w 370"/>
                <a:gd name="T29" fmla="*/ 290 h 461"/>
                <a:gd name="T30" fmla="*/ 303 w 370"/>
                <a:gd name="T31" fmla="*/ 398 h 461"/>
                <a:gd name="T32" fmla="*/ 341 w 370"/>
                <a:gd name="T33" fmla="*/ 446 h 461"/>
                <a:gd name="T34" fmla="*/ 215 w 370"/>
                <a:gd name="T35" fmla="*/ 456 h 461"/>
                <a:gd name="T36" fmla="*/ 74 w 370"/>
                <a:gd name="T37" fmla="*/ 440 h 461"/>
                <a:gd name="T38" fmla="*/ 53 w 370"/>
                <a:gd name="T39" fmla="*/ 429 h 461"/>
                <a:gd name="T40" fmla="*/ 15 w 370"/>
                <a:gd name="T41" fmla="*/ 433 h 461"/>
                <a:gd name="T42" fmla="*/ 0 w 370"/>
                <a:gd name="T43" fmla="*/ 417 h 461"/>
                <a:gd name="T44" fmla="*/ 13 w 370"/>
                <a:gd name="T45" fmla="*/ 356 h 461"/>
                <a:gd name="T46" fmla="*/ 25 w 370"/>
                <a:gd name="T47" fmla="*/ 312 h 461"/>
                <a:gd name="T48" fmla="*/ 50 w 370"/>
                <a:gd name="T49" fmla="*/ 275 h 461"/>
                <a:gd name="T50" fmla="*/ 61 w 370"/>
                <a:gd name="T51" fmla="*/ 235 h 461"/>
                <a:gd name="T52" fmla="*/ 51 w 370"/>
                <a:gd name="T53" fmla="*/ 204 h 461"/>
                <a:gd name="T54" fmla="*/ 36 w 370"/>
                <a:gd name="T55" fmla="*/ 162 h 461"/>
                <a:gd name="T56" fmla="*/ 48 w 370"/>
                <a:gd name="T57" fmla="*/ 141 h 461"/>
                <a:gd name="T58" fmla="*/ 32 w 370"/>
                <a:gd name="T59" fmla="*/ 85 h 461"/>
                <a:gd name="T60" fmla="*/ 19 w 370"/>
                <a:gd name="T61" fmla="*/ 58 h 461"/>
                <a:gd name="T62" fmla="*/ 40 w 370"/>
                <a:gd name="T63" fmla="*/ 54 h 461"/>
                <a:gd name="T64" fmla="*/ 140 w 370"/>
                <a:gd name="T65" fmla="*/ 50 h 461"/>
                <a:gd name="T66" fmla="*/ 15 w 370"/>
                <a:gd name="T67" fmla="*/ 47 h 461"/>
                <a:gd name="T68" fmla="*/ 19 w 370"/>
                <a:gd name="T69" fmla="*/ 6 h 461"/>
                <a:gd name="T70" fmla="*/ 40 w 370"/>
                <a:gd name="T71" fmla="*/ 12 h 461"/>
                <a:gd name="T72" fmla="*/ 25 w 370"/>
                <a:gd name="T73" fmla="*/ 2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461">
                  <a:moveTo>
                    <a:pt x="140" y="50"/>
                  </a:moveTo>
                  <a:lnTo>
                    <a:pt x="147" y="75"/>
                  </a:lnTo>
                  <a:lnTo>
                    <a:pt x="155" y="96"/>
                  </a:lnTo>
                  <a:lnTo>
                    <a:pt x="163" y="106"/>
                  </a:lnTo>
                  <a:lnTo>
                    <a:pt x="174" y="125"/>
                  </a:lnTo>
                  <a:lnTo>
                    <a:pt x="193" y="121"/>
                  </a:lnTo>
                  <a:lnTo>
                    <a:pt x="203" y="118"/>
                  </a:lnTo>
                  <a:lnTo>
                    <a:pt x="220" y="121"/>
                  </a:lnTo>
                  <a:lnTo>
                    <a:pt x="224" y="114"/>
                  </a:lnTo>
                  <a:lnTo>
                    <a:pt x="232" y="95"/>
                  </a:lnTo>
                  <a:lnTo>
                    <a:pt x="251" y="93"/>
                  </a:lnTo>
                  <a:lnTo>
                    <a:pt x="253" y="87"/>
                  </a:lnTo>
                  <a:lnTo>
                    <a:pt x="268" y="87"/>
                  </a:lnTo>
                  <a:lnTo>
                    <a:pt x="265" y="98"/>
                  </a:lnTo>
                  <a:lnTo>
                    <a:pt x="301" y="98"/>
                  </a:lnTo>
                  <a:lnTo>
                    <a:pt x="301" y="120"/>
                  </a:lnTo>
                  <a:lnTo>
                    <a:pt x="309" y="133"/>
                  </a:lnTo>
                  <a:lnTo>
                    <a:pt x="303" y="154"/>
                  </a:lnTo>
                  <a:lnTo>
                    <a:pt x="305" y="175"/>
                  </a:lnTo>
                  <a:lnTo>
                    <a:pt x="314" y="187"/>
                  </a:lnTo>
                  <a:lnTo>
                    <a:pt x="313" y="227"/>
                  </a:lnTo>
                  <a:lnTo>
                    <a:pt x="320" y="225"/>
                  </a:lnTo>
                  <a:lnTo>
                    <a:pt x="334" y="225"/>
                  </a:lnTo>
                  <a:lnTo>
                    <a:pt x="353" y="219"/>
                  </a:lnTo>
                  <a:lnTo>
                    <a:pt x="366" y="221"/>
                  </a:lnTo>
                  <a:lnTo>
                    <a:pt x="368" y="233"/>
                  </a:lnTo>
                  <a:lnTo>
                    <a:pt x="364" y="248"/>
                  </a:lnTo>
                  <a:lnTo>
                    <a:pt x="370" y="265"/>
                  </a:lnTo>
                  <a:lnTo>
                    <a:pt x="366" y="277"/>
                  </a:lnTo>
                  <a:lnTo>
                    <a:pt x="368" y="290"/>
                  </a:lnTo>
                  <a:lnTo>
                    <a:pt x="307" y="288"/>
                  </a:lnTo>
                  <a:lnTo>
                    <a:pt x="303" y="398"/>
                  </a:lnTo>
                  <a:lnTo>
                    <a:pt x="322" y="425"/>
                  </a:lnTo>
                  <a:lnTo>
                    <a:pt x="341" y="446"/>
                  </a:lnTo>
                  <a:lnTo>
                    <a:pt x="288" y="461"/>
                  </a:lnTo>
                  <a:lnTo>
                    <a:pt x="215" y="456"/>
                  </a:lnTo>
                  <a:lnTo>
                    <a:pt x="195" y="440"/>
                  </a:lnTo>
                  <a:lnTo>
                    <a:pt x="74" y="440"/>
                  </a:lnTo>
                  <a:lnTo>
                    <a:pt x="71" y="444"/>
                  </a:lnTo>
                  <a:lnTo>
                    <a:pt x="53" y="429"/>
                  </a:lnTo>
                  <a:lnTo>
                    <a:pt x="34" y="427"/>
                  </a:lnTo>
                  <a:lnTo>
                    <a:pt x="15" y="433"/>
                  </a:lnTo>
                  <a:lnTo>
                    <a:pt x="2" y="438"/>
                  </a:lnTo>
                  <a:lnTo>
                    <a:pt x="0" y="417"/>
                  </a:lnTo>
                  <a:lnTo>
                    <a:pt x="3" y="388"/>
                  </a:lnTo>
                  <a:lnTo>
                    <a:pt x="13" y="356"/>
                  </a:lnTo>
                  <a:lnTo>
                    <a:pt x="15" y="342"/>
                  </a:lnTo>
                  <a:lnTo>
                    <a:pt x="25" y="312"/>
                  </a:lnTo>
                  <a:lnTo>
                    <a:pt x="32" y="298"/>
                  </a:lnTo>
                  <a:lnTo>
                    <a:pt x="50" y="275"/>
                  </a:lnTo>
                  <a:lnTo>
                    <a:pt x="59" y="260"/>
                  </a:lnTo>
                  <a:lnTo>
                    <a:pt x="61" y="235"/>
                  </a:lnTo>
                  <a:lnTo>
                    <a:pt x="61" y="216"/>
                  </a:lnTo>
                  <a:lnTo>
                    <a:pt x="51" y="204"/>
                  </a:lnTo>
                  <a:lnTo>
                    <a:pt x="44" y="183"/>
                  </a:lnTo>
                  <a:lnTo>
                    <a:pt x="36" y="162"/>
                  </a:lnTo>
                  <a:lnTo>
                    <a:pt x="38" y="154"/>
                  </a:lnTo>
                  <a:lnTo>
                    <a:pt x="48" y="141"/>
                  </a:lnTo>
                  <a:lnTo>
                    <a:pt x="38" y="108"/>
                  </a:lnTo>
                  <a:lnTo>
                    <a:pt x="32" y="85"/>
                  </a:lnTo>
                  <a:lnTo>
                    <a:pt x="17" y="64"/>
                  </a:lnTo>
                  <a:lnTo>
                    <a:pt x="19" y="58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51" y="50"/>
                  </a:lnTo>
                  <a:lnTo>
                    <a:pt x="140" y="50"/>
                  </a:lnTo>
                  <a:close/>
                  <a:moveTo>
                    <a:pt x="23" y="43"/>
                  </a:moveTo>
                  <a:lnTo>
                    <a:pt x="15" y="47"/>
                  </a:lnTo>
                  <a:lnTo>
                    <a:pt x="7" y="22"/>
                  </a:lnTo>
                  <a:lnTo>
                    <a:pt x="19" y="6"/>
                  </a:lnTo>
                  <a:lnTo>
                    <a:pt x="28" y="0"/>
                  </a:lnTo>
                  <a:lnTo>
                    <a:pt x="40" y="12"/>
                  </a:lnTo>
                  <a:lnTo>
                    <a:pt x="28" y="20"/>
                  </a:lnTo>
                  <a:lnTo>
                    <a:pt x="25" y="29"/>
                  </a:lnTo>
                  <a:lnTo>
                    <a:pt x="23" y="4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8" name="Freeform 84">
              <a:extLst>
                <a:ext uri="{FF2B5EF4-FFF2-40B4-BE49-F238E27FC236}">
                  <a16:creationId xmlns:a16="http://schemas.microsoft.com/office/drawing/2014/main" id="{B73E8E31-9FD1-2943-A051-B3A2FEF4D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162"/>
              <a:ext cx="52" cy="73"/>
            </a:xfrm>
            <a:custGeom>
              <a:avLst/>
              <a:gdLst>
                <a:gd name="T0" fmla="*/ 9 w 52"/>
                <a:gd name="T1" fmla="*/ 73 h 73"/>
                <a:gd name="T2" fmla="*/ 7 w 52"/>
                <a:gd name="T3" fmla="*/ 33 h 73"/>
                <a:gd name="T4" fmla="*/ 0 w 52"/>
                <a:gd name="T5" fmla="*/ 18 h 73"/>
                <a:gd name="T6" fmla="*/ 17 w 52"/>
                <a:gd name="T7" fmla="*/ 20 h 73"/>
                <a:gd name="T8" fmla="*/ 27 w 52"/>
                <a:gd name="T9" fmla="*/ 0 h 73"/>
                <a:gd name="T10" fmla="*/ 42 w 52"/>
                <a:gd name="T11" fmla="*/ 2 h 73"/>
                <a:gd name="T12" fmla="*/ 44 w 52"/>
                <a:gd name="T13" fmla="*/ 16 h 73"/>
                <a:gd name="T14" fmla="*/ 52 w 52"/>
                <a:gd name="T15" fmla="*/ 23 h 73"/>
                <a:gd name="T16" fmla="*/ 52 w 52"/>
                <a:gd name="T17" fmla="*/ 35 h 73"/>
                <a:gd name="T18" fmla="*/ 44 w 52"/>
                <a:gd name="T19" fmla="*/ 43 h 73"/>
                <a:gd name="T20" fmla="*/ 32 w 52"/>
                <a:gd name="T21" fmla="*/ 60 h 73"/>
                <a:gd name="T22" fmla="*/ 21 w 52"/>
                <a:gd name="T23" fmla="*/ 73 h 73"/>
                <a:gd name="T24" fmla="*/ 9 w 52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3">
                  <a:moveTo>
                    <a:pt x="9" y="73"/>
                  </a:moveTo>
                  <a:lnTo>
                    <a:pt x="7" y="33"/>
                  </a:lnTo>
                  <a:lnTo>
                    <a:pt x="0" y="18"/>
                  </a:lnTo>
                  <a:lnTo>
                    <a:pt x="17" y="2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44" y="16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44" y="43"/>
                  </a:lnTo>
                  <a:lnTo>
                    <a:pt x="32" y="60"/>
                  </a:lnTo>
                  <a:lnTo>
                    <a:pt x="21" y="73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99" name="Freeform 96">
              <a:extLst>
                <a:ext uri="{FF2B5EF4-FFF2-40B4-BE49-F238E27FC236}">
                  <a16:creationId xmlns:a16="http://schemas.microsoft.com/office/drawing/2014/main" id="{F2406F60-BE9A-7A4E-995A-4C9B71D5F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2957"/>
              <a:ext cx="221" cy="298"/>
            </a:xfrm>
            <a:custGeom>
              <a:avLst/>
              <a:gdLst>
                <a:gd name="T0" fmla="*/ 58 w 221"/>
                <a:gd name="T1" fmla="*/ 288 h 298"/>
                <a:gd name="T2" fmla="*/ 46 w 221"/>
                <a:gd name="T3" fmla="*/ 276 h 298"/>
                <a:gd name="T4" fmla="*/ 37 w 221"/>
                <a:gd name="T5" fmla="*/ 282 h 298"/>
                <a:gd name="T6" fmla="*/ 25 w 221"/>
                <a:gd name="T7" fmla="*/ 298 h 298"/>
                <a:gd name="T8" fmla="*/ 0 w 221"/>
                <a:gd name="T9" fmla="*/ 261 h 298"/>
                <a:gd name="T10" fmla="*/ 23 w 221"/>
                <a:gd name="T11" fmla="*/ 242 h 298"/>
                <a:gd name="T12" fmla="*/ 12 w 221"/>
                <a:gd name="T13" fmla="*/ 221 h 298"/>
                <a:gd name="T14" fmla="*/ 23 w 221"/>
                <a:gd name="T15" fmla="*/ 211 h 298"/>
                <a:gd name="T16" fmla="*/ 43 w 221"/>
                <a:gd name="T17" fmla="*/ 207 h 298"/>
                <a:gd name="T18" fmla="*/ 44 w 221"/>
                <a:gd name="T19" fmla="*/ 192 h 298"/>
                <a:gd name="T20" fmla="*/ 62 w 221"/>
                <a:gd name="T21" fmla="*/ 209 h 298"/>
                <a:gd name="T22" fmla="*/ 89 w 221"/>
                <a:gd name="T23" fmla="*/ 209 h 298"/>
                <a:gd name="T24" fmla="*/ 96 w 221"/>
                <a:gd name="T25" fmla="*/ 194 h 298"/>
                <a:gd name="T26" fmla="*/ 100 w 221"/>
                <a:gd name="T27" fmla="*/ 171 h 298"/>
                <a:gd name="T28" fmla="*/ 98 w 221"/>
                <a:gd name="T29" fmla="*/ 144 h 298"/>
                <a:gd name="T30" fmla="*/ 83 w 221"/>
                <a:gd name="T31" fmla="*/ 125 h 298"/>
                <a:gd name="T32" fmla="*/ 96 w 221"/>
                <a:gd name="T33" fmla="*/ 84 h 298"/>
                <a:gd name="T34" fmla="*/ 89 w 221"/>
                <a:gd name="T35" fmla="*/ 79 h 298"/>
                <a:gd name="T36" fmla="*/ 66 w 221"/>
                <a:gd name="T37" fmla="*/ 81 h 298"/>
                <a:gd name="T38" fmla="*/ 58 w 221"/>
                <a:gd name="T39" fmla="*/ 63 h 298"/>
                <a:gd name="T40" fmla="*/ 60 w 221"/>
                <a:gd name="T41" fmla="*/ 50 h 298"/>
                <a:gd name="T42" fmla="*/ 98 w 221"/>
                <a:gd name="T43" fmla="*/ 50 h 298"/>
                <a:gd name="T44" fmla="*/ 123 w 221"/>
                <a:gd name="T45" fmla="*/ 60 h 298"/>
                <a:gd name="T46" fmla="*/ 146 w 221"/>
                <a:gd name="T47" fmla="*/ 67 h 298"/>
                <a:gd name="T48" fmla="*/ 148 w 221"/>
                <a:gd name="T49" fmla="*/ 50 h 298"/>
                <a:gd name="T50" fmla="*/ 164 w 221"/>
                <a:gd name="T51" fmla="*/ 17 h 298"/>
                <a:gd name="T52" fmla="*/ 183 w 221"/>
                <a:gd name="T53" fmla="*/ 0 h 298"/>
                <a:gd name="T54" fmla="*/ 202 w 221"/>
                <a:gd name="T55" fmla="*/ 6 h 298"/>
                <a:gd name="T56" fmla="*/ 221 w 221"/>
                <a:gd name="T57" fmla="*/ 8 h 298"/>
                <a:gd name="T58" fmla="*/ 219 w 221"/>
                <a:gd name="T59" fmla="*/ 27 h 298"/>
                <a:gd name="T60" fmla="*/ 211 w 221"/>
                <a:gd name="T61" fmla="*/ 46 h 298"/>
                <a:gd name="T62" fmla="*/ 206 w 221"/>
                <a:gd name="T63" fmla="*/ 67 h 298"/>
                <a:gd name="T64" fmla="*/ 202 w 221"/>
                <a:gd name="T65" fmla="*/ 98 h 298"/>
                <a:gd name="T66" fmla="*/ 204 w 221"/>
                <a:gd name="T67" fmla="*/ 117 h 298"/>
                <a:gd name="T68" fmla="*/ 198 w 221"/>
                <a:gd name="T69" fmla="*/ 129 h 298"/>
                <a:gd name="T70" fmla="*/ 198 w 221"/>
                <a:gd name="T71" fmla="*/ 140 h 298"/>
                <a:gd name="T72" fmla="*/ 194 w 221"/>
                <a:gd name="T73" fmla="*/ 152 h 298"/>
                <a:gd name="T74" fmla="*/ 175 w 221"/>
                <a:gd name="T75" fmla="*/ 167 h 298"/>
                <a:gd name="T76" fmla="*/ 160 w 221"/>
                <a:gd name="T77" fmla="*/ 186 h 298"/>
                <a:gd name="T78" fmla="*/ 148 w 221"/>
                <a:gd name="T79" fmla="*/ 219 h 298"/>
                <a:gd name="T80" fmla="*/ 148 w 221"/>
                <a:gd name="T81" fmla="*/ 246 h 298"/>
                <a:gd name="T82" fmla="*/ 140 w 221"/>
                <a:gd name="T83" fmla="*/ 257 h 298"/>
                <a:gd name="T84" fmla="*/ 123 w 221"/>
                <a:gd name="T85" fmla="*/ 275 h 298"/>
                <a:gd name="T86" fmla="*/ 106 w 221"/>
                <a:gd name="T87" fmla="*/ 296 h 298"/>
                <a:gd name="T88" fmla="*/ 94 w 221"/>
                <a:gd name="T89" fmla="*/ 290 h 298"/>
                <a:gd name="T90" fmla="*/ 92 w 221"/>
                <a:gd name="T91" fmla="*/ 280 h 298"/>
                <a:gd name="T92" fmla="*/ 75 w 221"/>
                <a:gd name="T93" fmla="*/ 278 h 298"/>
                <a:gd name="T94" fmla="*/ 66 w 221"/>
                <a:gd name="T95" fmla="*/ 292 h 298"/>
                <a:gd name="T96" fmla="*/ 58 w 221"/>
                <a:gd name="T97" fmla="*/ 2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98">
                  <a:moveTo>
                    <a:pt x="58" y="288"/>
                  </a:moveTo>
                  <a:lnTo>
                    <a:pt x="46" y="276"/>
                  </a:lnTo>
                  <a:lnTo>
                    <a:pt x="37" y="282"/>
                  </a:lnTo>
                  <a:lnTo>
                    <a:pt x="25" y="298"/>
                  </a:lnTo>
                  <a:lnTo>
                    <a:pt x="0" y="261"/>
                  </a:lnTo>
                  <a:lnTo>
                    <a:pt x="23" y="242"/>
                  </a:lnTo>
                  <a:lnTo>
                    <a:pt x="12" y="221"/>
                  </a:lnTo>
                  <a:lnTo>
                    <a:pt x="23" y="211"/>
                  </a:lnTo>
                  <a:lnTo>
                    <a:pt x="43" y="207"/>
                  </a:lnTo>
                  <a:lnTo>
                    <a:pt x="44" y="192"/>
                  </a:lnTo>
                  <a:lnTo>
                    <a:pt x="62" y="209"/>
                  </a:lnTo>
                  <a:lnTo>
                    <a:pt x="89" y="209"/>
                  </a:lnTo>
                  <a:lnTo>
                    <a:pt x="96" y="194"/>
                  </a:lnTo>
                  <a:lnTo>
                    <a:pt x="100" y="171"/>
                  </a:lnTo>
                  <a:lnTo>
                    <a:pt x="98" y="144"/>
                  </a:lnTo>
                  <a:lnTo>
                    <a:pt x="83" y="125"/>
                  </a:lnTo>
                  <a:lnTo>
                    <a:pt x="96" y="84"/>
                  </a:lnTo>
                  <a:lnTo>
                    <a:pt x="89" y="79"/>
                  </a:lnTo>
                  <a:lnTo>
                    <a:pt x="66" y="81"/>
                  </a:lnTo>
                  <a:lnTo>
                    <a:pt x="58" y="63"/>
                  </a:lnTo>
                  <a:lnTo>
                    <a:pt x="60" y="50"/>
                  </a:lnTo>
                  <a:lnTo>
                    <a:pt x="98" y="50"/>
                  </a:lnTo>
                  <a:lnTo>
                    <a:pt x="123" y="60"/>
                  </a:lnTo>
                  <a:lnTo>
                    <a:pt x="146" y="67"/>
                  </a:lnTo>
                  <a:lnTo>
                    <a:pt x="148" y="50"/>
                  </a:lnTo>
                  <a:lnTo>
                    <a:pt x="164" y="17"/>
                  </a:lnTo>
                  <a:lnTo>
                    <a:pt x="183" y="0"/>
                  </a:lnTo>
                  <a:lnTo>
                    <a:pt x="202" y="6"/>
                  </a:lnTo>
                  <a:lnTo>
                    <a:pt x="221" y="8"/>
                  </a:lnTo>
                  <a:lnTo>
                    <a:pt x="219" y="27"/>
                  </a:lnTo>
                  <a:lnTo>
                    <a:pt x="211" y="46"/>
                  </a:lnTo>
                  <a:lnTo>
                    <a:pt x="206" y="67"/>
                  </a:lnTo>
                  <a:lnTo>
                    <a:pt x="202" y="98"/>
                  </a:lnTo>
                  <a:lnTo>
                    <a:pt x="204" y="117"/>
                  </a:lnTo>
                  <a:lnTo>
                    <a:pt x="198" y="129"/>
                  </a:lnTo>
                  <a:lnTo>
                    <a:pt x="198" y="140"/>
                  </a:lnTo>
                  <a:lnTo>
                    <a:pt x="194" y="152"/>
                  </a:lnTo>
                  <a:lnTo>
                    <a:pt x="175" y="167"/>
                  </a:lnTo>
                  <a:lnTo>
                    <a:pt x="160" y="186"/>
                  </a:lnTo>
                  <a:lnTo>
                    <a:pt x="148" y="219"/>
                  </a:lnTo>
                  <a:lnTo>
                    <a:pt x="148" y="246"/>
                  </a:lnTo>
                  <a:lnTo>
                    <a:pt x="140" y="257"/>
                  </a:lnTo>
                  <a:lnTo>
                    <a:pt x="123" y="275"/>
                  </a:lnTo>
                  <a:lnTo>
                    <a:pt x="106" y="296"/>
                  </a:lnTo>
                  <a:lnTo>
                    <a:pt x="94" y="290"/>
                  </a:lnTo>
                  <a:lnTo>
                    <a:pt x="92" y="280"/>
                  </a:lnTo>
                  <a:lnTo>
                    <a:pt x="75" y="278"/>
                  </a:lnTo>
                  <a:lnTo>
                    <a:pt x="66" y="292"/>
                  </a:lnTo>
                  <a:lnTo>
                    <a:pt x="58" y="2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0" name="Freeform 102">
              <a:extLst>
                <a:ext uri="{FF2B5EF4-FFF2-40B4-BE49-F238E27FC236}">
                  <a16:creationId xmlns:a16="http://schemas.microsoft.com/office/drawing/2014/main" id="{4DFEF404-A874-C244-A9C8-E935DF822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" y="2652"/>
              <a:ext cx="48" cy="59"/>
            </a:xfrm>
            <a:custGeom>
              <a:avLst/>
              <a:gdLst>
                <a:gd name="T0" fmla="*/ 40 w 48"/>
                <a:gd name="T1" fmla="*/ 0 h 59"/>
                <a:gd name="T2" fmla="*/ 48 w 48"/>
                <a:gd name="T3" fmla="*/ 9 h 59"/>
                <a:gd name="T4" fmla="*/ 48 w 48"/>
                <a:gd name="T5" fmla="*/ 23 h 59"/>
                <a:gd name="T6" fmla="*/ 31 w 48"/>
                <a:gd name="T7" fmla="*/ 32 h 59"/>
                <a:gd name="T8" fmla="*/ 44 w 48"/>
                <a:gd name="T9" fmla="*/ 42 h 59"/>
                <a:gd name="T10" fmla="*/ 35 w 48"/>
                <a:gd name="T11" fmla="*/ 59 h 59"/>
                <a:gd name="T12" fmla="*/ 27 w 48"/>
                <a:gd name="T13" fmla="*/ 53 h 59"/>
                <a:gd name="T14" fmla="*/ 19 w 48"/>
                <a:gd name="T15" fmla="*/ 55 h 59"/>
                <a:gd name="T16" fmla="*/ 4 w 48"/>
                <a:gd name="T17" fmla="*/ 55 h 59"/>
                <a:gd name="T18" fmla="*/ 2 w 48"/>
                <a:gd name="T19" fmla="*/ 44 h 59"/>
                <a:gd name="T20" fmla="*/ 0 w 48"/>
                <a:gd name="T21" fmla="*/ 36 h 59"/>
                <a:gd name="T22" fmla="*/ 10 w 48"/>
                <a:gd name="T23" fmla="*/ 19 h 59"/>
                <a:gd name="T24" fmla="*/ 19 w 48"/>
                <a:gd name="T25" fmla="*/ 4 h 59"/>
                <a:gd name="T26" fmla="*/ 33 w 48"/>
                <a:gd name="T27" fmla="*/ 7 h 59"/>
                <a:gd name="T28" fmla="*/ 40 w 4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9">
                  <a:moveTo>
                    <a:pt x="40" y="0"/>
                  </a:moveTo>
                  <a:lnTo>
                    <a:pt x="48" y="9"/>
                  </a:lnTo>
                  <a:lnTo>
                    <a:pt x="48" y="23"/>
                  </a:lnTo>
                  <a:lnTo>
                    <a:pt x="31" y="32"/>
                  </a:lnTo>
                  <a:lnTo>
                    <a:pt x="44" y="42"/>
                  </a:lnTo>
                  <a:lnTo>
                    <a:pt x="35" y="59"/>
                  </a:lnTo>
                  <a:lnTo>
                    <a:pt x="27" y="53"/>
                  </a:lnTo>
                  <a:lnTo>
                    <a:pt x="19" y="55"/>
                  </a:lnTo>
                  <a:lnTo>
                    <a:pt x="4" y="55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10" y="19"/>
                  </a:lnTo>
                  <a:lnTo>
                    <a:pt x="19" y="4"/>
                  </a:lnTo>
                  <a:lnTo>
                    <a:pt x="3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1" name="Freeform 104">
              <a:extLst>
                <a:ext uri="{FF2B5EF4-FFF2-40B4-BE49-F238E27FC236}">
                  <a16:creationId xmlns:a16="http://schemas.microsoft.com/office/drawing/2014/main" id="{200797D7-2724-EE45-86ED-B2E533624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1820"/>
              <a:ext cx="601" cy="615"/>
            </a:xfrm>
            <a:custGeom>
              <a:avLst/>
              <a:gdLst>
                <a:gd name="T0" fmla="*/ 601 w 601"/>
                <a:gd name="T1" fmla="*/ 465 h 615"/>
                <a:gd name="T2" fmla="*/ 499 w 601"/>
                <a:gd name="T3" fmla="*/ 528 h 615"/>
                <a:gd name="T4" fmla="*/ 415 w 601"/>
                <a:gd name="T5" fmla="*/ 596 h 615"/>
                <a:gd name="T6" fmla="*/ 373 w 601"/>
                <a:gd name="T7" fmla="*/ 611 h 615"/>
                <a:gd name="T8" fmla="*/ 340 w 601"/>
                <a:gd name="T9" fmla="*/ 615 h 615"/>
                <a:gd name="T10" fmla="*/ 340 w 601"/>
                <a:gd name="T11" fmla="*/ 594 h 615"/>
                <a:gd name="T12" fmla="*/ 327 w 601"/>
                <a:gd name="T13" fmla="*/ 588 h 615"/>
                <a:gd name="T14" fmla="*/ 308 w 601"/>
                <a:gd name="T15" fmla="*/ 578 h 615"/>
                <a:gd name="T16" fmla="*/ 302 w 601"/>
                <a:gd name="T17" fmla="*/ 561 h 615"/>
                <a:gd name="T18" fmla="*/ 204 w 601"/>
                <a:gd name="T19" fmla="*/ 488 h 615"/>
                <a:gd name="T20" fmla="*/ 106 w 601"/>
                <a:gd name="T21" fmla="*/ 413 h 615"/>
                <a:gd name="T22" fmla="*/ 0 w 601"/>
                <a:gd name="T23" fmla="*/ 331 h 615"/>
                <a:gd name="T24" fmla="*/ 0 w 601"/>
                <a:gd name="T25" fmla="*/ 325 h 615"/>
                <a:gd name="T26" fmla="*/ 0 w 601"/>
                <a:gd name="T27" fmla="*/ 321 h 615"/>
                <a:gd name="T28" fmla="*/ 2 w 601"/>
                <a:gd name="T29" fmla="*/ 281 h 615"/>
                <a:gd name="T30" fmla="*/ 50 w 601"/>
                <a:gd name="T31" fmla="*/ 256 h 615"/>
                <a:gd name="T32" fmla="*/ 79 w 601"/>
                <a:gd name="T33" fmla="*/ 252 h 615"/>
                <a:gd name="T34" fmla="*/ 104 w 601"/>
                <a:gd name="T35" fmla="*/ 242 h 615"/>
                <a:gd name="T36" fmla="*/ 116 w 601"/>
                <a:gd name="T37" fmla="*/ 225 h 615"/>
                <a:gd name="T38" fmla="*/ 148 w 601"/>
                <a:gd name="T39" fmla="*/ 211 h 615"/>
                <a:gd name="T40" fmla="*/ 152 w 601"/>
                <a:gd name="T41" fmla="*/ 187 h 615"/>
                <a:gd name="T42" fmla="*/ 167 w 601"/>
                <a:gd name="T43" fmla="*/ 183 h 615"/>
                <a:gd name="T44" fmla="*/ 181 w 601"/>
                <a:gd name="T45" fmla="*/ 171 h 615"/>
                <a:gd name="T46" fmla="*/ 219 w 601"/>
                <a:gd name="T47" fmla="*/ 165 h 615"/>
                <a:gd name="T48" fmla="*/ 225 w 601"/>
                <a:gd name="T49" fmla="*/ 152 h 615"/>
                <a:gd name="T50" fmla="*/ 217 w 601"/>
                <a:gd name="T51" fmla="*/ 144 h 615"/>
                <a:gd name="T52" fmla="*/ 210 w 601"/>
                <a:gd name="T53" fmla="*/ 108 h 615"/>
                <a:gd name="T54" fmla="*/ 208 w 601"/>
                <a:gd name="T55" fmla="*/ 89 h 615"/>
                <a:gd name="T56" fmla="*/ 198 w 601"/>
                <a:gd name="T57" fmla="*/ 66 h 615"/>
                <a:gd name="T58" fmla="*/ 227 w 601"/>
                <a:gd name="T59" fmla="*/ 48 h 615"/>
                <a:gd name="T60" fmla="*/ 258 w 601"/>
                <a:gd name="T61" fmla="*/ 43 h 615"/>
                <a:gd name="T62" fmla="*/ 277 w 601"/>
                <a:gd name="T63" fmla="*/ 27 h 615"/>
                <a:gd name="T64" fmla="*/ 304 w 601"/>
                <a:gd name="T65" fmla="*/ 18 h 615"/>
                <a:gd name="T66" fmla="*/ 352 w 601"/>
                <a:gd name="T67" fmla="*/ 12 h 615"/>
                <a:gd name="T68" fmla="*/ 398 w 601"/>
                <a:gd name="T69" fmla="*/ 8 h 615"/>
                <a:gd name="T70" fmla="*/ 411 w 601"/>
                <a:gd name="T71" fmla="*/ 14 h 615"/>
                <a:gd name="T72" fmla="*/ 438 w 601"/>
                <a:gd name="T73" fmla="*/ 0 h 615"/>
                <a:gd name="T74" fmla="*/ 469 w 601"/>
                <a:gd name="T75" fmla="*/ 0 h 615"/>
                <a:gd name="T76" fmla="*/ 480 w 601"/>
                <a:gd name="T77" fmla="*/ 8 h 615"/>
                <a:gd name="T78" fmla="*/ 499 w 601"/>
                <a:gd name="T79" fmla="*/ 6 h 615"/>
                <a:gd name="T80" fmla="*/ 494 w 601"/>
                <a:gd name="T81" fmla="*/ 23 h 615"/>
                <a:gd name="T82" fmla="*/ 498 w 601"/>
                <a:gd name="T83" fmla="*/ 56 h 615"/>
                <a:gd name="T84" fmla="*/ 490 w 601"/>
                <a:gd name="T85" fmla="*/ 83 h 615"/>
                <a:gd name="T86" fmla="*/ 473 w 601"/>
                <a:gd name="T87" fmla="*/ 102 h 615"/>
                <a:gd name="T88" fmla="*/ 475 w 601"/>
                <a:gd name="T89" fmla="*/ 129 h 615"/>
                <a:gd name="T90" fmla="*/ 498 w 601"/>
                <a:gd name="T91" fmla="*/ 148 h 615"/>
                <a:gd name="T92" fmla="*/ 499 w 601"/>
                <a:gd name="T93" fmla="*/ 158 h 615"/>
                <a:gd name="T94" fmla="*/ 517 w 601"/>
                <a:gd name="T95" fmla="*/ 171 h 615"/>
                <a:gd name="T96" fmla="*/ 528 w 601"/>
                <a:gd name="T97" fmla="*/ 231 h 615"/>
                <a:gd name="T98" fmla="*/ 538 w 601"/>
                <a:gd name="T99" fmla="*/ 261 h 615"/>
                <a:gd name="T100" fmla="*/ 538 w 601"/>
                <a:gd name="T101" fmla="*/ 277 h 615"/>
                <a:gd name="T102" fmla="*/ 534 w 601"/>
                <a:gd name="T103" fmla="*/ 306 h 615"/>
                <a:gd name="T104" fmla="*/ 536 w 601"/>
                <a:gd name="T105" fmla="*/ 321 h 615"/>
                <a:gd name="T106" fmla="*/ 532 w 601"/>
                <a:gd name="T107" fmla="*/ 340 h 615"/>
                <a:gd name="T108" fmla="*/ 534 w 601"/>
                <a:gd name="T109" fmla="*/ 361 h 615"/>
                <a:gd name="T110" fmla="*/ 523 w 601"/>
                <a:gd name="T111" fmla="*/ 375 h 615"/>
                <a:gd name="T112" fmla="*/ 540 w 601"/>
                <a:gd name="T113" fmla="*/ 400 h 615"/>
                <a:gd name="T114" fmla="*/ 542 w 601"/>
                <a:gd name="T115" fmla="*/ 415 h 615"/>
                <a:gd name="T116" fmla="*/ 551 w 601"/>
                <a:gd name="T117" fmla="*/ 434 h 615"/>
                <a:gd name="T118" fmla="*/ 565 w 601"/>
                <a:gd name="T119" fmla="*/ 427 h 615"/>
                <a:gd name="T120" fmla="*/ 588 w 601"/>
                <a:gd name="T121" fmla="*/ 444 h 615"/>
                <a:gd name="T122" fmla="*/ 601 w 601"/>
                <a:gd name="T123" fmla="*/ 46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15">
                  <a:moveTo>
                    <a:pt x="601" y="465"/>
                  </a:moveTo>
                  <a:lnTo>
                    <a:pt x="499" y="528"/>
                  </a:lnTo>
                  <a:lnTo>
                    <a:pt x="415" y="596"/>
                  </a:lnTo>
                  <a:lnTo>
                    <a:pt x="373" y="611"/>
                  </a:lnTo>
                  <a:lnTo>
                    <a:pt x="340" y="615"/>
                  </a:lnTo>
                  <a:lnTo>
                    <a:pt x="340" y="594"/>
                  </a:lnTo>
                  <a:lnTo>
                    <a:pt x="327" y="588"/>
                  </a:lnTo>
                  <a:lnTo>
                    <a:pt x="308" y="578"/>
                  </a:lnTo>
                  <a:lnTo>
                    <a:pt x="302" y="561"/>
                  </a:lnTo>
                  <a:lnTo>
                    <a:pt x="204" y="488"/>
                  </a:lnTo>
                  <a:lnTo>
                    <a:pt x="106" y="413"/>
                  </a:lnTo>
                  <a:lnTo>
                    <a:pt x="0" y="331"/>
                  </a:lnTo>
                  <a:lnTo>
                    <a:pt x="0" y="325"/>
                  </a:lnTo>
                  <a:lnTo>
                    <a:pt x="0" y="321"/>
                  </a:lnTo>
                  <a:lnTo>
                    <a:pt x="2" y="281"/>
                  </a:lnTo>
                  <a:lnTo>
                    <a:pt x="50" y="256"/>
                  </a:lnTo>
                  <a:lnTo>
                    <a:pt x="79" y="252"/>
                  </a:lnTo>
                  <a:lnTo>
                    <a:pt x="104" y="242"/>
                  </a:lnTo>
                  <a:lnTo>
                    <a:pt x="116" y="225"/>
                  </a:lnTo>
                  <a:lnTo>
                    <a:pt x="148" y="211"/>
                  </a:lnTo>
                  <a:lnTo>
                    <a:pt x="152" y="187"/>
                  </a:lnTo>
                  <a:lnTo>
                    <a:pt x="167" y="183"/>
                  </a:lnTo>
                  <a:lnTo>
                    <a:pt x="181" y="171"/>
                  </a:lnTo>
                  <a:lnTo>
                    <a:pt x="219" y="165"/>
                  </a:lnTo>
                  <a:lnTo>
                    <a:pt x="225" y="152"/>
                  </a:lnTo>
                  <a:lnTo>
                    <a:pt x="217" y="144"/>
                  </a:lnTo>
                  <a:lnTo>
                    <a:pt x="210" y="108"/>
                  </a:lnTo>
                  <a:lnTo>
                    <a:pt x="208" y="89"/>
                  </a:lnTo>
                  <a:lnTo>
                    <a:pt x="198" y="66"/>
                  </a:lnTo>
                  <a:lnTo>
                    <a:pt x="227" y="48"/>
                  </a:lnTo>
                  <a:lnTo>
                    <a:pt x="258" y="43"/>
                  </a:lnTo>
                  <a:lnTo>
                    <a:pt x="277" y="27"/>
                  </a:lnTo>
                  <a:lnTo>
                    <a:pt x="304" y="18"/>
                  </a:lnTo>
                  <a:lnTo>
                    <a:pt x="352" y="12"/>
                  </a:lnTo>
                  <a:lnTo>
                    <a:pt x="398" y="8"/>
                  </a:lnTo>
                  <a:lnTo>
                    <a:pt x="411" y="14"/>
                  </a:lnTo>
                  <a:lnTo>
                    <a:pt x="438" y="0"/>
                  </a:lnTo>
                  <a:lnTo>
                    <a:pt x="469" y="0"/>
                  </a:lnTo>
                  <a:lnTo>
                    <a:pt x="480" y="8"/>
                  </a:lnTo>
                  <a:lnTo>
                    <a:pt x="499" y="6"/>
                  </a:lnTo>
                  <a:lnTo>
                    <a:pt x="494" y="23"/>
                  </a:lnTo>
                  <a:lnTo>
                    <a:pt x="498" y="56"/>
                  </a:lnTo>
                  <a:lnTo>
                    <a:pt x="490" y="83"/>
                  </a:lnTo>
                  <a:lnTo>
                    <a:pt x="473" y="102"/>
                  </a:lnTo>
                  <a:lnTo>
                    <a:pt x="475" y="129"/>
                  </a:lnTo>
                  <a:lnTo>
                    <a:pt x="498" y="148"/>
                  </a:lnTo>
                  <a:lnTo>
                    <a:pt x="499" y="158"/>
                  </a:lnTo>
                  <a:lnTo>
                    <a:pt x="517" y="171"/>
                  </a:lnTo>
                  <a:lnTo>
                    <a:pt x="528" y="231"/>
                  </a:lnTo>
                  <a:lnTo>
                    <a:pt x="538" y="261"/>
                  </a:lnTo>
                  <a:lnTo>
                    <a:pt x="538" y="277"/>
                  </a:lnTo>
                  <a:lnTo>
                    <a:pt x="534" y="306"/>
                  </a:lnTo>
                  <a:lnTo>
                    <a:pt x="536" y="321"/>
                  </a:lnTo>
                  <a:lnTo>
                    <a:pt x="532" y="340"/>
                  </a:lnTo>
                  <a:lnTo>
                    <a:pt x="534" y="361"/>
                  </a:lnTo>
                  <a:lnTo>
                    <a:pt x="523" y="375"/>
                  </a:lnTo>
                  <a:lnTo>
                    <a:pt x="540" y="400"/>
                  </a:lnTo>
                  <a:lnTo>
                    <a:pt x="542" y="415"/>
                  </a:lnTo>
                  <a:lnTo>
                    <a:pt x="551" y="434"/>
                  </a:lnTo>
                  <a:lnTo>
                    <a:pt x="565" y="427"/>
                  </a:lnTo>
                  <a:lnTo>
                    <a:pt x="588" y="444"/>
                  </a:lnTo>
                  <a:lnTo>
                    <a:pt x="601" y="4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2" name="Freeform 106">
              <a:extLst>
                <a:ext uri="{FF2B5EF4-FFF2-40B4-BE49-F238E27FC236}">
                  <a16:creationId xmlns:a16="http://schemas.microsoft.com/office/drawing/2014/main" id="{C5A870D8-675E-9647-85D7-E48FCD6A6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" y="2471"/>
              <a:ext cx="203" cy="188"/>
            </a:xfrm>
            <a:custGeom>
              <a:avLst/>
              <a:gdLst>
                <a:gd name="T0" fmla="*/ 182 w 203"/>
                <a:gd name="T1" fmla="*/ 185 h 188"/>
                <a:gd name="T2" fmla="*/ 173 w 203"/>
                <a:gd name="T3" fmla="*/ 175 h 188"/>
                <a:gd name="T4" fmla="*/ 159 w 203"/>
                <a:gd name="T5" fmla="*/ 154 h 188"/>
                <a:gd name="T6" fmla="*/ 146 w 203"/>
                <a:gd name="T7" fmla="*/ 144 h 188"/>
                <a:gd name="T8" fmla="*/ 138 w 203"/>
                <a:gd name="T9" fmla="*/ 131 h 188"/>
                <a:gd name="T10" fmla="*/ 111 w 203"/>
                <a:gd name="T11" fmla="*/ 117 h 188"/>
                <a:gd name="T12" fmla="*/ 90 w 203"/>
                <a:gd name="T13" fmla="*/ 117 h 188"/>
                <a:gd name="T14" fmla="*/ 82 w 203"/>
                <a:gd name="T15" fmla="*/ 110 h 188"/>
                <a:gd name="T16" fmla="*/ 65 w 203"/>
                <a:gd name="T17" fmla="*/ 119 h 188"/>
                <a:gd name="T18" fmla="*/ 48 w 203"/>
                <a:gd name="T19" fmla="*/ 104 h 188"/>
                <a:gd name="T20" fmla="*/ 38 w 203"/>
                <a:gd name="T21" fmla="*/ 129 h 188"/>
                <a:gd name="T22" fmla="*/ 4 w 203"/>
                <a:gd name="T23" fmla="*/ 121 h 188"/>
                <a:gd name="T24" fmla="*/ 0 w 203"/>
                <a:gd name="T25" fmla="*/ 108 h 188"/>
                <a:gd name="T26" fmla="*/ 11 w 203"/>
                <a:gd name="T27" fmla="*/ 58 h 188"/>
                <a:gd name="T28" fmla="*/ 13 w 203"/>
                <a:gd name="T29" fmla="*/ 35 h 188"/>
                <a:gd name="T30" fmla="*/ 23 w 203"/>
                <a:gd name="T31" fmla="*/ 25 h 188"/>
                <a:gd name="T32" fmla="*/ 44 w 203"/>
                <a:gd name="T33" fmla="*/ 19 h 188"/>
                <a:gd name="T34" fmla="*/ 59 w 203"/>
                <a:gd name="T35" fmla="*/ 0 h 188"/>
                <a:gd name="T36" fmla="*/ 77 w 203"/>
                <a:gd name="T37" fmla="*/ 39 h 188"/>
                <a:gd name="T38" fmla="*/ 86 w 203"/>
                <a:gd name="T39" fmla="*/ 69 h 188"/>
                <a:gd name="T40" fmla="*/ 104 w 203"/>
                <a:gd name="T41" fmla="*/ 87 h 188"/>
                <a:gd name="T42" fmla="*/ 146 w 203"/>
                <a:gd name="T43" fmla="*/ 119 h 188"/>
                <a:gd name="T44" fmla="*/ 163 w 203"/>
                <a:gd name="T45" fmla="*/ 138 h 188"/>
                <a:gd name="T46" fmla="*/ 178 w 203"/>
                <a:gd name="T47" fmla="*/ 158 h 188"/>
                <a:gd name="T48" fmla="*/ 190 w 203"/>
                <a:gd name="T49" fmla="*/ 169 h 188"/>
                <a:gd name="T50" fmla="*/ 203 w 203"/>
                <a:gd name="T51" fmla="*/ 181 h 188"/>
                <a:gd name="T52" fmla="*/ 196 w 203"/>
                <a:gd name="T53" fmla="*/ 188 h 188"/>
                <a:gd name="T54" fmla="*/ 182 w 203"/>
                <a:gd name="T55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3" h="188">
                  <a:moveTo>
                    <a:pt x="182" y="185"/>
                  </a:moveTo>
                  <a:lnTo>
                    <a:pt x="173" y="175"/>
                  </a:lnTo>
                  <a:lnTo>
                    <a:pt x="159" y="154"/>
                  </a:lnTo>
                  <a:lnTo>
                    <a:pt x="146" y="144"/>
                  </a:lnTo>
                  <a:lnTo>
                    <a:pt x="138" y="131"/>
                  </a:lnTo>
                  <a:lnTo>
                    <a:pt x="111" y="117"/>
                  </a:lnTo>
                  <a:lnTo>
                    <a:pt x="90" y="117"/>
                  </a:lnTo>
                  <a:lnTo>
                    <a:pt x="82" y="110"/>
                  </a:lnTo>
                  <a:lnTo>
                    <a:pt x="65" y="119"/>
                  </a:lnTo>
                  <a:lnTo>
                    <a:pt x="48" y="104"/>
                  </a:lnTo>
                  <a:lnTo>
                    <a:pt x="38" y="129"/>
                  </a:lnTo>
                  <a:lnTo>
                    <a:pt x="4" y="121"/>
                  </a:lnTo>
                  <a:lnTo>
                    <a:pt x="0" y="108"/>
                  </a:lnTo>
                  <a:lnTo>
                    <a:pt x="11" y="58"/>
                  </a:lnTo>
                  <a:lnTo>
                    <a:pt x="13" y="35"/>
                  </a:lnTo>
                  <a:lnTo>
                    <a:pt x="23" y="25"/>
                  </a:lnTo>
                  <a:lnTo>
                    <a:pt x="44" y="19"/>
                  </a:lnTo>
                  <a:lnTo>
                    <a:pt x="59" y="0"/>
                  </a:lnTo>
                  <a:lnTo>
                    <a:pt x="77" y="39"/>
                  </a:lnTo>
                  <a:lnTo>
                    <a:pt x="86" y="69"/>
                  </a:lnTo>
                  <a:lnTo>
                    <a:pt x="104" y="87"/>
                  </a:lnTo>
                  <a:lnTo>
                    <a:pt x="146" y="119"/>
                  </a:lnTo>
                  <a:lnTo>
                    <a:pt x="163" y="138"/>
                  </a:lnTo>
                  <a:lnTo>
                    <a:pt x="178" y="158"/>
                  </a:lnTo>
                  <a:lnTo>
                    <a:pt x="190" y="169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2" y="18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3" name="Freeform 113">
              <a:extLst>
                <a:ext uri="{FF2B5EF4-FFF2-40B4-BE49-F238E27FC236}">
                  <a16:creationId xmlns:a16="http://schemas.microsoft.com/office/drawing/2014/main" id="{A93A3A38-A54D-0447-B628-A6A46906D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003"/>
              <a:ext cx="169" cy="215"/>
            </a:xfrm>
            <a:custGeom>
              <a:avLst/>
              <a:gdLst>
                <a:gd name="T0" fmla="*/ 69 w 169"/>
                <a:gd name="T1" fmla="*/ 215 h 215"/>
                <a:gd name="T2" fmla="*/ 39 w 169"/>
                <a:gd name="T3" fmla="*/ 181 h 215"/>
                <a:gd name="T4" fmla="*/ 19 w 169"/>
                <a:gd name="T5" fmla="*/ 154 h 215"/>
                <a:gd name="T6" fmla="*/ 0 w 169"/>
                <a:gd name="T7" fmla="*/ 117 h 215"/>
                <a:gd name="T8" fmla="*/ 2 w 169"/>
                <a:gd name="T9" fmla="*/ 108 h 215"/>
                <a:gd name="T10" fmla="*/ 8 w 169"/>
                <a:gd name="T11" fmla="*/ 96 h 215"/>
                <a:gd name="T12" fmla="*/ 16 w 169"/>
                <a:gd name="T13" fmla="*/ 71 h 215"/>
                <a:gd name="T14" fmla="*/ 21 w 169"/>
                <a:gd name="T15" fmla="*/ 46 h 215"/>
                <a:gd name="T16" fmla="*/ 31 w 169"/>
                <a:gd name="T17" fmla="*/ 44 h 215"/>
                <a:gd name="T18" fmla="*/ 75 w 169"/>
                <a:gd name="T19" fmla="*/ 44 h 215"/>
                <a:gd name="T20" fmla="*/ 75 w 169"/>
                <a:gd name="T21" fmla="*/ 4 h 215"/>
                <a:gd name="T22" fmla="*/ 89 w 169"/>
                <a:gd name="T23" fmla="*/ 0 h 215"/>
                <a:gd name="T24" fmla="*/ 108 w 169"/>
                <a:gd name="T25" fmla="*/ 6 h 215"/>
                <a:gd name="T26" fmla="*/ 125 w 169"/>
                <a:gd name="T27" fmla="*/ 2 h 215"/>
                <a:gd name="T28" fmla="*/ 129 w 169"/>
                <a:gd name="T29" fmla="*/ 4 h 215"/>
                <a:gd name="T30" fmla="*/ 127 w 169"/>
                <a:gd name="T31" fmla="*/ 17 h 215"/>
                <a:gd name="T32" fmla="*/ 135 w 169"/>
                <a:gd name="T33" fmla="*/ 35 h 215"/>
                <a:gd name="T34" fmla="*/ 158 w 169"/>
                <a:gd name="T35" fmla="*/ 33 h 215"/>
                <a:gd name="T36" fmla="*/ 165 w 169"/>
                <a:gd name="T37" fmla="*/ 38 h 215"/>
                <a:gd name="T38" fmla="*/ 152 w 169"/>
                <a:gd name="T39" fmla="*/ 79 h 215"/>
                <a:gd name="T40" fmla="*/ 167 w 169"/>
                <a:gd name="T41" fmla="*/ 98 h 215"/>
                <a:gd name="T42" fmla="*/ 169 w 169"/>
                <a:gd name="T43" fmla="*/ 125 h 215"/>
                <a:gd name="T44" fmla="*/ 165 w 169"/>
                <a:gd name="T45" fmla="*/ 148 h 215"/>
                <a:gd name="T46" fmla="*/ 158 w 169"/>
                <a:gd name="T47" fmla="*/ 163 h 215"/>
                <a:gd name="T48" fmla="*/ 131 w 169"/>
                <a:gd name="T49" fmla="*/ 163 h 215"/>
                <a:gd name="T50" fmla="*/ 113 w 169"/>
                <a:gd name="T51" fmla="*/ 146 h 215"/>
                <a:gd name="T52" fmla="*/ 112 w 169"/>
                <a:gd name="T53" fmla="*/ 161 h 215"/>
                <a:gd name="T54" fmla="*/ 92 w 169"/>
                <a:gd name="T55" fmla="*/ 165 h 215"/>
                <a:gd name="T56" fmla="*/ 81 w 169"/>
                <a:gd name="T57" fmla="*/ 175 h 215"/>
                <a:gd name="T58" fmla="*/ 92 w 169"/>
                <a:gd name="T59" fmla="*/ 196 h 215"/>
                <a:gd name="T60" fmla="*/ 69 w 169"/>
                <a:gd name="T6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15">
                  <a:moveTo>
                    <a:pt x="69" y="215"/>
                  </a:moveTo>
                  <a:lnTo>
                    <a:pt x="39" y="181"/>
                  </a:lnTo>
                  <a:lnTo>
                    <a:pt x="19" y="154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8" y="96"/>
                  </a:lnTo>
                  <a:lnTo>
                    <a:pt x="16" y="71"/>
                  </a:lnTo>
                  <a:lnTo>
                    <a:pt x="21" y="46"/>
                  </a:lnTo>
                  <a:lnTo>
                    <a:pt x="31" y="44"/>
                  </a:lnTo>
                  <a:lnTo>
                    <a:pt x="75" y="44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108" y="6"/>
                  </a:lnTo>
                  <a:lnTo>
                    <a:pt x="125" y="2"/>
                  </a:lnTo>
                  <a:lnTo>
                    <a:pt x="129" y="4"/>
                  </a:lnTo>
                  <a:lnTo>
                    <a:pt x="127" y="17"/>
                  </a:lnTo>
                  <a:lnTo>
                    <a:pt x="135" y="35"/>
                  </a:lnTo>
                  <a:lnTo>
                    <a:pt x="158" y="33"/>
                  </a:lnTo>
                  <a:lnTo>
                    <a:pt x="165" y="38"/>
                  </a:lnTo>
                  <a:lnTo>
                    <a:pt x="152" y="79"/>
                  </a:lnTo>
                  <a:lnTo>
                    <a:pt x="167" y="98"/>
                  </a:lnTo>
                  <a:lnTo>
                    <a:pt x="169" y="125"/>
                  </a:lnTo>
                  <a:lnTo>
                    <a:pt x="165" y="148"/>
                  </a:lnTo>
                  <a:lnTo>
                    <a:pt x="158" y="163"/>
                  </a:lnTo>
                  <a:lnTo>
                    <a:pt x="131" y="163"/>
                  </a:lnTo>
                  <a:lnTo>
                    <a:pt x="113" y="146"/>
                  </a:lnTo>
                  <a:lnTo>
                    <a:pt x="112" y="161"/>
                  </a:lnTo>
                  <a:lnTo>
                    <a:pt x="92" y="165"/>
                  </a:lnTo>
                  <a:lnTo>
                    <a:pt x="81" y="175"/>
                  </a:lnTo>
                  <a:lnTo>
                    <a:pt x="92" y="196"/>
                  </a:lnTo>
                  <a:lnTo>
                    <a:pt x="69" y="2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4" name="Freeform 115">
              <a:extLst>
                <a:ext uri="{FF2B5EF4-FFF2-40B4-BE49-F238E27FC236}">
                  <a16:creationId xmlns:a16="http://schemas.microsoft.com/office/drawing/2014/main" id="{DEA5A8C9-0059-064F-B219-1200EB16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3005"/>
              <a:ext cx="59" cy="44"/>
            </a:xfrm>
            <a:custGeom>
              <a:avLst/>
              <a:gdLst>
                <a:gd name="T0" fmla="*/ 5 w 59"/>
                <a:gd name="T1" fmla="*/ 44 h 44"/>
                <a:gd name="T2" fmla="*/ 0 w 59"/>
                <a:gd name="T3" fmla="*/ 38 h 44"/>
                <a:gd name="T4" fmla="*/ 11 w 59"/>
                <a:gd name="T5" fmla="*/ 0 h 44"/>
                <a:gd name="T6" fmla="*/ 59 w 59"/>
                <a:gd name="T7" fmla="*/ 2 h 44"/>
                <a:gd name="T8" fmla="*/ 59 w 59"/>
                <a:gd name="T9" fmla="*/ 42 h 44"/>
                <a:gd name="T10" fmla="*/ 15 w 59"/>
                <a:gd name="T11" fmla="*/ 42 h 44"/>
                <a:gd name="T12" fmla="*/ 5 w 59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lnTo>
                    <a:pt x="0" y="38"/>
                  </a:lnTo>
                  <a:lnTo>
                    <a:pt x="11" y="0"/>
                  </a:lnTo>
                  <a:lnTo>
                    <a:pt x="59" y="2"/>
                  </a:lnTo>
                  <a:lnTo>
                    <a:pt x="59" y="42"/>
                  </a:lnTo>
                  <a:lnTo>
                    <a:pt x="15" y="42"/>
                  </a:lnTo>
                  <a:lnTo>
                    <a:pt x="5" y="4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5" name="Freeform 132">
              <a:extLst>
                <a:ext uri="{FF2B5EF4-FFF2-40B4-BE49-F238E27FC236}">
                  <a16:creationId xmlns:a16="http://schemas.microsoft.com/office/drawing/2014/main" id="{8A21982D-2AF5-264A-AED1-8A7FAAC9C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" y="1955"/>
              <a:ext cx="462" cy="462"/>
            </a:xfrm>
            <a:custGeom>
              <a:avLst/>
              <a:gdLst>
                <a:gd name="T0" fmla="*/ 163 w 462"/>
                <a:gd name="T1" fmla="*/ 349 h 462"/>
                <a:gd name="T2" fmla="*/ 142 w 462"/>
                <a:gd name="T3" fmla="*/ 363 h 462"/>
                <a:gd name="T4" fmla="*/ 124 w 462"/>
                <a:gd name="T5" fmla="*/ 343 h 462"/>
                <a:gd name="T6" fmla="*/ 78 w 462"/>
                <a:gd name="T7" fmla="*/ 330 h 462"/>
                <a:gd name="T8" fmla="*/ 65 w 462"/>
                <a:gd name="T9" fmla="*/ 309 h 462"/>
                <a:gd name="T10" fmla="*/ 42 w 462"/>
                <a:gd name="T11" fmla="*/ 292 h 462"/>
                <a:gd name="T12" fmla="*/ 28 w 462"/>
                <a:gd name="T13" fmla="*/ 299 h 462"/>
                <a:gd name="T14" fmla="*/ 19 w 462"/>
                <a:gd name="T15" fmla="*/ 280 h 462"/>
                <a:gd name="T16" fmla="*/ 17 w 462"/>
                <a:gd name="T17" fmla="*/ 265 h 462"/>
                <a:gd name="T18" fmla="*/ 0 w 462"/>
                <a:gd name="T19" fmla="*/ 240 h 462"/>
                <a:gd name="T20" fmla="*/ 11 w 462"/>
                <a:gd name="T21" fmla="*/ 226 h 462"/>
                <a:gd name="T22" fmla="*/ 9 w 462"/>
                <a:gd name="T23" fmla="*/ 205 h 462"/>
                <a:gd name="T24" fmla="*/ 13 w 462"/>
                <a:gd name="T25" fmla="*/ 186 h 462"/>
                <a:gd name="T26" fmla="*/ 11 w 462"/>
                <a:gd name="T27" fmla="*/ 171 h 462"/>
                <a:gd name="T28" fmla="*/ 15 w 462"/>
                <a:gd name="T29" fmla="*/ 142 h 462"/>
                <a:gd name="T30" fmla="*/ 15 w 462"/>
                <a:gd name="T31" fmla="*/ 126 h 462"/>
                <a:gd name="T32" fmla="*/ 5 w 462"/>
                <a:gd name="T33" fmla="*/ 96 h 462"/>
                <a:gd name="T34" fmla="*/ 19 w 462"/>
                <a:gd name="T35" fmla="*/ 88 h 462"/>
                <a:gd name="T36" fmla="*/ 23 w 462"/>
                <a:gd name="T37" fmla="*/ 75 h 462"/>
                <a:gd name="T38" fmla="*/ 19 w 462"/>
                <a:gd name="T39" fmla="*/ 61 h 462"/>
                <a:gd name="T40" fmla="*/ 38 w 462"/>
                <a:gd name="T41" fmla="*/ 48 h 462"/>
                <a:gd name="T42" fmla="*/ 48 w 462"/>
                <a:gd name="T43" fmla="*/ 36 h 462"/>
                <a:gd name="T44" fmla="*/ 61 w 462"/>
                <a:gd name="T45" fmla="*/ 27 h 462"/>
                <a:gd name="T46" fmla="*/ 63 w 462"/>
                <a:gd name="T47" fmla="*/ 0 h 462"/>
                <a:gd name="T48" fmla="*/ 95 w 462"/>
                <a:gd name="T49" fmla="*/ 11 h 462"/>
                <a:gd name="T50" fmla="*/ 109 w 462"/>
                <a:gd name="T51" fmla="*/ 9 h 462"/>
                <a:gd name="T52" fmla="*/ 132 w 462"/>
                <a:gd name="T53" fmla="*/ 15 h 462"/>
                <a:gd name="T54" fmla="*/ 170 w 462"/>
                <a:gd name="T55" fmla="*/ 30 h 462"/>
                <a:gd name="T56" fmla="*/ 184 w 462"/>
                <a:gd name="T57" fmla="*/ 61 h 462"/>
                <a:gd name="T58" fmla="*/ 211 w 462"/>
                <a:gd name="T59" fmla="*/ 67 h 462"/>
                <a:gd name="T60" fmla="*/ 251 w 462"/>
                <a:gd name="T61" fmla="*/ 80 h 462"/>
                <a:gd name="T62" fmla="*/ 282 w 462"/>
                <a:gd name="T63" fmla="*/ 98 h 462"/>
                <a:gd name="T64" fmla="*/ 295 w 462"/>
                <a:gd name="T65" fmla="*/ 90 h 462"/>
                <a:gd name="T66" fmla="*/ 309 w 462"/>
                <a:gd name="T67" fmla="*/ 73 h 462"/>
                <a:gd name="T68" fmla="*/ 301 w 462"/>
                <a:gd name="T69" fmla="*/ 48 h 462"/>
                <a:gd name="T70" fmla="*/ 310 w 462"/>
                <a:gd name="T71" fmla="*/ 30 h 462"/>
                <a:gd name="T72" fmla="*/ 330 w 462"/>
                <a:gd name="T73" fmla="*/ 15 h 462"/>
                <a:gd name="T74" fmla="*/ 351 w 462"/>
                <a:gd name="T75" fmla="*/ 11 h 462"/>
                <a:gd name="T76" fmla="*/ 389 w 462"/>
                <a:gd name="T77" fmla="*/ 17 h 462"/>
                <a:gd name="T78" fmla="*/ 399 w 462"/>
                <a:gd name="T79" fmla="*/ 32 h 462"/>
                <a:gd name="T80" fmla="*/ 410 w 462"/>
                <a:gd name="T81" fmla="*/ 32 h 462"/>
                <a:gd name="T82" fmla="*/ 420 w 462"/>
                <a:gd name="T83" fmla="*/ 38 h 462"/>
                <a:gd name="T84" fmla="*/ 449 w 462"/>
                <a:gd name="T85" fmla="*/ 42 h 462"/>
                <a:gd name="T86" fmla="*/ 454 w 462"/>
                <a:gd name="T87" fmla="*/ 53 h 462"/>
                <a:gd name="T88" fmla="*/ 445 w 462"/>
                <a:gd name="T89" fmla="*/ 71 h 462"/>
                <a:gd name="T90" fmla="*/ 451 w 462"/>
                <a:gd name="T91" fmla="*/ 84 h 462"/>
                <a:gd name="T92" fmla="*/ 445 w 462"/>
                <a:gd name="T93" fmla="*/ 105 h 462"/>
                <a:gd name="T94" fmla="*/ 454 w 462"/>
                <a:gd name="T95" fmla="*/ 132 h 462"/>
                <a:gd name="T96" fmla="*/ 458 w 462"/>
                <a:gd name="T97" fmla="*/ 253 h 462"/>
                <a:gd name="T98" fmla="*/ 460 w 462"/>
                <a:gd name="T99" fmla="*/ 380 h 462"/>
                <a:gd name="T100" fmla="*/ 462 w 462"/>
                <a:gd name="T101" fmla="*/ 447 h 462"/>
                <a:gd name="T102" fmla="*/ 428 w 462"/>
                <a:gd name="T103" fmla="*/ 447 h 462"/>
                <a:gd name="T104" fmla="*/ 428 w 462"/>
                <a:gd name="T105" fmla="*/ 462 h 462"/>
                <a:gd name="T106" fmla="*/ 309 w 462"/>
                <a:gd name="T107" fmla="*/ 397 h 462"/>
                <a:gd name="T108" fmla="*/ 191 w 462"/>
                <a:gd name="T109" fmla="*/ 332 h 462"/>
                <a:gd name="T110" fmla="*/ 163 w 462"/>
                <a:gd name="T111" fmla="*/ 34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62">
                  <a:moveTo>
                    <a:pt x="163" y="349"/>
                  </a:moveTo>
                  <a:lnTo>
                    <a:pt x="142" y="363"/>
                  </a:lnTo>
                  <a:lnTo>
                    <a:pt x="124" y="343"/>
                  </a:lnTo>
                  <a:lnTo>
                    <a:pt x="78" y="330"/>
                  </a:lnTo>
                  <a:lnTo>
                    <a:pt x="65" y="309"/>
                  </a:lnTo>
                  <a:lnTo>
                    <a:pt x="42" y="292"/>
                  </a:lnTo>
                  <a:lnTo>
                    <a:pt x="28" y="299"/>
                  </a:lnTo>
                  <a:lnTo>
                    <a:pt x="19" y="280"/>
                  </a:lnTo>
                  <a:lnTo>
                    <a:pt x="17" y="265"/>
                  </a:lnTo>
                  <a:lnTo>
                    <a:pt x="0" y="240"/>
                  </a:lnTo>
                  <a:lnTo>
                    <a:pt x="11" y="226"/>
                  </a:lnTo>
                  <a:lnTo>
                    <a:pt x="9" y="205"/>
                  </a:lnTo>
                  <a:lnTo>
                    <a:pt x="13" y="186"/>
                  </a:lnTo>
                  <a:lnTo>
                    <a:pt x="11" y="171"/>
                  </a:lnTo>
                  <a:lnTo>
                    <a:pt x="15" y="142"/>
                  </a:lnTo>
                  <a:lnTo>
                    <a:pt x="15" y="126"/>
                  </a:lnTo>
                  <a:lnTo>
                    <a:pt x="5" y="96"/>
                  </a:lnTo>
                  <a:lnTo>
                    <a:pt x="19" y="88"/>
                  </a:lnTo>
                  <a:lnTo>
                    <a:pt x="23" y="75"/>
                  </a:lnTo>
                  <a:lnTo>
                    <a:pt x="19" y="61"/>
                  </a:lnTo>
                  <a:lnTo>
                    <a:pt x="38" y="48"/>
                  </a:lnTo>
                  <a:lnTo>
                    <a:pt x="48" y="36"/>
                  </a:lnTo>
                  <a:lnTo>
                    <a:pt x="61" y="27"/>
                  </a:lnTo>
                  <a:lnTo>
                    <a:pt x="63" y="0"/>
                  </a:lnTo>
                  <a:lnTo>
                    <a:pt x="95" y="11"/>
                  </a:lnTo>
                  <a:lnTo>
                    <a:pt x="109" y="9"/>
                  </a:lnTo>
                  <a:lnTo>
                    <a:pt x="132" y="15"/>
                  </a:lnTo>
                  <a:lnTo>
                    <a:pt x="170" y="30"/>
                  </a:lnTo>
                  <a:lnTo>
                    <a:pt x="184" y="61"/>
                  </a:lnTo>
                  <a:lnTo>
                    <a:pt x="211" y="67"/>
                  </a:lnTo>
                  <a:lnTo>
                    <a:pt x="251" y="80"/>
                  </a:lnTo>
                  <a:lnTo>
                    <a:pt x="282" y="98"/>
                  </a:lnTo>
                  <a:lnTo>
                    <a:pt x="295" y="90"/>
                  </a:lnTo>
                  <a:lnTo>
                    <a:pt x="309" y="73"/>
                  </a:lnTo>
                  <a:lnTo>
                    <a:pt x="301" y="48"/>
                  </a:lnTo>
                  <a:lnTo>
                    <a:pt x="310" y="30"/>
                  </a:lnTo>
                  <a:lnTo>
                    <a:pt x="330" y="15"/>
                  </a:lnTo>
                  <a:lnTo>
                    <a:pt x="351" y="11"/>
                  </a:lnTo>
                  <a:lnTo>
                    <a:pt x="389" y="17"/>
                  </a:lnTo>
                  <a:lnTo>
                    <a:pt x="399" y="32"/>
                  </a:lnTo>
                  <a:lnTo>
                    <a:pt x="410" y="32"/>
                  </a:lnTo>
                  <a:lnTo>
                    <a:pt x="420" y="38"/>
                  </a:lnTo>
                  <a:lnTo>
                    <a:pt x="449" y="42"/>
                  </a:lnTo>
                  <a:lnTo>
                    <a:pt x="454" y="53"/>
                  </a:lnTo>
                  <a:lnTo>
                    <a:pt x="445" y="71"/>
                  </a:lnTo>
                  <a:lnTo>
                    <a:pt x="451" y="84"/>
                  </a:lnTo>
                  <a:lnTo>
                    <a:pt x="445" y="105"/>
                  </a:lnTo>
                  <a:lnTo>
                    <a:pt x="454" y="132"/>
                  </a:lnTo>
                  <a:lnTo>
                    <a:pt x="458" y="253"/>
                  </a:lnTo>
                  <a:lnTo>
                    <a:pt x="460" y="380"/>
                  </a:lnTo>
                  <a:lnTo>
                    <a:pt x="462" y="447"/>
                  </a:lnTo>
                  <a:lnTo>
                    <a:pt x="428" y="447"/>
                  </a:lnTo>
                  <a:lnTo>
                    <a:pt x="428" y="462"/>
                  </a:lnTo>
                  <a:lnTo>
                    <a:pt x="309" y="397"/>
                  </a:lnTo>
                  <a:lnTo>
                    <a:pt x="191" y="332"/>
                  </a:lnTo>
                  <a:lnTo>
                    <a:pt x="163" y="34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6" name="Freeform 134">
              <a:extLst>
                <a:ext uri="{FF2B5EF4-FFF2-40B4-BE49-F238E27FC236}">
                  <a16:creationId xmlns:a16="http://schemas.microsoft.com/office/drawing/2014/main" id="{667CDDE4-FA04-0B4A-A61E-AE4001E56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4057"/>
              <a:ext cx="69" cy="69"/>
            </a:xfrm>
            <a:custGeom>
              <a:avLst/>
              <a:gdLst>
                <a:gd name="T0" fmla="*/ 60 w 69"/>
                <a:gd name="T1" fmla="*/ 12 h 69"/>
                <a:gd name="T2" fmla="*/ 69 w 69"/>
                <a:gd name="T3" fmla="*/ 21 h 69"/>
                <a:gd name="T4" fmla="*/ 60 w 69"/>
                <a:gd name="T5" fmla="*/ 39 h 69"/>
                <a:gd name="T6" fmla="*/ 54 w 69"/>
                <a:gd name="T7" fmla="*/ 50 h 69"/>
                <a:gd name="T8" fmla="*/ 37 w 69"/>
                <a:gd name="T9" fmla="*/ 54 h 69"/>
                <a:gd name="T10" fmla="*/ 31 w 69"/>
                <a:gd name="T11" fmla="*/ 65 h 69"/>
                <a:gd name="T12" fmla="*/ 21 w 69"/>
                <a:gd name="T13" fmla="*/ 69 h 69"/>
                <a:gd name="T14" fmla="*/ 0 w 69"/>
                <a:gd name="T15" fmla="*/ 42 h 69"/>
                <a:gd name="T16" fmla="*/ 17 w 69"/>
                <a:gd name="T17" fmla="*/ 21 h 69"/>
                <a:gd name="T18" fmla="*/ 33 w 69"/>
                <a:gd name="T19" fmla="*/ 8 h 69"/>
                <a:gd name="T20" fmla="*/ 46 w 69"/>
                <a:gd name="T21" fmla="*/ 0 h 69"/>
                <a:gd name="T22" fmla="*/ 60 w 69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0" y="12"/>
                  </a:moveTo>
                  <a:lnTo>
                    <a:pt x="69" y="21"/>
                  </a:lnTo>
                  <a:lnTo>
                    <a:pt x="60" y="39"/>
                  </a:lnTo>
                  <a:lnTo>
                    <a:pt x="54" y="50"/>
                  </a:lnTo>
                  <a:lnTo>
                    <a:pt x="37" y="54"/>
                  </a:lnTo>
                  <a:lnTo>
                    <a:pt x="31" y="65"/>
                  </a:lnTo>
                  <a:lnTo>
                    <a:pt x="21" y="69"/>
                  </a:lnTo>
                  <a:lnTo>
                    <a:pt x="0" y="42"/>
                  </a:lnTo>
                  <a:lnTo>
                    <a:pt x="17" y="21"/>
                  </a:lnTo>
                  <a:lnTo>
                    <a:pt x="33" y="8"/>
                  </a:lnTo>
                  <a:lnTo>
                    <a:pt x="46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5E9732"/>
                </a:solidFill>
              </a:endParaRPr>
            </a:p>
          </p:txBody>
        </p:sp>
        <p:sp>
          <p:nvSpPr>
            <p:cNvPr id="207" name="Freeform 139">
              <a:extLst>
                <a:ext uri="{FF2B5EF4-FFF2-40B4-BE49-F238E27FC236}">
                  <a16:creationId xmlns:a16="http://schemas.microsoft.com/office/drawing/2014/main" id="{6318B218-0DD7-CE4E-811D-8B68D9C48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" y="3493"/>
              <a:ext cx="224" cy="461"/>
            </a:xfrm>
            <a:custGeom>
              <a:avLst/>
              <a:gdLst>
                <a:gd name="T0" fmla="*/ 201 w 224"/>
                <a:gd name="T1" fmla="*/ 15 h 461"/>
                <a:gd name="T2" fmla="*/ 209 w 224"/>
                <a:gd name="T3" fmla="*/ 28 h 461"/>
                <a:gd name="T4" fmla="*/ 215 w 224"/>
                <a:gd name="T5" fmla="*/ 52 h 461"/>
                <a:gd name="T6" fmla="*/ 219 w 224"/>
                <a:gd name="T7" fmla="*/ 92 h 461"/>
                <a:gd name="T8" fmla="*/ 224 w 224"/>
                <a:gd name="T9" fmla="*/ 109 h 461"/>
                <a:gd name="T10" fmla="*/ 220 w 224"/>
                <a:gd name="T11" fmla="*/ 125 h 461"/>
                <a:gd name="T12" fmla="*/ 215 w 224"/>
                <a:gd name="T13" fmla="*/ 134 h 461"/>
                <a:gd name="T14" fmla="*/ 207 w 224"/>
                <a:gd name="T15" fmla="*/ 115 h 461"/>
                <a:gd name="T16" fmla="*/ 201 w 224"/>
                <a:gd name="T17" fmla="*/ 125 h 461"/>
                <a:gd name="T18" fmla="*/ 205 w 224"/>
                <a:gd name="T19" fmla="*/ 149 h 461"/>
                <a:gd name="T20" fmla="*/ 201 w 224"/>
                <a:gd name="T21" fmla="*/ 165 h 461"/>
                <a:gd name="T22" fmla="*/ 194 w 224"/>
                <a:gd name="T23" fmla="*/ 173 h 461"/>
                <a:gd name="T24" fmla="*/ 190 w 224"/>
                <a:gd name="T25" fmla="*/ 201 h 461"/>
                <a:gd name="T26" fmla="*/ 176 w 224"/>
                <a:gd name="T27" fmla="*/ 242 h 461"/>
                <a:gd name="T28" fmla="*/ 159 w 224"/>
                <a:gd name="T29" fmla="*/ 288 h 461"/>
                <a:gd name="T30" fmla="*/ 136 w 224"/>
                <a:gd name="T31" fmla="*/ 353 h 461"/>
                <a:gd name="T32" fmla="*/ 123 w 224"/>
                <a:gd name="T33" fmla="*/ 399 h 461"/>
                <a:gd name="T34" fmla="*/ 107 w 224"/>
                <a:gd name="T35" fmla="*/ 439 h 461"/>
                <a:gd name="T36" fmla="*/ 82 w 224"/>
                <a:gd name="T37" fmla="*/ 447 h 461"/>
                <a:gd name="T38" fmla="*/ 55 w 224"/>
                <a:gd name="T39" fmla="*/ 461 h 461"/>
                <a:gd name="T40" fmla="*/ 40 w 224"/>
                <a:gd name="T41" fmla="*/ 453 h 461"/>
                <a:gd name="T42" fmla="*/ 17 w 224"/>
                <a:gd name="T43" fmla="*/ 441 h 461"/>
                <a:gd name="T44" fmla="*/ 9 w 224"/>
                <a:gd name="T45" fmla="*/ 422 h 461"/>
                <a:gd name="T46" fmla="*/ 9 w 224"/>
                <a:gd name="T47" fmla="*/ 393 h 461"/>
                <a:gd name="T48" fmla="*/ 2 w 224"/>
                <a:gd name="T49" fmla="*/ 365 h 461"/>
                <a:gd name="T50" fmla="*/ 0 w 224"/>
                <a:gd name="T51" fmla="*/ 341 h 461"/>
                <a:gd name="T52" fmla="*/ 5 w 224"/>
                <a:gd name="T53" fmla="*/ 317 h 461"/>
                <a:gd name="T54" fmla="*/ 19 w 224"/>
                <a:gd name="T55" fmla="*/ 311 h 461"/>
                <a:gd name="T56" fmla="*/ 21 w 224"/>
                <a:gd name="T57" fmla="*/ 299 h 461"/>
                <a:gd name="T58" fmla="*/ 36 w 224"/>
                <a:gd name="T59" fmla="*/ 272 h 461"/>
                <a:gd name="T60" fmla="*/ 40 w 224"/>
                <a:gd name="T61" fmla="*/ 251 h 461"/>
                <a:gd name="T62" fmla="*/ 34 w 224"/>
                <a:gd name="T63" fmla="*/ 236 h 461"/>
                <a:gd name="T64" fmla="*/ 28 w 224"/>
                <a:gd name="T65" fmla="*/ 215 h 461"/>
                <a:gd name="T66" fmla="*/ 28 w 224"/>
                <a:gd name="T67" fmla="*/ 182 h 461"/>
                <a:gd name="T68" fmla="*/ 40 w 224"/>
                <a:gd name="T69" fmla="*/ 163 h 461"/>
                <a:gd name="T70" fmla="*/ 44 w 224"/>
                <a:gd name="T71" fmla="*/ 142 h 461"/>
                <a:gd name="T72" fmla="*/ 59 w 224"/>
                <a:gd name="T73" fmla="*/ 140 h 461"/>
                <a:gd name="T74" fmla="*/ 76 w 224"/>
                <a:gd name="T75" fmla="*/ 134 h 461"/>
                <a:gd name="T76" fmla="*/ 88 w 224"/>
                <a:gd name="T77" fmla="*/ 128 h 461"/>
                <a:gd name="T78" fmla="*/ 100 w 224"/>
                <a:gd name="T79" fmla="*/ 126 h 461"/>
                <a:gd name="T80" fmla="*/ 119 w 224"/>
                <a:gd name="T81" fmla="*/ 107 h 461"/>
                <a:gd name="T82" fmla="*/ 144 w 224"/>
                <a:gd name="T83" fmla="*/ 86 h 461"/>
                <a:gd name="T84" fmla="*/ 153 w 224"/>
                <a:gd name="T85" fmla="*/ 69 h 461"/>
                <a:gd name="T86" fmla="*/ 149 w 224"/>
                <a:gd name="T87" fmla="*/ 55 h 461"/>
                <a:gd name="T88" fmla="*/ 163 w 224"/>
                <a:gd name="T89" fmla="*/ 59 h 461"/>
                <a:gd name="T90" fmla="*/ 180 w 224"/>
                <a:gd name="T91" fmla="*/ 36 h 461"/>
                <a:gd name="T92" fmla="*/ 180 w 224"/>
                <a:gd name="T93" fmla="*/ 15 h 461"/>
                <a:gd name="T94" fmla="*/ 192 w 224"/>
                <a:gd name="T95" fmla="*/ 0 h 461"/>
                <a:gd name="T96" fmla="*/ 201 w 224"/>
                <a:gd name="T97" fmla="*/ 1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461">
                  <a:moveTo>
                    <a:pt x="201" y="15"/>
                  </a:moveTo>
                  <a:lnTo>
                    <a:pt x="209" y="28"/>
                  </a:lnTo>
                  <a:lnTo>
                    <a:pt x="215" y="52"/>
                  </a:lnTo>
                  <a:lnTo>
                    <a:pt x="219" y="92"/>
                  </a:lnTo>
                  <a:lnTo>
                    <a:pt x="224" y="109"/>
                  </a:lnTo>
                  <a:lnTo>
                    <a:pt x="220" y="125"/>
                  </a:lnTo>
                  <a:lnTo>
                    <a:pt x="215" y="134"/>
                  </a:lnTo>
                  <a:lnTo>
                    <a:pt x="207" y="115"/>
                  </a:lnTo>
                  <a:lnTo>
                    <a:pt x="201" y="125"/>
                  </a:lnTo>
                  <a:lnTo>
                    <a:pt x="205" y="149"/>
                  </a:lnTo>
                  <a:lnTo>
                    <a:pt x="201" y="165"/>
                  </a:lnTo>
                  <a:lnTo>
                    <a:pt x="194" y="173"/>
                  </a:lnTo>
                  <a:lnTo>
                    <a:pt x="190" y="201"/>
                  </a:lnTo>
                  <a:lnTo>
                    <a:pt x="176" y="242"/>
                  </a:lnTo>
                  <a:lnTo>
                    <a:pt x="159" y="288"/>
                  </a:lnTo>
                  <a:lnTo>
                    <a:pt x="136" y="353"/>
                  </a:lnTo>
                  <a:lnTo>
                    <a:pt x="123" y="399"/>
                  </a:lnTo>
                  <a:lnTo>
                    <a:pt x="107" y="439"/>
                  </a:lnTo>
                  <a:lnTo>
                    <a:pt x="82" y="447"/>
                  </a:lnTo>
                  <a:lnTo>
                    <a:pt x="55" y="461"/>
                  </a:lnTo>
                  <a:lnTo>
                    <a:pt x="40" y="453"/>
                  </a:lnTo>
                  <a:lnTo>
                    <a:pt x="17" y="441"/>
                  </a:lnTo>
                  <a:lnTo>
                    <a:pt x="9" y="422"/>
                  </a:lnTo>
                  <a:lnTo>
                    <a:pt x="9" y="393"/>
                  </a:lnTo>
                  <a:lnTo>
                    <a:pt x="2" y="365"/>
                  </a:lnTo>
                  <a:lnTo>
                    <a:pt x="0" y="341"/>
                  </a:lnTo>
                  <a:lnTo>
                    <a:pt x="5" y="317"/>
                  </a:lnTo>
                  <a:lnTo>
                    <a:pt x="19" y="311"/>
                  </a:lnTo>
                  <a:lnTo>
                    <a:pt x="21" y="299"/>
                  </a:lnTo>
                  <a:lnTo>
                    <a:pt x="36" y="272"/>
                  </a:lnTo>
                  <a:lnTo>
                    <a:pt x="40" y="251"/>
                  </a:lnTo>
                  <a:lnTo>
                    <a:pt x="34" y="236"/>
                  </a:lnTo>
                  <a:lnTo>
                    <a:pt x="28" y="215"/>
                  </a:lnTo>
                  <a:lnTo>
                    <a:pt x="28" y="182"/>
                  </a:lnTo>
                  <a:lnTo>
                    <a:pt x="40" y="163"/>
                  </a:lnTo>
                  <a:lnTo>
                    <a:pt x="44" y="142"/>
                  </a:lnTo>
                  <a:lnTo>
                    <a:pt x="59" y="140"/>
                  </a:lnTo>
                  <a:lnTo>
                    <a:pt x="76" y="134"/>
                  </a:lnTo>
                  <a:lnTo>
                    <a:pt x="88" y="128"/>
                  </a:lnTo>
                  <a:lnTo>
                    <a:pt x="100" y="126"/>
                  </a:lnTo>
                  <a:lnTo>
                    <a:pt x="119" y="107"/>
                  </a:lnTo>
                  <a:lnTo>
                    <a:pt x="144" y="86"/>
                  </a:lnTo>
                  <a:lnTo>
                    <a:pt x="153" y="69"/>
                  </a:lnTo>
                  <a:lnTo>
                    <a:pt x="149" y="55"/>
                  </a:lnTo>
                  <a:lnTo>
                    <a:pt x="163" y="59"/>
                  </a:lnTo>
                  <a:lnTo>
                    <a:pt x="180" y="36"/>
                  </a:lnTo>
                  <a:lnTo>
                    <a:pt x="180" y="15"/>
                  </a:lnTo>
                  <a:lnTo>
                    <a:pt x="192" y="0"/>
                  </a:lnTo>
                  <a:lnTo>
                    <a:pt x="201" y="15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08" name="Freeform 159">
              <a:extLst>
                <a:ext uri="{FF2B5EF4-FFF2-40B4-BE49-F238E27FC236}">
                  <a16:creationId xmlns:a16="http://schemas.microsoft.com/office/drawing/2014/main" id="{B9B02E06-D632-5F4E-84D0-27D345F67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141"/>
              <a:ext cx="255" cy="227"/>
            </a:xfrm>
            <a:custGeom>
              <a:avLst/>
              <a:gdLst>
                <a:gd name="T0" fmla="*/ 252 w 255"/>
                <a:gd name="T1" fmla="*/ 19 h 227"/>
                <a:gd name="T2" fmla="*/ 252 w 255"/>
                <a:gd name="T3" fmla="*/ 0 h 227"/>
                <a:gd name="T4" fmla="*/ 255 w 255"/>
                <a:gd name="T5" fmla="*/ 0 h 227"/>
                <a:gd name="T6" fmla="*/ 255 w 255"/>
                <a:gd name="T7" fmla="*/ 4 h 227"/>
                <a:gd name="T8" fmla="*/ 255 w 255"/>
                <a:gd name="T9" fmla="*/ 10 h 227"/>
                <a:gd name="T10" fmla="*/ 252 w 255"/>
                <a:gd name="T11" fmla="*/ 61 h 227"/>
                <a:gd name="T12" fmla="*/ 157 w 255"/>
                <a:gd name="T13" fmla="*/ 59 h 227"/>
                <a:gd name="T14" fmla="*/ 154 w 255"/>
                <a:gd name="T15" fmla="*/ 146 h 227"/>
                <a:gd name="T16" fmla="*/ 127 w 255"/>
                <a:gd name="T17" fmla="*/ 150 h 227"/>
                <a:gd name="T18" fmla="*/ 119 w 255"/>
                <a:gd name="T19" fmla="*/ 167 h 227"/>
                <a:gd name="T20" fmla="*/ 123 w 255"/>
                <a:gd name="T21" fmla="*/ 217 h 227"/>
                <a:gd name="T22" fmla="*/ 6 w 255"/>
                <a:gd name="T23" fmla="*/ 217 h 227"/>
                <a:gd name="T24" fmla="*/ 0 w 255"/>
                <a:gd name="T25" fmla="*/ 227 h 227"/>
                <a:gd name="T26" fmla="*/ 2 w 255"/>
                <a:gd name="T27" fmla="*/ 213 h 227"/>
                <a:gd name="T28" fmla="*/ 2 w 255"/>
                <a:gd name="T29" fmla="*/ 213 h 227"/>
                <a:gd name="T30" fmla="*/ 69 w 255"/>
                <a:gd name="T31" fmla="*/ 211 h 227"/>
                <a:gd name="T32" fmla="*/ 73 w 255"/>
                <a:gd name="T33" fmla="*/ 198 h 227"/>
                <a:gd name="T34" fmla="*/ 85 w 255"/>
                <a:gd name="T35" fmla="*/ 182 h 227"/>
                <a:gd name="T36" fmla="*/ 96 w 255"/>
                <a:gd name="T37" fmla="*/ 136 h 227"/>
                <a:gd name="T38" fmla="*/ 138 w 255"/>
                <a:gd name="T39" fmla="*/ 100 h 227"/>
                <a:gd name="T40" fmla="*/ 156 w 255"/>
                <a:gd name="T41" fmla="*/ 56 h 227"/>
                <a:gd name="T42" fmla="*/ 163 w 255"/>
                <a:gd name="T43" fmla="*/ 54 h 227"/>
                <a:gd name="T44" fmla="*/ 175 w 255"/>
                <a:gd name="T45" fmla="*/ 27 h 227"/>
                <a:gd name="T46" fmla="*/ 200 w 255"/>
                <a:gd name="T47" fmla="*/ 23 h 227"/>
                <a:gd name="T48" fmla="*/ 209 w 255"/>
                <a:gd name="T49" fmla="*/ 29 h 227"/>
                <a:gd name="T50" fmla="*/ 223 w 255"/>
                <a:gd name="T51" fmla="*/ 29 h 227"/>
                <a:gd name="T52" fmla="*/ 232 w 255"/>
                <a:gd name="T53" fmla="*/ 21 h 227"/>
                <a:gd name="T54" fmla="*/ 252 w 255"/>
                <a:gd name="T55" fmla="*/ 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5" h="227">
                  <a:moveTo>
                    <a:pt x="252" y="19"/>
                  </a:moveTo>
                  <a:lnTo>
                    <a:pt x="252" y="0"/>
                  </a:lnTo>
                  <a:lnTo>
                    <a:pt x="255" y="0"/>
                  </a:lnTo>
                  <a:lnTo>
                    <a:pt x="255" y="4"/>
                  </a:lnTo>
                  <a:lnTo>
                    <a:pt x="255" y="10"/>
                  </a:lnTo>
                  <a:lnTo>
                    <a:pt x="252" y="61"/>
                  </a:lnTo>
                  <a:lnTo>
                    <a:pt x="157" y="59"/>
                  </a:lnTo>
                  <a:lnTo>
                    <a:pt x="154" y="146"/>
                  </a:lnTo>
                  <a:lnTo>
                    <a:pt x="127" y="150"/>
                  </a:lnTo>
                  <a:lnTo>
                    <a:pt x="119" y="167"/>
                  </a:lnTo>
                  <a:lnTo>
                    <a:pt x="123" y="217"/>
                  </a:lnTo>
                  <a:lnTo>
                    <a:pt x="6" y="217"/>
                  </a:lnTo>
                  <a:lnTo>
                    <a:pt x="0" y="227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69" y="211"/>
                  </a:lnTo>
                  <a:lnTo>
                    <a:pt x="73" y="198"/>
                  </a:lnTo>
                  <a:lnTo>
                    <a:pt x="85" y="182"/>
                  </a:lnTo>
                  <a:lnTo>
                    <a:pt x="96" y="136"/>
                  </a:lnTo>
                  <a:lnTo>
                    <a:pt x="138" y="100"/>
                  </a:lnTo>
                  <a:lnTo>
                    <a:pt x="156" y="56"/>
                  </a:lnTo>
                  <a:lnTo>
                    <a:pt x="163" y="54"/>
                  </a:lnTo>
                  <a:lnTo>
                    <a:pt x="175" y="27"/>
                  </a:lnTo>
                  <a:lnTo>
                    <a:pt x="200" y="23"/>
                  </a:lnTo>
                  <a:lnTo>
                    <a:pt x="209" y="29"/>
                  </a:lnTo>
                  <a:lnTo>
                    <a:pt x="223" y="29"/>
                  </a:lnTo>
                  <a:lnTo>
                    <a:pt x="232" y="21"/>
                  </a:lnTo>
                  <a:lnTo>
                    <a:pt x="252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09" name="Freeform 160">
              <a:extLst>
                <a:ext uri="{FF2B5EF4-FFF2-40B4-BE49-F238E27FC236}">
                  <a16:creationId xmlns:a16="http://schemas.microsoft.com/office/drawing/2014/main" id="{1A309893-B752-4144-8061-26912C5BB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2335"/>
              <a:ext cx="485" cy="455"/>
            </a:xfrm>
            <a:custGeom>
              <a:avLst/>
              <a:gdLst>
                <a:gd name="T0" fmla="*/ 357 w 485"/>
                <a:gd name="T1" fmla="*/ 426 h 455"/>
                <a:gd name="T2" fmla="*/ 353 w 485"/>
                <a:gd name="T3" fmla="*/ 397 h 455"/>
                <a:gd name="T4" fmla="*/ 332 w 485"/>
                <a:gd name="T5" fmla="*/ 359 h 455"/>
                <a:gd name="T6" fmla="*/ 322 w 485"/>
                <a:gd name="T7" fmla="*/ 332 h 455"/>
                <a:gd name="T8" fmla="*/ 303 w 485"/>
                <a:gd name="T9" fmla="*/ 340 h 455"/>
                <a:gd name="T10" fmla="*/ 313 w 485"/>
                <a:gd name="T11" fmla="*/ 370 h 455"/>
                <a:gd name="T12" fmla="*/ 282 w 485"/>
                <a:gd name="T13" fmla="*/ 415 h 455"/>
                <a:gd name="T14" fmla="*/ 242 w 485"/>
                <a:gd name="T15" fmla="*/ 397 h 455"/>
                <a:gd name="T16" fmla="*/ 226 w 485"/>
                <a:gd name="T17" fmla="*/ 415 h 455"/>
                <a:gd name="T18" fmla="*/ 211 w 485"/>
                <a:gd name="T19" fmla="*/ 428 h 455"/>
                <a:gd name="T20" fmla="*/ 176 w 485"/>
                <a:gd name="T21" fmla="*/ 420 h 455"/>
                <a:gd name="T22" fmla="*/ 144 w 485"/>
                <a:gd name="T23" fmla="*/ 426 h 455"/>
                <a:gd name="T24" fmla="*/ 121 w 485"/>
                <a:gd name="T25" fmla="*/ 403 h 455"/>
                <a:gd name="T26" fmla="*/ 94 w 485"/>
                <a:gd name="T27" fmla="*/ 399 h 455"/>
                <a:gd name="T28" fmla="*/ 78 w 485"/>
                <a:gd name="T29" fmla="*/ 445 h 455"/>
                <a:gd name="T30" fmla="*/ 59 w 485"/>
                <a:gd name="T31" fmla="*/ 455 h 455"/>
                <a:gd name="T32" fmla="*/ 46 w 485"/>
                <a:gd name="T33" fmla="*/ 443 h 455"/>
                <a:gd name="T34" fmla="*/ 48 w 485"/>
                <a:gd name="T35" fmla="*/ 418 h 455"/>
                <a:gd name="T36" fmla="*/ 30 w 485"/>
                <a:gd name="T37" fmla="*/ 384 h 455"/>
                <a:gd name="T38" fmla="*/ 29 w 485"/>
                <a:gd name="T39" fmla="*/ 361 h 455"/>
                <a:gd name="T40" fmla="*/ 15 w 485"/>
                <a:gd name="T41" fmla="*/ 330 h 455"/>
                <a:gd name="T42" fmla="*/ 0 w 485"/>
                <a:gd name="T43" fmla="*/ 321 h 455"/>
                <a:gd name="T44" fmla="*/ 9 w 485"/>
                <a:gd name="T45" fmla="*/ 294 h 455"/>
                <a:gd name="T46" fmla="*/ 15 w 485"/>
                <a:gd name="T47" fmla="*/ 269 h 455"/>
                <a:gd name="T48" fmla="*/ 17 w 485"/>
                <a:gd name="T49" fmla="*/ 240 h 455"/>
                <a:gd name="T50" fmla="*/ 55 w 485"/>
                <a:gd name="T51" fmla="*/ 217 h 455"/>
                <a:gd name="T52" fmla="*/ 52 w 485"/>
                <a:gd name="T53" fmla="*/ 67 h 455"/>
                <a:gd name="T54" fmla="*/ 84 w 485"/>
                <a:gd name="T55" fmla="*/ 0 h 455"/>
                <a:gd name="T56" fmla="*/ 316 w 485"/>
                <a:gd name="T57" fmla="*/ 0 h 455"/>
                <a:gd name="T58" fmla="*/ 445 w 485"/>
                <a:gd name="T59" fmla="*/ 33 h 455"/>
                <a:gd name="T60" fmla="*/ 443 w 485"/>
                <a:gd name="T61" fmla="*/ 75 h 455"/>
                <a:gd name="T62" fmla="*/ 468 w 485"/>
                <a:gd name="T63" fmla="*/ 123 h 455"/>
                <a:gd name="T64" fmla="*/ 470 w 485"/>
                <a:gd name="T65" fmla="*/ 155 h 455"/>
                <a:gd name="T66" fmla="*/ 439 w 485"/>
                <a:gd name="T67" fmla="*/ 171 h 455"/>
                <a:gd name="T68" fmla="*/ 426 w 485"/>
                <a:gd name="T69" fmla="*/ 244 h 455"/>
                <a:gd name="T70" fmla="*/ 426 w 485"/>
                <a:gd name="T71" fmla="*/ 286 h 455"/>
                <a:gd name="T72" fmla="*/ 397 w 485"/>
                <a:gd name="T73" fmla="*/ 338 h 455"/>
                <a:gd name="T74" fmla="*/ 382 w 485"/>
                <a:gd name="T75" fmla="*/ 376 h 455"/>
                <a:gd name="T76" fmla="*/ 361 w 485"/>
                <a:gd name="T77" fmla="*/ 4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5" h="455">
                  <a:moveTo>
                    <a:pt x="361" y="426"/>
                  </a:moveTo>
                  <a:lnTo>
                    <a:pt x="357" y="426"/>
                  </a:lnTo>
                  <a:lnTo>
                    <a:pt x="357" y="409"/>
                  </a:lnTo>
                  <a:lnTo>
                    <a:pt x="353" y="397"/>
                  </a:lnTo>
                  <a:lnTo>
                    <a:pt x="338" y="384"/>
                  </a:lnTo>
                  <a:lnTo>
                    <a:pt x="332" y="359"/>
                  </a:lnTo>
                  <a:lnTo>
                    <a:pt x="336" y="334"/>
                  </a:lnTo>
                  <a:lnTo>
                    <a:pt x="322" y="332"/>
                  </a:lnTo>
                  <a:lnTo>
                    <a:pt x="320" y="340"/>
                  </a:lnTo>
                  <a:lnTo>
                    <a:pt x="303" y="340"/>
                  </a:lnTo>
                  <a:lnTo>
                    <a:pt x="309" y="351"/>
                  </a:lnTo>
                  <a:lnTo>
                    <a:pt x="313" y="370"/>
                  </a:lnTo>
                  <a:lnTo>
                    <a:pt x="295" y="390"/>
                  </a:lnTo>
                  <a:lnTo>
                    <a:pt x="282" y="415"/>
                  </a:lnTo>
                  <a:lnTo>
                    <a:pt x="267" y="418"/>
                  </a:lnTo>
                  <a:lnTo>
                    <a:pt x="242" y="397"/>
                  </a:lnTo>
                  <a:lnTo>
                    <a:pt x="230" y="405"/>
                  </a:lnTo>
                  <a:lnTo>
                    <a:pt x="226" y="415"/>
                  </a:lnTo>
                  <a:lnTo>
                    <a:pt x="211" y="420"/>
                  </a:lnTo>
                  <a:lnTo>
                    <a:pt x="211" y="428"/>
                  </a:lnTo>
                  <a:lnTo>
                    <a:pt x="180" y="428"/>
                  </a:lnTo>
                  <a:lnTo>
                    <a:pt x="176" y="420"/>
                  </a:lnTo>
                  <a:lnTo>
                    <a:pt x="155" y="420"/>
                  </a:lnTo>
                  <a:lnTo>
                    <a:pt x="144" y="426"/>
                  </a:lnTo>
                  <a:lnTo>
                    <a:pt x="136" y="422"/>
                  </a:lnTo>
                  <a:lnTo>
                    <a:pt x="121" y="403"/>
                  </a:lnTo>
                  <a:lnTo>
                    <a:pt x="115" y="393"/>
                  </a:lnTo>
                  <a:lnTo>
                    <a:pt x="94" y="399"/>
                  </a:lnTo>
                  <a:lnTo>
                    <a:pt x="86" y="415"/>
                  </a:lnTo>
                  <a:lnTo>
                    <a:pt x="78" y="445"/>
                  </a:lnTo>
                  <a:lnTo>
                    <a:pt x="69" y="451"/>
                  </a:lnTo>
                  <a:lnTo>
                    <a:pt x="59" y="455"/>
                  </a:lnTo>
                  <a:lnTo>
                    <a:pt x="55" y="453"/>
                  </a:lnTo>
                  <a:lnTo>
                    <a:pt x="46" y="443"/>
                  </a:lnTo>
                  <a:lnTo>
                    <a:pt x="44" y="432"/>
                  </a:lnTo>
                  <a:lnTo>
                    <a:pt x="48" y="418"/>
                  </a:lnTo>
                  <a:lnTo>
                    <a:pt x="48" y="405"/>
                  </a:lnTo>
                  <a:lnTo>
                    <a:pt x="30" y="384"/>
                  </a:lnTo>
                  <a:lnTo>
                    <a:pt x="27" y="369"/>
                  </a:lnTo>
                  <a:lnTo>
                    <a:pt x="29" y="361"/>
                  </a:lnTo>
                  <a:lnTo>
                    <a:pt x="17" y="351"/>
                  </a:lnTo>
                  <a:lnTo>
                    <a:pt x="15" y="330"/>
                  </a:lnTo>
                  <a:lnTo>
                    <a:pt x="9" y="319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15" y="269"/>
                  </a:lnTo>
                  <a:lnTo>
                    <a:pt x="9" y="261"/>
                  </a:lnTo>
                  <a:lnTo>
                    <a:pt x="17" y="240"/>
                  </a:lnTo>
                  <a:lnTo>
                    <a:pt x="30" y="215"/>
                  </a:lnTo>
                  <a:lnTo>
                    <a:pt x="55" y="217"/>
                  </a:lnTo>
                  <a:lnTo>
                    <a:pt x="52" y="82"/>
                  </a:lnTo>
                  <a:lnTo>
                    <a:pt x="52" y="67"/>
                  </a:lnTo>
                  <a:lnTo>
                    <a:pt x="86" y="67"/>
                  </a:lnTo>
                  <a:lnTo>
                    <a:pt x="84" y="0"/>
                  </a:lnTo>
                  <a:lnTo>
                    <a:pt x="203" y="0"/>
                  </a:lnTo>
                  <a:lnTo>
                    <a:pt x="316" y="0"/>
                  </a:lnTo>
                  <a:lnTo>
                    <a:pt x="434" y="0"/>
                  </a:lnTo>
                  <a:lnTo>
                    <a:pt x="445" y="33"/>
                  </a:lnTo>
                  <a:lnTo>
                    <a:pt x="437" y="38"/>
                  </a:lnTo>
                  <a:lnTo>
                    <a:pt x="443" y="75"/>
                  </a:lnTo>
                  <a:lnTo>
                    <a:pt x="457" y="115"/>
                  </a:lnTo>
                  <a:lnTo>
                    <a:pt x="468" y="123"/>
                  </a:lnTo>
                  <a:lnTo>
                    <a:pt x="485" y="136"/>
                  </a:lnTo>
                  <a:lnTo>
                    <a:pt x="470" y="155"/>
                  </a:lnTo>
                  <a:lnTo>
                    <a:pt x="449" y="161"/>
                  </a:lnTo>
                  <a:lnTo>
                    <a:pt x="439" y="171"/>
                  </a:lnTo>
                  <a:lnTo>
                    <a:pt x="437" y="194"/>
                  </a:lnTo>
                  <a:lnTo>
                    <a:pt x="426" y="244"/>
                  </a:lnTo>
                  <a:lnTo>
                    <a:pt x="430" y="257"/>
                  </a:lnTo>
                  <a:lnTo>
                    <a:pt x="426" y="286"/>
                  </a:lnTo>
                  <a:lnTo>
                    <a:pt x="414" y="321"/>
                  </a:lnTo>
                  <a:lnTo>
                    <a:pt x="397" y="338"/>
                  </a:lnTo>
                  <a:lnTo>
                    <a:pt x="386" y="363"/>
                  </a:lnTo>
                  <a:lnTo>
                    <a:pt x="382" y="376"/>
                  </a:lnTo>
                  <a:lnTo>
                    <a:pt x="368" y="386"/>
                  </a:lnTo>
                  <a:lnTo>
                    <a:pt x="361" y="422"/>
                  </a:lnTo>
                  <a:lnTo>
                    <a:pt x="361" y="426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10" name="Freeform 161">
              <a:extLst>
                <a:ext uri="{FF2B5EF4-FFF2-40B4-BE49-F238E27FC236}">
                  <a16:creationId xmlns:a16="http://schemas.microsoft.com/office/drawing/2014/main" id="{2191174B-3492-1D4C-8498-2F5E95CCA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" y="2667"/>
              <a:ext cx="342" cy="296"/>
            </a:xfrm>
            <a:custGeom>
              <a:avLst/>
              <a:gdLst>
                <a:gd name="T0" fmla="*/ 302 w 342"/>
                <a:gd name="T1" fmla="*/ 94 h 296"/>
                <a:gd name="T2" fmla="*/ 302 w 342"/>
                <a:gd name="T3" fmla="*/ 121 h 296"/>
                <a:gd name="T4" fmla="*/ 298 w 342"/>
                <a:gd name="T5" fmla="*/ 131 h 296"/>
                <a:gd name="T6" fmla="*/ 282 w 342"/>
                <a:gd name="T7" fmla="*/ 133 h 296"/>
                <a:gd name="T8" fmla="*/ 271 w 342"/>
                <a:gd name="T9" fmla="*/ 152 h 296"/>
                <a:gd name="T10" fmla="*/ 290 w 342"/>
                <a:gd name="T11" fmla="*/ 154 h 296"/>
                <a:gd name="T12" fmla="*/ 305 w 342"/>
                <a:gd name="T13" fmla="*/ 171 h 296"/>
                <a:gd name="T14" fmla="*/ 311 w 342"/>
                <a:gd name="T15" fmla="*/ 184 h 296"/>
                <a:gd name="T16" fmla="*/ 325 w 342"/>
                <a:gd name="T17" fmla="*/ 192 h 296"/>
                <a:gd name="T18" fmla="*/ 342 w 342"/>
                <a:gd name="T19" fmla="*/ 229 h 296"/>
                <a:gd name="T20" fmla="*/ 323 w 342"/>
                <a:gd name="T21" fmla="*/ 252 h 296"/>
                <a:gd name="T22" fmla="*/ 305 w 342"/>
                <a:gd name="T23" fmla="*/ 271 h 296"/>
                <a:gd name="T24" fmla="*/ 286 w 342"/>
                <a:gd name="T25" fmla="*/ 288 h 296"/>
                <a:gd name="T26" fmla="*/ 265 w 342"/>
                <a:gd name="T27" fmla="*/ 286 h 296"/>
                <a:gd name="T28" fmla="*/ 240 w 342"/>
                <a:gd name="T29" fmla="*/ 296 h 296"/>
                <a:gd name="T30" fmla="*/ 221 w 342"/>
                <a:gd name="T31" fmla="*/ 288 h 296"/>
                <a:gd name="T32" fmla="*/ 209 w 342"/>
                <a:gd name="T33" fmla="*/ 296 h 296"/>
                <a:gd name="T34" fmla="*/ 183 w 342"/>
                <a:gd name="T35" fmla="*/ 275 h 296"/>
                <a:gd name="T36" fmla="*/ 175 w 342"/>
                <a:gd name="T37" fmla="*/ 259 h 296"/>
                <a:gd name="T38" fmla="*/ 160 w 342"/>
                <a:gd name="T39" fmla="*/ 267 h 296"/>
                <a:gd name="T40" fmla="*/ 144 w 342"/>
                <a:gd name="T41" fmla="*/ 265 h 296"/>
                <a:gd name="T42" fmla="*/ 137 w 342"/>
                <a:gd name="T43" fmla="*/ 271 h 296"/>
                <a:gd name="T44" fmla="*/ 123 w 342"/>
                <a:gd name="T45" fmla="*/ 267 h 296"/>
                <a:gd name="T46" fmla="*/ 106 w 342"/>
                <a:gd name="T47" fmla="*/ 238 h 296"/>
                <a:gd name="T48" fmla="*/ 100 w 342"/>
                <a:gd name="T49" fmla="*/ 227 h 296"/>
                <a:gd name="T50" fmla="*/ 77 w 342"/>
                <a:gd name="T51" fmla="*/ 213 h 296"/>
                <a:gd name="T52" fmla="*/ 69 w 342"/>
                <a:gd name="T53" fmla="*/ 194 h 296"/>
                <a:gd name="T54" fmla="*/ 58 w 342"/>
                <a:gd name="T55" fmla="*/ 179 h 296"/>
                <a:gd name="T56" fmla="*/ 37 w 342"/>
                <a:gd name="T57" fmla="*/ 161 h 296"/>
                <a:gd name="T58" fmla="*/ 37 w 342"/>
                <a:gd name="T59" fmla="*/ 150 h 296"/>
                <a:gd name="T60" fmla="*/ 19 w 342"/>
                <a:gd name="T61" fmla="*/ 136 h 296"/>
                <a:gd name="T62" fmla="*/ 0 w 342"/>
                <a:gd name="T63" fmla="*/ 123 h 296"/>
                <a:gd name="T64" fmla="*/ 10 w 342"/>
                <a:gd name="T65" fmla="*/ 119 h 296"/>
                <a:gd name="T66" fmla="*/ 19 w 342"/>
                <a:gd name="T67" fmla="*/ 113 h 296"/>
                <a:gd name="T68" fmla="*/ 27 w 342"/>
                <a:gd name="T69" fmla="*/ 83 h 296"/>
                <a:gd name="T70" fmla="*/ 35 w 342"/>
                <a:gd name="T71" fmla="*/ 67 h 296"/>
                <a:gd name="T72" fmla="*/ 56 w 342"/>
                <a:gd name="T73" fmla="*/ 61 h 296"/>
                <a:gd name="T74" fmla="*/ 62 w 342"/>
                <a:gd name="T75" fmla="*/ 71 h 296"/>
                <a:gd name="T76" fmla="*/ 77 w 342"/>
                <a:gd name="T77" fmla="*/ 90 h 296"/>
                <a:gd name="T78" fmla="*/ 85 w 342"/>
                <a:gd name="T79" fmla="*/ 94 h 296"/>
                <a:gd name="T80" fmla="*/ 96 w 342"/>
                <a:gd name="T81" fmla="*/ 88 h 296"/>
                <a:gd name="T82" fmla="*/ 117 w 342"/>
                <a:gd name="T83" fmla="*/ 88 h 296"/>
                <a:gd name="T84" fmla="*/ 121 w 342"/>
                <a:gd name="T85" fmla="*/ 96 h 296"/>
                <a:gd name="T86" fmla="*/ 152 w 342"/>
                <a:gd name="T87" fmla="*/ 96 h 296"/>
                <a:gd name="T88" fmla="*/ 152 w 342"/>
                <a:gd name="T89" fmla="*/ 88 h 296"/>
                <a:gd name="T90" fmla="*/ 167 w 342"/>
                <a:gd name="T91" fmla="*/ 83 h 296"/>
                <a:gd name="T92" fmla="*/ 171 w 342"/>
                <a:gd name="T93" fmla="*/ 73 h 296"/>
                <a:gd name="T94" fmla="*/ 183 w 342"/>
                <a:gd name="T95" fmla="*/ 65 h 296"/>
                <a:gd name="T96" fmla="*/ 208 w 342"/>
                <a:gd name="T97" fmla="*/ 86 h 296"/>
                <a:gd name="T98" fmla="*/ 223 w 342"/>
                <a:gd name="T99" fmla="*/ 83 h 296"/>
                <a:gd name="T100" fmla="*/ 236 w 342"/>
                <a:gd name="T101" fmla="*/ 58 h 296"/>
                <a:gd name="T102" fmla="*/ 254 w 342"/>
                <a:gd name="T103" fmla="*/ 38 h 296"/>
                <a:gd name="T104" fmla="*/ 250 w 342"/>
                <a:gd name="T105" fmla="*/ 19 h 296"/>
                <a:gd name="T106" fmla="*/ 244 w 342"/>
                <a:gd name="T107" fmla="*/ 8 h 296"/>
                <a:gd name="T108" fmla="*/ 261 w 342"/>
                <a:gd name="T109" fmla="*/ 8 h 296"/>
                <a:gd name="T110" fmla="*/ 263 w 342"/>
                <a:gd name="T111" fmla="*/ 0 h 296"/>
                <a:gd name="T112" fmla="*/ 277 w 342"/>
                <a:gd name="T113" fmla="*/ 2 h 296"/>
                <a:gd name="T114" fmla="*/ 273 w 342"/>
                <a:gd name="T115" fmla="*/ 27 h 296"/>
                <a:gd name="T116" fmla="*/ 279 w 342"/>
                <a:gd name="T117" fmla="*/ 52 h 296"/>
                <a:gd name="T118" fmla="*/ 294 w 342"/>
                <a:gd name="T119" fmla="*/ 65 h 296"/>
                <a:gd name="T120" fmla="*/ 298 w 342"/>
                <a:gd name="T121" fmla="*/ 77 h 296"/>
                <a:gd name="T122" fmla="*/ 298 w 342"/>
                <a:gd name="T123" fmla="*/ 94 h 296"/>
                <a:gd name="T124" fmla="*/ 302 w 342"/>
                <a:gd name="T12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" h="296">
                  <a:moveTo>
                    <a:pt x="302" y="94"/>
                  </a:moveTo>
                  <a:lnTo>
                    <a:pt x="302" y="121"/>
                  </a:lnTo>
                  <a:lnTo>
                    <a:pt x="298" y="131"/>
                  </a:lnTo>
                  <a:lnTo>
                    <a:pt x="282" y="133"/>
                  </a:lnTo>
                  <a:lnTo>
                    <a:pt x="271" y="152"/>
                  </a:lnTo>
                  <a:lnTo>
                    <a:pt x="290" y="154"/>
                  </a:lnTo>
                  <a:lnTo>
                    <a:pt x="305" y="171"/>
                  </a:lnTo>
                  <a:lnTo>
                    <a:pt x="311" y="184"/>
                  </a:lnTo>
                  <a:lnTo>
                    <a:pt x="325" y="192"/>
                  </a:lnTo>
                  <a:lnTo>
                    <a:pt x="342" y="229"/>
                  </a:lnTo>
                  <a:lnTo>
                    <a:pt x="323" y="252"/>
                  </a:lnTo>
                  <a:lnTo>
                    <a:pt x="305" y="271"/>
                  </a:lnTo>
                  <a:lnTo>
                    <a:pt x="286" y="288"/>
                  </a:lnTo>
                  <a:lnTo>
                    <a:pt x="265" y="286"/>
                  </a:lnTo>
                  <a:lnTo>
                    <a:pt x="240" y="296"/>
                  </a:lnTo>
                  <a:lnTo>
                    <a:pt x="221" y="288"/>
                  </a:lnTo>
                  <a:lnTo>
                    <a:pt x="209" y="296"/>
                  </a:lnTo>
                  <a:lnTo>
                    <a:pt x="183" y="275"/>
                  </a:lnTo>
                  <a:lnTo>
                    <a:pt x="175" y="259"/>
                  </a:lnTo>
                  <a:lnTo>
                    <a:pt x="160" y="267"/>
                  </a:lnTo>
                  <a:lnTo>
                    <a:pt x="144" y="265"/>
                  </a:lnTo>
                  <a:lnTo>
                    <a:pt x="137" y="271"/>
                  </a:lnTo>
                  <a:lnTo>
                    <a:pt x="123" y="267"/>
                  </a:lnTo>
                  <a:lnTo>
                    <a:pt x="106" y="238"/>
                  </a:lnTo>
                  <a:lnTo>
                    <a:pt x="100" y="227"/>
                  </a:lnTo>
                  <a:lnTo>
                    <a:pt x="77" y="213"/>
                  </a:lnTo>
                  <a:lnTo>
                    <a:pt x="69" y="194"/>
                  </a:lnTo>
                  <a:lnTo>
                    <a:pt x="58" y="179"/>
                  </a:lnTo>
                  <a:lnTo>
                    <a:pt x="37" y="161"/>
                  </a:lnTo>
                  <a:lnTo>
                    <a:pt x="37" y="150"/>
                  </a:lnTo>
                  <a:lnTo>
                    <a:pt x="19" y="136"/>
                  </a:lnTo>
                  <a:lnTo>
                    <a:pt x="0" y="123"/>
                  </a:lnTo>
                  <a:lnTo>
                    <a:pt x="10" y="119"/>
                  </a:lnTo>
                  <a:lnTo>
                    <a:pt x="19" y="113"/>
                  </a:lnTo>
                  <a:lnTo>
                    <a:pt x="27" y="83"/>
                  </a:lnTo>
                  <a:lnTo>
                    <a:pt x="35" y="67"/>
                  </a:lnTo>
                  <a:lnTo>
                    <a:pt x="56" y="61"/>
                  </a:lnTo>
                  <a:lnTo>
                    <a:pt x="62" y="71"/>
                  </a:lnTo>
                  <a:lnTo>
                    <a:pt x="77" y="90"/>
                  </a:lnTo>
                  <a:lnTo>
                    <a:pt x="85" y="94"/>
                  </a:lnTo>
                  <a:lnTo>
                    <a:pt x="96" y="88"/>
                  </a:lnTo>
                  <a:lnTo>
                    <a:pt x="117" y="88"/>
                  </a:lnTo>
                  <a:lnTo>
                    <a:pt x="121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67" y="83"/>
                  </a:lnTo>
                  <a:lnTo>
                    <a:pt x="171" y="73"/>
                  </a:lnTo>
                  <a:lnTo>
                    <a:pt x="183" y="65"/>
                  </a:lnTo>
                  <a:lnTo>
                    <a:pt x="208" y="86"/>
                  </a:lnTo>
                  <a:lnTo>
                    <a:pt x="223" y="83"/>
                  </a:lnTo>
                  <a:lnTo>
                    <a:pt x="236" y="58"/>
                  </a:lnTo>
                  <a:lnTo>
                    <a:pt x="254" y="38"/>
                  </a:lnTo>
                  <a:lnTo>
                    <a:pt x="250" y="19"/>
                  </a:lnTo>
                  <a:lnTo>
                    <a:pt x="244" y="8"/>
                  </a:lnTo>
                  <a:lnTo>
                    <a:pt x="261" y="8"/>
                  </a:lnTo>
                  <a:lnTo>
                    <a:pt x="263" y="0"/>
                  </a:lnTo>
                  <a:lnTo>
                    <a:pt x="277" y="2"/>
                  </a:lnTo>
                  <a:lnTo>
                    <a:pt x="273" y="27"/>
                  </a:lnTo>
                  <a:lnTo>
                    <a:pt x="279" y="52"/>
                  </a:lnTo>
                  <a:lnTo>
                    <a:pt x="294" y="65"/>
                  </a:lnTo>
                  <a:lnTo>
                    <a:pt x="298" y="77"/>
                  </a:lnTo>
                  <a:lnTo>
                    <a:pt x="298" y="94"/>
                  </a:lnTo>
                  <a:lnTo>
                    <a:pt x="302" y="94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11" name="Freeform 163">
              <a:extLst>
                <a:ext uri="{FF2B5EF4-FFF2-40B4-BE49-F238E27FC236}">
                  <a16:creationId xmlns:a16="http://schemas.microsoft.com/office/drawing/2014/main" id="{BE0B83FB-73A8-3B4B-9444-73FD89BE6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" y="2694"/>
              <a:ext cx="192" cy="117"/>
            </a:xfrm>
            <a:custGeom>
              <a:avLst/>
              <a:gdLst>
                <a:gd name="T0" fmla="*/ 192 w 192"/>
                <a:gd name="T1" fmla="*/ 67 h 117"/>
                <a:gd name="T2" fmla="*/ 178 w 192"/>
                <a:gd name="T3" fmla="*/ 88 h 117"/>
                <a:gd name="T4" fmla="*/ 159 w 192"/>
                <a:gd name="T5" fmla="*/ 117 h 117"/>
                <a:gd name="T6" fmla="*/ 134 w 192"/>
                <a:gd name="T7" fmla="*/ 117 h 117"/>
                <a:gd name="T8" fmla="*/ 34 w 192"/>
                <a:gd name="T9" fmla="*/ 77 h 117"/>
                <a:gd name="T10" fmla="*/ 23 w 192"/>
                <a:gd name="T11" fmla="*/ 65 h 117"/>
                <a:gd name="T12" fmla="*/ 11 w 192"/>
                <a:gd name="T13" fmla="*/ 48 h 117"/>
                <a:gd name="T14" fmla="*/ 0 w 192"/>
                <a:gd name="T15" fmla="*/ 29 h 117"/>
                <a:gd name="T16" fmla="*/ 8 w 192"/>
                <a:gd name="T17" fmla="*/ 17 h 117"/>
                <a:gd name="T18" fmla="*/ 17 w 192"/>
                <a:gd name="T19" fmla="*/ 0 h 117"/>
                <a:gd name="T20" fmla="*/ 27 w 192"/>
                <a:gd name="T21" fmla="*/ 6 h 117"/>
                <a:gd name="T22" fmla="*/ 33 w 192"/>
                <a:gd name="T23" fmla="*/ 19 h 117"/>
                <a:gd name="T24" fmla="*/ 48 w 192"/>
                <a:gd name="T25" fmla="*/ 34 h 117"/>
                <a:gd name="T26" fmla="*/ 61 w 192"/>
                <a:gd name="T27" fmla="*/ 34 h 117"/>
                <a:gd name="T28" fmla="*/ 90 w 192"/>
                <a:gd name="T29" fmla="*/ 25 h 117"/>
                <a:gd name="T30" fmla="*/ 123 w 192"/>
                <a:gd name="T31" fmla="*/ 21 h 117"/>
                <a:gd name="T32" fmla="*/ 148 w 192"/>
                <a:gd name="T33" fmla="*/ 10 h 117"/>
                <a:gd name="T34" fmla="*/ 163 w 192"/>
                <a:gd name="T35" fmla="*/ 8 h 117"/>
                <a:gd name="T36" fmla="*/ 173 w 192"/>
                <a:gd name="T37" fmla="*/ 2 h 117"/>
                <a:gd name="T38" fmla="*/ 190 w 192"/>
                <a:gd name="T39" fmla="*/ 0 h 117"/>
                <a:gd name="T40" fmla="*/ 190 w 192"/>
                <a:gd name="T41" fmla="*/ 2 h 117"/>
                <a:gd name="T42" fmla="*/ 190 w 192"/>
                <a:gd name="T43" fmla="*/ 15 h 117"/>
                <a:gd name="T44" fmla="*/ 192 w 192"/>
                <a:gd name="T45" fmla="*/ 50 h 117"/>
                <a:gd name="T46" fmla="*/ 192 w 192"/>
                <a:gd name="T4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17">
                  <a:moveTo>
                    <a:pt x="192" y="67"/>
                  </a:moveTo>
                  <a:lnTo>
                    <a:pt x="178" y="88"/>
                  </a:lnTo>
                  <a:lnTo>
                    <a:pt x="159" y="117"/>
                  </a:lnTo>
                  <a:lnTo>
                    <a:pt x="134" y="117"/>
                  </a:lnTo>
                  <a:lnTo>
                    <a:pt x="34" y="77"/>
                  </a:lnTo>
                  <a:lnTo>
                    <a:pt x="23" y="65"/>
                  </a:lnTo>
                  <a:lnTo>
                    <a:pt x="11" y="48"/>
                  </a:lnTo>
                  <a:lnTo>
                    <a:pt x="0" y="29"/>
                  </a:lnTo>
                  <a:lnTo>
                    <a:pt x="8" y="17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33" y="19"/>
                  </a:lnTo>
                  <a:lnTo>
                    <a:pt x="48" y="34"/>
                  </a:lnTo>
                  <a:lnTo>
                    <a:pt x="61" y="34"/>
                  </a:lnTo>
                  <a:lnTo>
                    <a:pt x="90" y="25"/>
                  </a:lnTo>
                  <a:lnTo>
                    <a:pt x="123" y="21"/>
                  </a:lnTo>
                  <a:lnTo>
                    <a:pt x="148" y="10"/>
                  </a:lnTo>
                  <a:lnTo>
                    <a:pt x="163" y="8"/>
                  </a:lnTo>
                  <a:lnTo>
                    <a:pt x="173" y="2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90" y="15"/>
                  </a:lnTo>
                  <a:lnTo>
                    <a:pt x="192" y="50"/>
                  </a:lnTo>
                  <a:lnTo>
                    <a:pt x="192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12" name="Freeform 164">
              <a:extLst>
                <a:ext uri="{FF2B5EF4-FFF2-40B4-BE49-F238E27FC236}">
                  <a16:creationId xmlns:a16="http://schemas.microsoft.com/office/drawing/2014/main" id="{E4CE3732-891E-C146-B4EC-CB07B8F0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" y="2675"/>
              <a:ext cx="297" cy="466"/>
            </a:xfrm>
            <a:custGeom>
              <a:avLst/>
              <a:gdLst>
                <a:gd name="T0" fmla="*/ 255 w 297"/>
                <a:gd name="T1" fmla="*/ 13 h 466"/>
                <a:gd name="T2" fmla="*/ 272 w 297"/>
                <a:gd name="T3" fmla="*/ 11 h 466"/>
                <a:gd name="T4" fmla="*/ 286 w 297"/>
                <a:gd name="T5" fmla="*/ 0 h 466"/>
                <a:gd name="T6" fmla="*/ 297 w 297"/>
                <a:gd name="T7" fmla="*/ 0 h 466"/>
                <a:gd name="T8" fmla="*/ 297 w 297"/>
                <a:gd name="T9" fmla="*/ 7 h 466"/>
                <a:gd name="T10" fmla="*/ 295 w 297"/>
                <a:gd name="T11" fmla="*/ 29 h 466"/>
                <a:gd name="T12" fmla="*/ 295 w 297"/>
                <a:gd name="T13" fmla="*/ 46 h 466"/>
                <a:gd name="T14" fmla="*/ 290 w 297"/>
                <a:gd name="T15" fmla="*/ 57 h 466"/>
                <a:gd name="T16" fmla="*/ 284 w 297"/>
                <a:gd name="T17" fmla="*/ 96 h 466"/>
                <a:gd name="T18" fmla="*/ 268 w 297"/>
                <a:gd name="T19" fmla="*/ 132 h 466"/>
                <a:gd name="T20" fmla="*/ 251 w 297"/>
                <a:gd name="T21" fmla="*/ 176 h 466"/>
                <a:gd name="T22" fmla="*/ 226 w 297"/>
                <a:gd name="T23" fmla="*/ 226 h 466"/>
                <a:gd name="T24" fmla="*/ 201 w 297"/>
                <a:gd name="T25" fmla="*/ 265 h 466"/>
                <a:gd name="T26" fmla="*/ 167 w 297"/>
                <a:gd name="T27" fmla="*/ 311 h 466"/>
                <a:gd name="T28" fmla="*/ 138 w 297"/>
                <a:gd name="T29" fmla="*/ 338 h 466"/>
                <a:gd name="T30" fmla="*/ 92 w 297"/>
                <a:gd name="T31" fmla="*/ 372 h 466"/>
                <a:gd name="T32" fmla="*/ 65 w 297"/>
                <a:gd name="T33" fmla="*/ 399 h 466"/>
                <a:gd name="T34" fmla="*/ 32 w 297"/>
                <a:gd name="T35" fmla="*/ 439 h 466"/>
                <a:gd name="T36" fmla="*/ 25 w 297"/>
                <a:gd name="T37" fmla="*/ 457 h 466"/>
                <a:gd name="T38" fmla="*/ 17 w 297"/>
                <a:gd name="T39" fmla="*/ 466 h 466"/>
                <a:gd name="T40" fmla="*/ 0 w 297"/>
                <a:gd name="T41" fmla="*/ 438 h 466"/>
                <a:gd name="T42" fmla="*/ 0 w 297"/>
                <a:gd name="T43" fmla="*/ 313 h 466"/>
                <a:gd name="T44" fmla="*/ 25 w 297"/>
                <a:gd name="T45" fmla="*/ 274 h 466"/>
                <a:gd name="T46" fmla="*/ 34 w 297"/>
                <a:gd name="T47" fmla="*/ 265 h 466"/>
                <a:gd name="T48" fmla="*/ 53 w 297"/>
                <a:gd name="T49" fmla="*/ 263 h 466"/>
                <a:gd name="T50" fmla="*/ 78 w 297"/>
                <a:gd name="T51" fmla="*/ 240 h 466"/>
                <a:gd name="T52" fmla="*/ 119 w 297"/>
                <a:gd name="T53" fmla="*/ 238 h 466"/>
                <a:gd name="T54" fmla="*/ 201 w 297"/>
                <a:gd name="T55" fmla="*/ 136 h 466"/>
                <a:gd name="T56" fmla="*/ 220 w 297"/>
                <a:gd name="T57" fmla="*/ 107 h 466"/>
                <a:gd name="T58" fmla="*/ 234 w 297"/>
                <a:gd name="T59" fmla="*/ 86 h 466"/>
                <a:gd name="T60" fmla="*/ 234 w 297"/>
                <a:gd name="T61" fmla="*/ 69 h 466"/>
                <a:gd name="T62" fmla="*/ 232 w 297"/>
                <a:gd name="T63" fmla="*/ 34 h 466"/>
                <a:gd name="T64" fmla="*/ 232 w 297"/>
                <a:gd name="T65" fmla="*/ 21 h 466"/>
                <a:gd name="T66" fmla="*/ 232 w 297"/>
                <a:gd name="T67" fmla="*/ 19 h 466"/>
                <a:gd name="T68" fmla="*/ 242 w 297"/>
                <a:gd name="T69" fmla="*/ 19 h 466"/>
                <a:gd name="T70" fmla="*/ 255 w 297"/>
                <a:gd name="T71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" h="466">
                  <a:moveTo>
                    <a:pt x="255" y="13"/>
                  </a:moveTo>
                  <a:lnTo>
                    <a:pt x="272" y="11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297" y="7"/>
                  </a:lnTo>
                  <a:lnTo>
                    <a:pt x="295" y="29"/>
                  </a:lnTo>
                  <a:lnTo>
                    <a:pt x="295" y="46"/>
                  </a:lnTo>
                  <a:lnTo>
                    <a:pt x="290" y="57"/>
                  </a:lnTo>
                  <a:lnTo>
                    <a:pt x="284" y="96"/>
                  </a:lnTo>
                  <a:lnTo>
                    <a:pt x="268" y="132"/>
                  </a:lnTo>
                  <a:lnTo>
                    <a:pt x="251" y="176"/>
                  </a:lnTo>
                  <a:lnTo>
                    <a:pt x="226" y="226"/>
                  </a:lnTo>
                  <a:lnTo>
                    <a:pt x="201" y="265"/>
                  </a:lnTo>
                  <a:lnTo>
                    <a:pt x="167" y="311"/>
                  </a:lnTo>
                  <a:lnTo>
                    <a:pt x="138" y="338"/>
                  </a:lnTo>
                  <a:lnTo>
                    <a:pt x="92" y="372"/>
                  </a:lnTo>
                  <a:lnTo>
                    <a:pt x="65" y="399"/>
                  </a:lnTo>
                  <a:lnTo>
                    <a:pt x="32" y="439"/>
                  </a:lnTo>
                  <a:lnTo>
                    <a:pt x="25" y="457"/>
                  </a:lnTo>
                  <a:lnTo>
                    <a:pt x="17" y="466"/>
                  </a:lnTo>
                  <a:lnTo>
                    <a:pt x="0" y="438"/>
                  </a:lnTo>
                  <a:lnTo>
                    <a:pt x="0" y="313"/>
                  </a:lnTo>
                  <a:lnTo>
                    <a:pt x="25" y="274"/>
                  </a:lnTo>
                  <a:lnTo>
                    <a:pt x="34" y="265"/>
                  </a:lnTo>
                  <a:lnTo>
                    <a:pt x="53" y="263"/>
                  </a:lnTo>
                  <a:lnTo>
                    <a:pt x="78" y="240"/>
                  </a:lnTo>
                  <a:lnTo>
                    <a:pt x="119" y="238"/>
                  </a:lnTo>
                  <a:lnTo>
                    <a:pt x="201" y="136"/>
                  </a:lnTo>
                  <a:lnTo>
                    <a:pt x="220" y="107"/>
                  </a:lnTo>
                  <a:lnTo>
                    <a:pt x="234" y="86"/>
                  </a:lnTo>
                  <a:lnTo>
                    <a:pt x="234" y="69"/>
                  </a:lnTo>
                  <a:lnTo>
                    <a:pt x="232" y="34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42" y="19"/>
                  </a:lnTo>
                  <a:lnTo>
                    <a:pt x="255" y="13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13" name="Freeform 170">
              <a:extLst>
                <a:ext uri="{FF2B5EF4-FFF2-40B4-BE49-F238E27FC236}">
                  <a16:creationId xmlns:a16="http://schemas.microsoft.com/office/drawing/2014/main" id="{C0CF2FE1-C460-204B-9494-6BE4D6CBE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" y="3957"/>
              <a:ext cx="41" cy="54"/>
            </a:xfrm>
            <a:custGeom>
              <a:avLst/>
              <a:gdLst>
                <a:gd name="T0" fmla="*/ 41 w 41"/>
                <a:gd name="T1" fmla="*/ 37 h 54"/>
                <a:gd name="T2" fmla="*/ 35 w 41"/>
                <a:gd name="T3" fmla="*/ 50 h 54"/>
                <a:gd name="T4" fmla="*/ 18 w 41"/>
                <a:gd name="T5" fmla="*/ 54 h 54"/>
                <a:gd name="T6" fmla="*/ 0 w 41"/>
                <a:gd name="T7" fmla="*/ 37 h 54"/>
                <a:gd name="T8" fmla="*/ 0 w 41"/>
                <a:gd name="T9" fmla="*/ 25 h 54"/>
                <a:gd name="T10" fmla="*/ 10 w 41"/>
                <a:gd name="T11" fmla="*/ 12 h 54"/>
                <a:gd name="T12" fmla="*/ 14 w 41"/>
                <a:gd name="T13" fmla="*/ 2 h 54"/>
                <a:gd name="T14" fmla="*/ 22 w 41"/>
                <a:gd name="T15" fmla="*/ 0 h 54"/>
                <a:gd name="T16" fmla="*/ 37 w 41"/>
                <a:gd name="T17" fmla="*/ 6 h 54"/>
                <a:gd name="T18" fmla="*/ 39 w 41"/>
                <a:gd name="T19" fmla="*/ 21 h 54"/>
                <a:gd name="T20" fmla="*/ 41 w 41"/>
                <a:gd name="T2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41" y="37"/>
                  </a:moveTo>
                  <a:lnTo>
                    <a:pt x="35" y="50"/>
                  </a:lnTo>
                  <a:lnTo>
                    <a:pt x="18" y="54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7" y="6"/>
                  </a:lnTo>
                  <a:lnTo>
                    <a:pt x="39" y="21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FFB900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</p:grpSp>
      <p:grpSp>
        <p:nvGrpSpPr>
          <p:cNvPr id="214" name="Group 4">
            <a:extLst>
              <a:ext uri="{FF2B5EF4-FFF2-40B4-BE49-F238E27FC236}">
                <a16:creationId xmlns:a16="http://schemas.microsoft.com/office/drawing/2014/main" id="{F8428CD7-9B5E-AD44-A724-2FB7127B85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13780" y="1797376"/>
            <a:ext cx="2720276" cy="3257697"/>
            <a:chOff x="3625" y="1813"/>
            <a:chExt cx="2050" cy="2455"/>
          </a:xfrm>
          <a:solidFill>
            <a:srgbClr val="E3EAF0"/>
          </a:solidFill>
        </p:grpSpPr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C84C0442-96A3-424B-9402-659DC76DA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" y="2667"/>
              <a:ext cx="91" cy="207"/>
            </a:xfrm>
            <a:custGeom>
              <a:avLst/>
              <a:gdLst>
                <a:gd name="T0" fmla="*/ 58 w 91"/>
                <a:gd name="T1" fmla="*/ 204 h 207"/>
                <a:gd name="T2" fmla="*/ 33 w 91"/>
                <a:gd name="T3" fmla="*/ 207 h 207"/>
                <a:gd name="T4" fmla="*/ 25 w 91"/>
                <a:gd name="T5" fmla="*/ 184 h 207"/>
                <a:gd name="T6" fmla="*/ 27 w 91"/>
                <a:gd name="T7" fmla="*/ 106 h 207"/>
                <a:gd name="T8" fmla="*/ 21 w 91"/>
                <a:gd name="T9" fmla="*/ 98 h 207"/>
                <a:gd name="T10" fmla="*/ 19 w 91"/>
                <a:gd name="T11" fmla="*/ 83 h 207"/>
                <a:gd name="T12" fmla="*/ 10 w 91"/>
                <a:gd name="T13" fmla="*/ 69 h 207"/>
                <a:gd name="T14" fmla="*/ 0 w 91"/>
                <a:gd name="T15" fmla="*/ 60 h 207"/>
                <a:gd name="T16" fmla="*/ 4 w 91"/>
                <a:gd name="T17" fmla="*/ 42 h 207"/>
                <a:gd name="T18" fmla="*/ 16 w 91"/>
                <a:gd name="T19" fmla="*/ 38 h 207"/>
                <a:gd name="T20" fmla="*/ 21 w 91"/>
                <a:gd name="T21" fmla="*/ 23 h 207"/>
                <a:gd name="T22" fmla="*/ 37 w 91"/>
                <a:gd name="T23" fmla="*/ 19 h 207"/>
                <a:gd name="T24" fmla="*/ 43 w 91"/>
                <a:gd name="T25" fmla="*/ 10 h 207"/>
                <a:gd name="T26" fmla="*/ 52 w 91"/>
                <a:gd name="T27" fmla="*/ 0 h 207"/>
                <a:gd name="T28" fmla="*/ 64 w 91"/>
                <a:gd name="T29" fmla="*/ 0 h 207"/>
                <a:gd name="T30" fmla="*/ 87 w 91"/>
                <a:gd name="T31" fmla="*/ 19 h 207"/>
                <a:gd name="T32" fmla="*/ 85 w 91"/>
                <a:gd name="T33" fmla="*/ 31 h 207"/>
                <a:gd name="T34" fmla="*/ 91 w 91"/>
                <a:gd name="T35" fmla="*/ 50 h 207"/>
                <a:gd name="T36" fmla="*/ 85 w 91"/>
                <a:gd name="T37" fmla="*/ 65 h 207"/>
                <a:gd name="T38" fmla="*/ 89 w 91"/>
                <a:gd name="T39" fmla="*/ 73 h 207"/>
                <a:gd name="T40" fmla="*/ 73 w 91"/>
                <a:gd name="T41" fmla="*/ 94 h 207"/>
                <a:gd name="T42" fmla="*/ 66 w 91"/>
                <a:gd name="T43" fmla="*/ 106 h 207"/>
                <a:gd name="T44" fmla="*/ 60 w 91"/>
                <a:gd name="T45" fmla="*/ 127 h 207"/>
                <a:gd name="T46" fmla="*/ 60 w 91"/>
                <a:gd name="T47" fmla="*/ 148 h 207"/>
                <a:gd name="T48" fmla="*/ 58 w 91"/>
                <a:gd name="T49" fmla="*/ 20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207">
                  <a:moveTo>
                    <a:pt x="58" y="204"/>
                  </a:moveTo>
                  <a:lnTo>
                    <a:pt x="33" y="207"/>
                  </a:lnTo>
                  <a:lnTo>
                    <a:pt x="25" y="184"/>
                  </a:lnTo>
                  <a:lnTo>
                    <a:pt x="27" y="106"/>
                  </a:lnTo>
                  <a:lnTo>
                    <a:pt x="21" y="98"/>
                  </a:lnTo>
                  <a:lnTo>
                    <a:pt x="19" y="83"/>
                  </a:lnTo>
                  <a:lnTo>
                    <a:pt x="10" y="69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6" y="38"/>
                  </a:lnTo>
                  <a:lnTo>
                    <a:pt x="21" y="23"/>
                  </a:lnTo>
                  <a:lnTo>
                    <a:pt x="37" y="19"/>
                  </a:lnTo>
                  <a:lnTo>
                    <a:pt x="43" y="10"/>
                  </a:lnTo>
                  <a:lnTo>
                    <a:pt x="52" y="0"/>
                  </a:lnTo>
                  <a:lnTo>
                    <a:pt x="64" y="0"/>
                  </a:lnTo>
                  <a:lnTo>
                    <a:pt x="87" y="19"/>
                  </a:lnTo>
                  <a:lnTo>
                    <a:pt x="85" y="31"/>
                  </a:lnTo>
                  <a:lnTo>
                    <a:pt x="91" y="50"/>
                  </a:lnTo>
                  <a:lnTo>
                    <a:pt x="85" y="65"/>
                  </a:lnTo>
                  <a:lnTo>
                    <a:pt x="89" y="73"/>
                  </a:lnTo>
                  <a:lnTo>
                    <a:pt x="73" y="94"/>
                  </a:lnTo>
                  <a:lnTo>
                    <a:pt x="66" y="106"/>
                  </a:lnTo>
                  <a:lnTo>
                    <a:pt x="60" y="127"/>
                  </a:lnTo>
                  <a:lnTo>
                    <a:pt x="60" y="148"/>
                  </a:lnTo>
                  <a:lnTo>
                    <a:pt x="58" y="204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7687B7D6-0340-2742-BB37-B844E5529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2569"/>
              <a:ext cx="230" cy="186"/>
            </a:xfrm>
            <a:custGeom>
              <a:avLst/>
              <a:gdLst>
                <a:gd name="T0" fmla="*/ 79 w 230"/>
                <a:gd name="T1" fmla="*/ 186 h 186"/>
                <a:gd name="T2" fmla="*/ 58 w 230"/>
                <a:gd name="T3" fmla="*/ 177 h 186"/>
                <a:gd name="T4" fmla="*/ 44 w 230"/>
                <a:gd name="T5" fmla="*/ 179 h 186"/>
                <a:gd name="T6" fmla="*/ 35 w 230"/>
                <a:gd name="T7" fmla="*/ 186 h 186"/>
                <a:gd name="T8" fmla="*/ 21 w 230"/>
                <a:gd name="T9" fmla="*/ 181 h 186"/>
                <a:gd name="T10" fmla="*/ 15 w 230"/>
                <a:gd name="T11" fmla="*/ 169 h 186"/>
                <a:gd name="T12" fmla="*/ 2 w 230"/>
                <a:gd name="T13" fmla="*/ 161 h 186"/>
                <a:gd name="T14" fmla="*/ 0 w 230"/>
                <a:gd name="T15" fmla="*/ 142 h 186"/>
                <a:gd name="T16" fmla="*/ 10 w 230"/>
                <a:gd name="T17" fmla="*/ 127 h 186"/>
                <a:gd name="T18" fmla="*/ 8 w 230"/>
                <a:gd name="T19" fmla="*/ 115 h 186"/>
                <a:gd name="T20" fmla="*/ 33 w 230"/>
                <a:gd name="T21" fmla="*/ 87 h 186"/>
                <a:gd name="T22" fmla="*/ 37 w 230"/>
                <a:gd name="T23" fmla="*/ 63 h 186"/>
                <a:gd name="T24" fmla="*/ 46 w 230"/>
                <a:gd name="T25" fmla="*/ 56 h 186"/>
                <a:gd name="T26" fmla="*/ 60 w 230"/>
                <a:gd name="T27" fmla="*/ 60 h 186"/>
                <a:gd name="T28" fmla="*/ 73 w 230"/>
                <a:gd name="T29" fmla="*/ 54 h 186"/>
                <a:gd name="T30" fmla="*/ 77 w 230"/>
                <a:gd name="T31" fmla="*/ 44 h 186"/>
                <a:gd name="T32" fmla="*/ 100 w 230"/>
                <a:gd name="T33" fmla="*/ 29 h 186"/>
                <a:gd name="T34" fmla="*/ 106 w 230"/>
                <a:gd name="T35" fmla="*/ 19 h 186"/>
                <a:gd name="T36" fmla="*/ 134 w 230"/>
                <a:gd name="T37" fmla="*/ 4 h 186"/>
                <a:gd name="T38" fmla="*/ 150 w 230"/>
                <a:gd name="T39" fmla="*/ 0 h 186"/>
                <a:gd name="T40" fmla="*/ 157 w 230"/>
                <a:gd name="T41" fmla="*/ 6 h 186"/>
                <a:gd name="T42" fmla="*/ 177 w 230"/>
                <a:gd name="T43" fmla="*/ 6 h 186"/>
                <a:gd name="T44" fmla="*/ 175 w 230"/>
                <a:gd name="T45" fmla="*/ 23 h 186"/>
                <a:gd name="T46" fmla="*/ 179 w 230"/>
                <a:gd name="T47" fmla="*/ 39 h 186"/>
                <a:gd name="T48" fmla="*/ 194 w 230"/>
                <a:gd name="T49" fmla="*/ 60 h 186"/>
                <a:gd name="T50" fmla="*/ 196 w 230"/>
                <a:gd name="T51" fmla="*/ 77 h 186"/>
                <a:gd name="T52" fmla="*/ 230 w 230"/>
                <a:gd name="T53" fmla="*/ 85 h 186"/>
                <a:gd name="T54" fmla="*/ 229 w 230"/>
                <a:gd name="T55" fmla="*/ 108 h 186"/>
                <a:gd name="T56" fmla="*/ 223 w 230"/>
                <a:gd name="T57" fmla="*/ 117 h 186"/>
                <a:gd name="T58" fmla="*/ 207 w 230"/>
                <a:gd name="T59" fmla="*/ 121 h 186"/>
                <a:gd name="T60" fmla="*/ 202 w 230"/>
                <a:gd name="T61" fmla="*/ 136 h 186"/>
                <a:gd name="T62" fmla="*/ 190 w 230"/>
                <a:gd name="T63" fmla="*/ 140 h 186"/>
                <a:gd name="T64" fmla="*/ 165 w 230"/>
                <a:gd name="T65" fmla="*/ 138 h 186"/>
                <a:gd name="T66" fmla="*/ 152 w 230"/>
                <a:gd name="T67" fmla="*/ 136 h 186"/>
                <a:gd name="T68" fmla="*/ 142 w 230"/>
                <a:gd name="T69" fmla="*/ 142 h 186"/>
                <a:gd name="T70" fmla="*/ 129 w 230"/>
                <a:gd name="T71" fmla="*/ 140 h 186"/>
                <a:gd name="T72" fmla="*/ 77 w 230"/>
                <a:gd name="T73" fmla="*/ 140 h 186"/>
                <a:gd name="T74" fmla="*/ 75 w 230"/>
                <a:gd name="T75" fmla="*/ 159 h 186"/>
                <a:gd name="T76" fmla="*/ 79 w 230"/>
                <a:gd name="T7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0" h="186">
                  <a:moveTo>
                    <a:pt x="79" y="186"/>
                  </a:moveTo>
                  <a:lnTo>
                    <a:pt x="58" y="177"/>
                  </a:lnTo>
                  <a:lnTo>
                    <a:pt x="44" y="179"/>
                  </a:lnTo>
                  <a:lnTo>
                    <a:pt x="35" y="186"/>
                  </a:lnTo>
                  <a:lnTo>
                    <a:pt x="21" y="181"/>
                  </a:lnTo>
                  <a:lnTo>
                    <a:pt x="15" y="169"/>
                  </a:lnTo>
                  <a:lnTo>
                    <a:pt x="2" y="161"/>
                  </a:lnTo>
                  <a:lnTo>
                    <a:pt x="0" y="142"/>
                  </a:lnTo>
                  <a:lnTo>
                    <a:pt x="10" y="127"/>
                  </a:lnTo>
                  <a:lnTo>
                    <a:pt x="8" y="115"/>
                  </a:lnTo>
                  <a:lnTo>
                    <a:pt x="33" y="87"/>
                  </a:lnTo>
                  <a:lnTo>
                    <a:pt x="37" y="63"/>
                  </a:lnTo>
                  <a:lnTo>
                    <a:pt x="46" y="56"/>
                  </a:lnTo>
                  <a:lnTo>
                    <a:pt x="60" y="60"/>
                  </a:lnTo>
                  <a:lnTo>
                    <a:pt x="73" y="54"/>
                  </a:lnTo>
                  <a:lnTo>
                    <a:pt x="77" y="44"/>
                  </a:lnTo>
                  <a:lnTo>
                    <a:pt x="100" y="29"/>
                  </a:lnTo>
                  <a:lnTo>
                    <a:pt x="106" y="19"/>
                  </a:lnTo>
                  <a:lnTo>
                    <a:pt x="134" y="4"/>
                  </a:lnTo>
                  <a:lnTo>
                    <a:pt x="150" y="0"/>
                  </a:lnTo>
                  <a:lnTo>
                    <a:pt x="157" y="6"/>
                  </a:lnTo>
                  <a:lnTo>
                    <a:pt x="177" y="6"/>
                  </a:lnTo>
                  <a:lnTo>
                    <a:pt x="175" y="23"/>
                  </a:lnTo>
                  <a:lnTo>
                    <a:pt x="179" y="39"/>
                  </a:lnTo>
                  <a:lnTo>
                    <a:pt x="194" y="60"/>
                  </a:lnTo>
                  <a:lnTo>
                    <a:pt x="196" y="77"/>
                  </a:lnTo>
                  <a:lnTo>
                    <a:pt x="230" y="85"/>
                  </a:lnTo>
                  <a:lnTo>
                    <a:pt x="229" y="108"/>
                  </a:lnTo>
                  <a:lnTo>
                    <a:pt x="223" y="117"/>
                  </a:lnTo>
                  <a:lnTo>
                    <a:pt x="207" y="121"/>
                  </a:lnTo>
                  <a:lnTo>
                    <a:pt x="202" y="136"/>
                  </a:lnTo>
                  <a:lnTo>
                    <a:pt x="190" y="140"/>
                  </a:lnTo>
                  <a:lnTo>
                    <a:pt x="165" y="138"/>
                  </a:lnTo>
                  <a:lnTo>
                    <a:pt x="152" y="136"/>
                  </a:lnTo>
                  <a:lnTo>
                    <a:pt x="142" y="142"/>
                  </a:lnTo>
                  <a:lnTo>
                    <a:pt x="129" y="140"/>
                  </a:lnTo>
                  <a:lnTo>
                    <a:pt x="77" y="140"/>
                  </a:lnTo>
                  <a:lnTo>
                    <a:pt x="75" y="159"/>
                  </a:lnTo>
                  <a:lnTo>
                    <a:pt x="79" y="18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217" name="Freeform 13">
              <a:extLst>
                <a:ext uri="{FF2B5EF4-FFF2-40B4-BE49-F238E27FC236}">
                  <a16:creationId xmlns:a16="http://schemas.microsoft.com/office/drawing/2014/main" id="{7FC29307-0CCF-8446-8C7B-7EAA45BE6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7" y="3685"/>
              <a:ext cx="282" cy="311"/>
            </a:xfrm>
            <a:custGeom>
              <a:avLst/>
              <a:gdLst>
                <a:gd name="T0" fmla="*/ 174 w 282"/>
                <a:gd name="T1" fmla="*/ 29 h 311"/>
                <a:gd name="T2" fmla="*/ 180 w 282"/>
                <a:gd name="T3" fmla="*/ 34 h 311"/>
                <a:gd name="T4" fmla="*/ 188 w 282"/>
                <a:gd name="T5" fmla="*/ 55 h 311"/>
                <a:gd name="T6" fmla="*/ 220 w 282"/>
                <a:gd name="T7" fmla="*/ 92 h 311"/>
                <a:gd name="T8" fmla="*/ 234 w 282"/>
                <a:gd name="T9" fmla="*/ 96 h 311"/>
                <a:gd name="T10" fmla="*/ 234 w 282"/>
                <a:gd name="T11" fmla="*/ 107 h 311"/>
                <a:gd name="T12" fmla="*/ 241 w 282"/>
                <a:gd name="T13" fmla="*/ 130 h 311"/>
                <a:gd name="T14" fmla="*/ 264 w 282"/>
                <a:gd name="T15" fmla="*/ 134 h 311"/>
                <a:gd name="T16" fmla="*/ 282 w 282"/>
                <a:gd name="T17" fmla="*/ 149 h 311"/>
                <a:gd name="T18" fmla="*/ 240 w 282"/>
                <a:gd name="T19" fmla="*/ 174 h 311"/>
                <a:gd name="T20" fmla="*/ 213 w 282"/>
                <a:gd name="T21" fmla="*/ 201 h 311"/>
                <a:gd name="T22" fmla="*/ 203 w 282"/>
                <a:gd name="T23" fmla="*/ 222 h 311"/>
                <a:gd name="T24" fmla="*/ 193 w 282"/>
                <a:gd name="T25" fmla="*/ 236 h 311"/>
                <a:gd name="T26" fmla="*/ 176 w 282"/>
                <a:gd name="T27" fmla="*/ 238 h 311"/>
                <a:gd name="T28" fmla="*/ 172 w 282"/>
                <a:gd name="T29" fmla="*/ 255 h 311"/>
                <a:gd name="T30" fmla="*/ 168 w 282"/>
                <a:gd name="T31" fmla="*/ 265 h 311"/>
                <a:gd name="T32" fmla="*/ 149 w 282"/>
                <a:gd name="T33" fmla="*/ 274 h 311"/>
                <a:gd name="T34" fmla="*/ 126 w 282"/>
                <a:gd name="T35" fmla="*/ 272 h 311"/>
                <a:gd name="T36" fmla="*/ 111 w 282"/>
                <a:gd name="T37" fmla="*/ 263 h 311"/>
                <a:gd name="T38" fmla="*/ 99 w 282"/>
                <a:gd name="T39" fmla="*/ 259 h 311"/>
                <a:gd name="T40" fmla="*/ 86 w 282"/>
                <a:gd name="T41" fmla="*/ 267 h 311"/>
                <a:gd name="T42" fmla="*/ 78 w 282"/>
                <a:gd name="T43" fmla="*/ 282 h 311"/>
                <a:gd name="T44" fmla="*/ 63 w 282"/>
                <a:gd name="T45" fmla="*/ 293 h 311"/>
                <a:gd name="T46" fmla="*/ 49 w 282"/>
                <a:gd name="T47" fmla="*/ 307 h 311"/>
                <a:gd name="T48" fmla="*/ 28 w 282"/>
                <a:gd name="T49" fmla="*/ 311 h 311"/>
                <a:gd name="T50" fmla="*/ 21 w 282"/>
                <a:gd name="T51" fmla="*/ 299 h 311"/>
                <a:gd name="T52" fmla="*/ 25 w 282"/>
                <a:gd name="T53" fmla="*/ 278 h 311"/>
                <a:gd name="T54" fmla="*/ 7 w 282"/>
                <a:gd name="T55" fmla="*/ 245 h 311"/>
                <a:gd name="T56" fmla="*/ 0 w 282"/>
                <a:gd name="T57" fmla="*/ 242 h 311"/>
                <a:gd name="T58" fmla="*/ 1 w 282"/>
                <a:gd name="T59" fmla="*/ 142 h 311"/>
                <a:gd name="T60" fmla="*/ 30 w 282"/>
                <a:gd name="T61" fmla="*/ 140 h 311"/>
                <a:gd name="T62" fmla="*/ 34 w 282"/>
                <a:gd name="T63" fmla="*/ 19 h 311"/>
                <a:gd name="T64" fmla="*/ 55 w 282"/>
                <a:gd name="T65" fmla="*/ 19 h 311"/>
                <a:gd name="T66" fmla="*/ 101 w 282"/>
                <a:gd name="T67" fmla="*/ 5 h 311"/>
                <a:gd name="T68" fmla="*/ 113 w 282"/>
                <a:gd name="T69" fmla="*/ 21 h 311"/>
                <a:gd name="T70" fmla="*/ 132 w 282"/>
                <a:gd name="T71" fmla="*/ 7 h 311"/>
                <a:gd name="T72" fmla="*/ 140 w 282"/>
                <a:gd name="T73" fmla="*/ 7 h 311"/>
                <a:gd name="T74" fmla="*/ 157 w 282"/>
                <a:gd name="T75" fmla="*/ 0 h 311"/>
                <a:gd name="T76" fmla="*/ 163 w 282"/>
                <a:gd name="T77" fmla="*/ 2 h 311"/>
                <a:gd name="T78" fmla="*/ 174 w 282"/>
                <a:gd name="T79" fmla="*/ 29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2" h="311">
                  <a:moveTo>
                    <a:pt x="174" y="29"/>
                  </a:moveTo>
                  <a:lnTo>
                    <a:pt x="180" y="34"/>
                  </a:lnTo>
                  <a:lnTo>
                    <a:pt x="188" y="55"/>
                  </a:lnTo>
                  <a:lnTo>
                    <a:pt x="220" y="92"/>
                  </a:lnTo>
                  <a:lnTo>
                    <a:pt x="234" y="96"/>
                  </a:lnTo>
                  <a:lnTo>
                    <a:pt x="234" y="107"/>
                  </a:lnTo>
                  <a:lnTo>
                    <a:pt x="241" y="130"/>
                  </a:lnTo>
                  <a:lnTo>
                    <a:pt x="264" y="134"/>
                  </a:lnTo>
                  <a:lnTo>
                    <a:pt x="282" y="149"/>
                  </a:lnTo>
                  <a:lnTo>
                    <a:pt x="240" y="174"/>
                  </a:lnTo>
                  <a:lnTo>
                    <a:pt x="213" y="201"/>
                  </a:lnTo>
                  <a:lnTo>
                    <a:pt x="203" y="222"/>
                  </a:lnTo>
                  <a:lnTo>
                    <a:pt x="193" y="236"/>
                  </a:lnTo>
                  <a:lnTo>
                    <a:pt x="176" y="238"/>
                  </a:lnTo>
                  <a:lnTo>
                    <a:pt x="172" y="255"/>
                  </a:lnTo>
                  <a:lnTo>
                    <a:pt x="168" y="265"/>
                  </a:lnTo>
                  <a:lnTo>
                    <a:pt x="149" y="274"/>
                  </a:lnTo>
                  <a:lnTo>
                    <a:pt x="126" y="272"/>
                  </a:lnTo>
                  <a:lnTo>
                    <a:pt x="111" y="263"/>
                  </a:lnTo>
                  <a:lnTo>
                    <a:pt x="99" y="259"/>
                  </a:lnTo>
                  <a:lnTo>
                    <a:pt x="86" y="267"/>
                  </a:lnTo>
                  <a:lnTo>
                    <a:pt x="78" y="282"/>
                  </a:lnTo>
                  <a:lnTo>
                    <a:pt x="63" y="293"/>
                  </a:lnTo>
                  <a:lnTo>
                    <a:pt x="49" y="307"/>
                  </a:lnTo>
                  <a:lnTo>
                    <a:pt x="28" y="311"/>
                  </a:lnTo>
                  <a:lnTo>
                    <a:pt x="21" y="299"/>
                  </a:lnTo>
                  <a:lnTo>
                    <a:pt x="25" y="278"/>
                  </a:lnTo>
                  <a:lnTo>
                    <a:pt x="7" y="245"/>
                  </a:lnTo>
                  <a:lnTo>
                    <a:pt x="0" y="242"/>
                  </a:lnTo>
                  <a:lnTo>
                    <a:pt x="1" y="142"/>
                  </a:lnTo>
                  <a:lnTo>
                    <a:pt x="30" y="140"/>
                  </a:lnTo>
                  <a:lnTo>
                    <a:pt x="34" y="19"/>
                  </a:lnTo>
                  <a:lnTo>
                    <a:pt x="55" y="19"/>
                  </a:lnTo>
                  <a:lnTo>
                    <a:pt x="101" y="5"/>
                  </a:lnTo>
                  <a:lnTo>
                    <a:pt x="113" y="21"/>
                  </a:lnTo>
                  <a:lnTo>
                    <a:pt x="132" y="7"/>
                  </a:lnTo>
                  <a:lnTo>
                    <a:pt x="140" y="7"/>
                  </a:lnTo>
                  <a:lnTo>
                    <a:pt x="157" y="0"/>
                  </a:lnTo>
                  <a:lnTo>
                    <a:pt x="163" y="2"/>
                  </a:lnTo>
                  <a:lnTo>
                    <a:pt x="174" y="2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18" name="Freeform 14">
              <a:extLst>
                <a:ext uri="{FF2B5EF4-FFF2-40B4-BE49-F238E27FC236}">
                  <a16:creationId xmlns:a16="http://schemas.microsoft.com/office/drawing/2014/main" id="{10CF73DB-8F92-334C-9F1C-6E8DCE202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2704"/>
              <a:ext cx="388" cy="303"/>
            </a:xfrm>
            <a:custGeom>
              <a:avLst/>
              <a:gdLst>
                <a:gd name="T0" fmla="*/ 23 w 388"/>
                <a:gd name="T1" fmla="*/ 126 h 303"/>
                <a:gd name="T2" fmla="*/ 48 w 388"/>
                <a:gd name="T3" fmla="*/ 124 h 303"/>
                <a:gd name="T4" fmla="*/ 54 w 388"/>
                <a:gd name="T5" fmla="*/ 115 h 303"/>
                <a:gd name="T6" fmla="*/ 60 w 388"/>
                <a:gd name="T7" fmla="*/ 117 h 303"/>
                <a:gd name="T8" fmla="*/ 67 w 388"/>
                <a:gd name="T9" fmla="*/ 124 h 303"/>
                <a:gd name="T10" fmla="*/ 104 w 388"/>
                <a:gd name="T11" fmla="*/ 111 h 303"/>
                <a:gd name="T12" fmla="*/ 117 w 388"/>
                <a:gd name="T13" fmla="*/ 97 h 303"/>
                <a:gd name="T14" fmla="*/ 133 w 388"/>
                <a:gd name="T15" fmla="*/ 86 h 303"/>
                <a:gd name="T16" fmla="*/ 131 w 388"/>
                <a:gd name="T17" fmla="*/ 72 h 303"/>
                <a:gd name="T18" fmla="*/ 138 w 388"/>
                <a:gd name="T19" fmla="*/ 71 h 303"/>
                <a:gd name="T20" fmla="*/ 167 w 388"/>
                <a:gd name="T21" fmla="*/ 72 h 303"/>
                <a:gd name="T22" fmla="*/ 196 w 388"/>
                <a:gd name="T23" fmla="*/ 57 h 303"/>
                <a:gd name="T24" fmla="*/ 217 w 388"/>
                <a:gd name="T25" fmla="*/ 19 h 303"/>
                <a:gd name="T26" fmla="*/ 232 w 388"/>
                <a:gd name="T27" fmla="*/ 5 h 303"/>
                <a:gd name="T28" fmla="*/ 250 w 388"/>
                <a:gd name="T29" fmla="*/ 0 h 303"/>
                <a:gd name="T30" fmla="*/ 253 w 388"/>
                <a:gd name="T31" fmla="*/ 15 h 303"/>
                <a:gd name="T32" fmla="*/ 271 w 388"/>
                <a:gd name="T33" fmla="*/ 36 h 303"/>
                <a:gd name="T34" fmla="*/ 271 w 388"/>
                <a:gd name="T35" fmla="*/ 49 h 303"/>
                <a:gd name="T36" fmla="*/ 267 w 388"/>
                <a:gd name="T37" fmla="*/ 63 h 303"/>
                <a:gd name="T38" fmla="*/ 269 w 388"/>
                <a:gd name="T39" fmla="*/ 74 h 303"/>
                <a:gd name="T40" fmla="*/ 278 w 388"/>
                <a:gd name="T41" fmla="*/ 84 h 303"/>
                <a:gd name="T42" fmla="*/ 301 w 388"/>
                <a:gd name="T43" fmla="*/ 99 h 303"/>
                <a:gd name="T44" fmla="*/ 319 w 388"/>
                <a:gd name="T45" fmla="*/ 113 h 303"/>
                <a:gd name="T46" fmla="*/ 319 w 388"/>
                <a:gd name="T47" fmla="*/ 124 h 303"/>
                <a:gd name="T48" fmla="*/ 340 w 388"/>
                <a:gd name="T49" fmla="*/ 142 h 303"/>
                <a:gd name="T50" fmla="*/ 351 w 388"/>
                <a:gd name="T51" fmla="*/ 157 h 303"/>
                <a:gd name="T52" fmla="*/ 359 w 388"/>
                <a:gd name="T53" fmla="*/ 176 h 303"/>
                <a:gd name="T54" fmla="*/ 382 w 388"/>
                <a:gd name="T55" fmla="*/ 190 h 303"/>
                <a:gd name="T56" fmla="*/ 388 w 388"/>
                <a:gd name="T57" fmla="*/ 201 h 303"/>
                <a:gd name="T58" fmla="*/ 378 w 388"/>
                <a:gd name="T59" fmla="*/ 205 h 303"/>
                <a:gd name="T60" fmla="*/ 357 w 388"/>
                <a:gd name="T61" fmla="*/ 203 h 303"/>
                <a:gd name="T62" fmla="*/ 336 w 388"/>
                <a:gd name="T63" fmla="*/ 201 h 303"/>
                <a:gd name="T64" fmla="*/ 324 w 388"/>
                <a:gd name="T65" fmla="*/ 203 h 303"/>
                <a:gd name="T66" fmla="*/ 321 w 388"/>
                <a:gd name="T67" fmla="*/ 211 h 303"/>
                <a:gd name="T68" fmla="*/ 311 w 388"/>
                <a:gd name="T69" fmla="*/ 213 h 303"/>
                <a:gd name="T70" fmla="*/ 298 w 388"/>
                <a:gd name="T71" fmla="*/ 205 h 303"/>
                <a:gd name="T72" fmla="*/ 265 w 388"/>
                <a:gd name="T73" fmla="*/ 222 h 303"/>
                <a:gd name="T74" fmla="*/ 252 w 388"/>
                <a:gd name="T75" fmla="*/ 218 h 303"/>
                <a:gd name="T76" fmla="*/ 248 w 388"/>
                <a:gd name="T77" fmla="*/ 222 h 303"/>
                <a:gd name="T78" fmla="*/ 238 w 388"/>
                <a:gd name="T79" fmla="*/ 241 h 303"/>
                <a:gd name="T80" fmla="*/ 215 w 388"/>
                <a:gd name="T81" fmla="*/ 236 h 303"/>
                <a:gd name="T82" fmla="*/ 194 w 388"/>
                <a:gd name="T83" fmla="*/ 232 h 303"/>
                <a:gd name="T84" fmla="*/ 175 w 388"/>
                <a:gd name="T85" fmla="*/ 220 h 303"/>
                <a:gd name="T86" fmla="*/ 150 w 388"/>
                <a:gd name="T87" fmla="*/ 209 h 303"/>
                <a:gd name="T88" fmla="*/ 134 w 388"/>
                <a:gd name="T89" fmla="*/ 218 h 303"/>
                <a:gd name="T90" fmla="*/ 123 w 388"/>
                <a:gd name="T91" fmla="*/ 236 h 303"/>
                <a:gd name="T92" fmla="*/ 119 w 388"/>
                <a:gd name="T93" fmla="*/ 261 h 303"/>
                <a:gd name="T94" fmla="*/ 100 w 388"/>
                <a:gd name="T95" fmla="*/ 259 h 303"/>
                <a:gd name="T96" fmla="*/ 81 w 388"/>
                <a:gd name="T97" fmla="*/ 253 h 303"/>
                <a:gd name="T98" fmla="*/ 62 w 388"/>
                <a:gd name="T99" fmla="*/ 270 h 303"/>
                <a:gd name="T100" fmla="*/ 46 w 388"/>
                <a:gd name="T101" fmla="*/ 303 h 303"/>
                <a:gd name="T102" fmla="*/ 42 w 388"/>
                <a:gd name="T103" fmla="*/ 291 h 303"/>
                <a:gd name="T104" fmla="*/ 42 w 388"/>
                <a:gd name="T105" fmla="*/ 276 h 303"/>
                <a:gd name="T106" fmla="*/ 29 w 388"/>
                <a:gd name="T107" fmla="*/ 266 h 303"/>
                <a:gd name="T108" fmla="*/ 17 w 388"/>
                <a:gd name="T109" fmla="*/ 247 h 303"/>
                <a:gd name="T110" fmla="*/ 14 w 388"/>
                <a:gd name="T111" fmla="*/ 236 h 303"/>
                <a:gd name="T112" fmla="*/ 0 w 388"/>
                <a:gd name="T113" fmla="*/ 218 h 303"/>
                <a:gd name="T114" fmla="*/ 2 w 388"/>
                <a:gd name="T115" fmla="*/ 209 h 303"/>
                <a:gd name="T116" fmla="*/ 0 w 388"/>
                <a:gd name="T117" fmla="*/ 193 h 303"/>
                <a:gd name="T118" fmla="*/ 2 w 388"/>
                <a:gd name="T119" fmla="*/ 167 h 303"/>
                <a:gd name="T120" fmla="*/ 10 w 388"/>
                <a:gd name="T121" fmla="*/ 161 h 303"/>
                <a:gd name="T122" fmla="*/ 23 w 388"/>
                <a:gd name="T123" fmla="*/ 12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303">
                  <a:moveTo>
                    <a:pt x="23" y="126"/>
                  </a:moveTo>
                  <a:lnTo>
                    <a:pt x="48" y="124"/>
                  </a:lnTo>
                  <a:lnTo>
                    <a:pt x="54" y="115"/>
                  </a:lnTo>
                  <a:lnTo>
                    <a:pt x="60" y="117"/>
                  </a:lnTo>
                  <a:lnTo>
                    <a:pt x="67" y="124"/>
                  </a:lnTo>
                  <a:lnTo>
                    <a:pt x="104" y="111"/>
                  </a:lnTo>
                  <a:lnTo>
                    <a:pt x="117" y="97"/>
                  </a:lnTo>
                  <a:lnTo>
                    <a:pt x="133" y="86"/>
                  </a:lnTo>
                  <a:lnTo>
                    <a:pt x="131" y="72"/>
                  </a:lnTo>
                  <a:lnTo>
                    <a:pt x="138" y="71"/>
                  </a:lnTo>
                  <a:lnTo>
                    <a:pt x="167" y="72"/>
                  </a:lnTo>
                  <a:lnTo>
                    <a:pt x="196" y="57"/>
                  </a:lnTo>
                  <a:lnTo>
                    <a:pt x="217" y="19"/>
                  </a:lnTo>
                  <a:lnTo>
                    <a:pt x="232" y="5"/>
                  </a:lnTo>
                  <a:lnTo>
                    <a:pt x="250" y="0"/>
                  </a:lnTo>
                  <a:lnTo>
                    <a:pt x="253" y="15"/>
                  </a:lnTo>
                  <a:lnTo>
                    <a:pt x="271" y="36"/>
                  </a:lnTo>
                  <a:lnTo>
                    <a:pt x="271" y="49"/>
                  </a:lnTo>
                  <a:lnTo>
                    <a:pt x="267" y="63"/>
                  </a:lnTo>
                  <a:lnTo>
                    <a:pt x="269" y="74"/>
                  </a:lnTo>
                  <a:lnTo>
                    <a:pt x="278" y="84"/>
                  </a:lnTo>
                  <a:lnTo>
                    <a:pt x="301" y="99"/>
                  </a:lnTo>
                  <a:lnTo>
                    <a:pt x="319" y="113"/>
                  </a:lnTo>
                  <a:lnTo>
                    <a:pt x="319" y="124"/>
                  </a:lnTo>
                  <a:lnTo>
                    <a:pt x="340" y="142"/>
                  </a:lnTo>
                  <a:lnTo>
                    <a:pt x="351" y="157"/>
                  </a:lnTo>
                  <a:lnTo>
                    <a:pt x="359" y="176"/>
                  </a:lnTo>
                  <a:lnTo>
                    <a:pt x="382" y="190"/>
                  </a:lnTo>
                  <a:lnTo>
                    <a:pt x="388" y="201"/>
                  </a:lnTo>
                  <a:lnTo>
                    <a:pt x="378" y="205"/>
                  </a:lnTo>
                  <a:lnTo>
                    <a:pt x="357" y="203"/>
                  </a:lnTo>
                  <a:lnTo>
                    <a:pt x="336" y="201"/>
                  </a:lnTo>
                  <a:lnTo>
                    <a:pt x="324" y="203"/>
                  </a:lnTo>
                  <a:lnTo>
                    <a:pt x="321" y="211"/>
                  </a:lnTo>
                  <a:lnTo>
                    <a:pt x="311" y="213"/>
                  </a:lnTo>
                  <a:lnTo>
                    <a:pt x="298" y="205"/>
                  </a:lnTo>
                  <a:lnTo>
                    <a:pt x="265" y="222"/>
                  </a:lnTo>
                  <a:lnTo>
                    <a:pt x="252" y="218"/>
                  </a:lnTo>
                  <a:lnTo>
                    <a:pt x="248" y="222"/>
                  </a:lnTo>
                  <a:lnTo>
                    <a:pt x="238" y="241"/>
                  </a:lnTo>
                  <a:lnTo>
                    <a:pt x="215" y="236"/>
                  </a:lnTo>
                  <a:lnTo>
                    <a:pt x="194" y="232"/>
                  </a:lnTo>
                  <a:lnTo>
                    <a:pt x="175" y="220"/>
                  </a:lnTo>
                  <a:lnTo>
                    <a:pt x="150" y="209"/>
                  </a:lnTo>
                  <a:lnTo>
                    <a:pt x="134" y="218"/>
                  </a:lnTo>
                  <a:lnTo>
                    <a:pt x="123" y="236"/>
                  </a:lnTo>
                  <a:lnTo>
                    <a:pt x="119" y="261"/>
                  </a:lnTo>
                  <a:lnTo>
                    <a:pt x="100" y="259"/>
                  </a:lnTo>
                  <a:lnTo>
                    <a:pt x="81" y="253"/>
                  </a:lnTo>
                  <a:lnTo>
                    <a:pt x="62" y="270"/>
                  </a:lnTo>
                  <a:lnTo>
                    <a:pt x="46" y="303"/>
                  </a:lnTo>
                  <a:lnTo>
                    <a:pt x="42" y="291"/>
                  </a:lnTo>
                  <a:lnTo>
                    <a:pt x="42" y="276"/>
                  </a:lnTo>
                  <a:lnTo>
                    <a:pt x="29" y="266"/>
                  </a:lnTo>
                  <a:lnTo>
                    <a:pt x="17" y="247"/>
                  </a:lnTo>
                  <a:lnTo>
                    <a:pt x="14" y="236"/>
                  </a:lnTo>
                  <a:lnTo>
                    <a:pt x="0" y="218"/>
                  </a:lnTo>
                  <a:lnTo>
                    <a:pt x="2" y="209"/>
                  </a:lnTo>
                  <a:lnTo>
                    <a:pt x="0" y="193"/>
                  </a:lnTo>
                  <a:lnTo>
                    <a:pt x="2" y="167"/>
                  </a:lnTo>
                  <a:lnTo>
                    <a:pt x="10" y="161"/>
                  </a:lnTo>
                  <a:lnTo>
                    <a:pt x="23" y="126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19" name="Freeform 16">
              <a:extLst>
                <a:ext uri="{FF2B5EF4-FFF2-40B4-BE49-F238E27FC236}">
                  <a16:creationId xmlns:a16="http://schemas.microsoft.com/office/drawing/2014/main" id="{B3D1B704-974E-104C-BB47-E319A6ADC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2725"/>
              <a:ext cx="182" cy="211"/>
            </a:xfrm>
            <a:custGeom>
              <a:avLst/>
              <a:gdLst>
                <a:gd name="T0" fmla="*/ 173 w 182"/>
                <a:gd name="T1" fmla="*/ 188 h 211"/>
                <a:gd name="T2" fmla="*/ 159 w 182"/>
                <a:gd name="T3" fmla="*/ 188 h 211"/>
                <a:gd name="T4" fmla="*/ 138 w 182"/>
                <a:gd name="T5" fmla="*/ 182 h 211"/>
                <a:gd name="T6" fmla="*/ 119 w 182"/>
                <a:gd name="T7" fmla="*/ 182 h 211"/>
                <a:gd name="T8" fmla="*/ 83 w 182"/>
                <a:gd name="T9" fmla="*/ 188 h 211"/>
                <a:gd name="T10" fmla="*/ 63 w 182"/>
                <a:gd name="T11" fmla="*/ 197 h 211"/>
                <a:gd name="T12" fmla="*/ 33 w 182"/>
                <a:gd name="T13" fmla="*/ 211 h 211"/>
                <a:gd name="T14" fmla="*/ 27 w 182"/>
                <a:gd name="T15" fmla="*/ 209 h 211"/>
                <a:gd name="T16" fmla="*/ 29 w 182"/>
                <a:gd name="T17" fmla="*/ 182 h 211"/>
                <a:gd name="T18" fmla="*/ 33 w 182"/>
                <a:gd name="T19" fmla="*/ 178 h 211"/>
                <a:gd name="T20" fmla="*/ 31 w 182"/>
                <a:gd name="T21" fmla="*/ 165 h 211"/>
                <a:gd name="T22" fmla="*/ 19 w 182"/>
                <a:gd name="T23" fmla="*/ 149 h 211"/>
                <a:gd name="T24" fmla="*/ 10 w 182"/>
                <a:gd name="T25" fmla="*/ 147 h 211"/>
                <a:gd name="T26" fmla="*/ 0 w 182"/>
                <a:gd name="T27" fmla="*/ 138 h 211"/>
                <a:gd name="T28" fmla="*/ 8 w 182"/>
                <a:gd name="T29" fmla="*/ 123 h 211"/>
                <a:gd name="T30" fmla="*/ 4 w 182"/>
                <a:gd name="T31" fmla="*/ 107 h 211"/>
                <a:gd name="T32" fmla="*/ 6 w 182"/>
                <a:gd name="T33" fmla="*/ 96 h 211"/>
                <a:gd name="T34" fmla="*/ 12 w 182"/>
                <a:gd name="T35" fmla="*/ 96 h 211"/>
                <a:gd name="T36" fmla="*/ 14 w 182"/>
                <a:gd name="T37" fmla="*/ 82 h 211"/>
                <a:gd name="T38" fmla="*/ 12 w 182"/>
                <a:gd name="T39" fmla="*/ 75 h 211"/>
                <a:gd name="T40" fmla="*/ 14 w 182"/>
                <a:gd name="T41" fmla="*/ 71 h 211"/>
                <a:gd name="T42" fmla="*/ 25 w 182"/>
                <a:gd name="T43" fmla="*/ 67 h 211"/>
                <a:gd name="T44" fmla="*/ 17 w 182"/>
                <a:gd name="T45" fmla="*/ 38 h 211"/>
                <a:gd name="T46" fmla="*/ 12 w 182"/>
                <a:gd name="T47" fmla="*/ 25 h 211"/>
                <a:gd name="T48" fmla="*/ 14 w 182"/>
                <a:gd name="T49" fmla="*/ 13 h 211"/>
                <a:gd name="T50" fmla="*/ 19 w 182"/>
                <a:gd name="T51" fmla="*/ 11 h 211"/>
                <a:gd name="T52" fmla="*/ 23 w 182"/>
                <a:gd name="T53" fmla="*/ 7 h 211"/>
                <a:gd name="T54" fmla="*/ 31 w 182"/>
                <a:gd name="T55" fmla="*/ 13 h 211"/>
                <a:gd name="T56" fmla="*/ 54 w 182"/>
                <a:gd name="T57" fmla="*/ 13 h 211"/>
                <a:gd name="T58" fmla="*/ 60 w 182"/>
                <a:gd name="T59" fmla="*/ 3 h 211"/>
                <a:gd name="T60" fmla="*/ 65 w 182"/>
                <a:gd name="T61" fmla="*/ 3 h 211"/>
                <a:gd name="T62" fmla="*/ 75 w 182"/>
                <a:gd name="T63" fmla="*/ 0 h 211"/>
                <a:gd name="T64" fmla="*/ 79 w 182"/>
                <a:gd name="T65" fmla="*/ 15 h 211"/>
                <a:gd name="T66" fmla="*/ 86 w 182"/>
                <a:gd name="T67" fmla="*/ 9 h 211"/>
                <a:gd name="T68" fmla="*/ 98 w 182"/>
                <a:gd name="T69" fmla="*/ 5 h 211"/>
                <a:gd name="T70" fmla="*/ 111 w 182"/>
                <a:gd name="T71" fmla="*/ 13 h 211"/>
                <a:gd name="T72" fmla="*/ 117 w 182"/>
                <a:gd name="T73" fmla="*/ 25 h 211"/>
                <a:gd name="T74" fmla="*/ 131 w 182"/>
                <a:gd name="T75" fmla="*/ 30 h 211"/>
                <a:gd name="T76" fmla="*/ 140 w 182"/>
                <a:gd name="T77" fmla="*/ 23 h 211"/>
                <a:gd name="T78" fmla="*/ 154 w 182"/>
                <a:gd name="T79" fmla="*/ 21 h 211"/>
                <a:gd name="T80" fmla="*/ 175 w 182"/>
                <a:gd name="T81" fmla="*/ 30 h 211"/>
                <a:gd name="T82" fmla="*/ 182 w 182"/>
                <a:gd name="T83" fmla="*/ 78 h 211"/>
                <a:gd name="T84" fmla="*/ 169 w 182"/>
                <a:gd name="T85" fmla="*/ 107 h 211"/>
                <a:gd name="T86" fmla="*/ 161 w 182"/>
                <a:gd name="T87" fmla="*/ 146 h 211"/>
                <a:gd name="T88" fmla="*/ 175 w 182"/>
                <a:gd name="T89" fmla="*/ 174 h 211"/>
                <a:gd name="T90" fmla="*/ 173 w 182"/>
                <a:gd name="T91" fmla="*/ 188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11">
                  <a:moveTo>
                    <a:pt x="173" y="188"/>
                  </a:moveTo>
                  <a:lnTo>
                    <a:pt x="159" y="188"/>
                  </a:lnTo>
                  <a:lnTo>
                    <a:pt x="138" y="182"/>
                  </a:lnTo>
                  <a:lnTo>
                    <a:pt x="119" y="182"/>
                  </a:lnTo>
                  <a:lnTo>
                    <a:pt x="83" y="188"/>
                  </a:lnTo>
                  <a:lnTo>
                    <a:pt x="63" y="197"/>
                  </a:lnTo>
                  <a:lnTo>
                    <a:pt x="33" y="211"/>
                  </a:lnTo>
                  <a:lnTo>
                    <a:pt x="27" y="209"/>
                  </a:lnTo>
                  <a:lnTo>
                    <a:pt x="29" y="182"/>
                  </a:lnTo>
                  <a:lnTo>
                    <a:pt x="33" y="178"/>
                  </a:lnTo>
                  <a:lnTo>
                    <a:pt x="31" y="165"/>
                  </a:lnTo>
                  <a:lnTo>
                    <a:pt x="19" y="149"/>
                  </a:lnTo>
                  <a:lnTo>
                    <a:pt x="10" y="147"/>
                  </a:lnTo>
                  <a:lnTo>
                    <a:pt x="0" y="138"/>
                  </a:lnTo>
                  <a:lnTo>
                    <a:pt x="8" y="123"/>
                  </a:lnTo>
                  <a:lnTo>
                    <a:pt x="4" y="107"/>
                  </a:lnTo>
                  <a:lnTo>
                    <a:pt x="6" y="96"/>
                  </a:lnTo>
                  <a:lnTo>
                    <a:pt x="12" y="96"/>
                  </a:lnTo>
                  <a:lnTo>
                    <a:pt x="14" y="82"/>
                  </a:lnTo>
                  <a:lnTo>
                    <a:pt x="12" y="75"/>
                  </a:lnTo>
                  <a:lnTo>
                    <a:pt x="14" y="71"/>
                  </a:lnTo>
                  <a:lnTo>
                    <a:pt x="25" y="67"/>
                  </a:lnTo>
                  <a:lnTo>
                    <a:pt x="17" y="38"/>
                  </a:lnTo>
                  <a:lnTo>
                    <a:pt x="12" y="25"/>
                  </a:lnTo>
                  <a:lnTo>
                    <a:pt x="14" y="13"/>
                  </a:lnTo>
                  <a:lnTo>
                    <a:pt x="19" y="11"/>
                  </a:lnTo>
                  <a:lnTo>
                    <a:pt x="23" y="7"/>
                  </a:lnTo>
                  <a:lnTo>
                    <a:pt x="31" y="13"/>
                  </a:lnTo>
                  <a:lnTo>
                    <a:pt x="54" y="13"/>
                  </a:lnTo>
                  <a:lnTo>
                    <a:pt x="60" y="3"/>
                  </a:lnTo>
                  <a:lnTo>
                    <a:pt x="65" y="3"/>
                  </a:lnTo>
                  <a:lnTo>
                    <a:pt x="75" y="0"/>
                  </a:lnTo>
                  <a:lnTo>
                    <a:pt x="79" y="15"/>
                  </a:lnTo>
                  <a:lnTo>
                    <a:pt x="86" y="9"/>
                  </a:lnTo>
                  <a:lnTo>
                    <a:pt x="98" y="5"/>
                  </a:lnTo>
                  <a:lnTo>
                    <a:pt x="111" y="13"/>
                  </a:lnTo>
                  <a:lnTo>
                    <a:pt x="117" y="25"/>
                  </a:lnTo>
                  <a:lnTo>
                    <a:pt x="131" y="30"/>
                  </a:lnTo>
                  <a:lnTo>
                    <a:pt x="140" y="23"/>
                  </a:lnTo>
                  <a:lnTo>
                    <a:pt x="154" y="21"/>
                  </a:lnTo>
                  <a:lnTo>
                    <a:pt x="175" y="30"/>
                  </a:lnTo>
                  <a:lnTo>
                    <a:pt x="182" y="78"/>
                  </a:lnTo>
                  <a:lnTo>
                    <a:pt x="169" y="107"/>
                  </a:lnTo>
                  <a:lnTo>
                    <a:pt x="161" y="146"/>
                  </a:lnTo>
                  <a:lnTo>
                    <a:pt x="175" y="174"/>
                  </a:lnTo>
                  <a:lnTo>
                    <a:pt x="173" y="18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0" name="Freeform 17">
              <a:extLst>
                <a:ext uri="{FF2B5EF4-FFF2-40B4-BE49-F238E27FC236}">
                  <a16:creationId xmlns:a16="http://schemas.microsoft.com/office/drawing/2014/main" id="{16378523-0D35-584A-B5FC-751A643C4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2646"/>
              <a:ext cx="226" cy="378"/>
            </a:xfrm>
            <a:custGeom>
              <a:avLst/>
              <a:gdLst>
                <a:gd name="T0" fmla="*/ 138 w 226"/>
                <a:gd name="T1" fmla="*/ 361 h 378"/>
                <a:gd name="T2" fmla="*/ 134 w 226"/>
                <a:gd name="T3" fmla="*/ 359 h 378"/>
                <a:gd name="T4" fmla="*/ 117 w 226"/>
                <a:gd name="T5" fmla="*/ 363 h 378"/>
                <a:gd name="T6" fmla="*/ 98 w 226"/>
                <a:gd name="T7" fmla="*/ 357 h 378"/>
                <a:gd name="T8" fmla="*/ 84 w 226"/>
                <a:gd name="T9" fmla="*/ 361 h 378"/>
                <a:gd name="T10" fmla="*/ 36 w 226"/>
                <a:gd name="T11" fmla="*/ 359 h 378"/>
                <a:gd name="T12" fmla="*/ 40 w 226"/>
                <a:gd name="T13" fmla="*/ 332 h 378"/>
                <a:gd name="T14" fmla="*/ 28 w 226"/>
                <a:gd name="T15" fmla="*/ 311 h 378"/>
                <a:gd name="T16" fmla="*/ 15 w 226"/>
                <a:gd name="T17" fmla="*/ 303 h 378"/>
                <a:gd name="T18" fmla="*/ 7 w 226"/>
                <a:gd name="T19" fmla="*/ 290 h 378"/>
                <a:gd name="T20" fmla="*/ 0 w 226"/>
                <a:gd name="T21" fmla="*/ 284 h 378"/>
                <a:gd name="T22" fmla="*/ 2 w 226"/>
                <a:gd name="T23" fmla="*/ 274 h 378"/>
                <a:gd name="T24" fmla="*/ 9 w 226"/>
                <a:gd name="T25" fmla="*/ 251 h 378"/>
                <a:gd name="T26" fmla="*/ 23 w 226"/>
                <a:gd name="T27" fmla="*/ 217 h 378"/>
                <a:gd name="T28" fmla="*/ 32 w 226"/>
                <a:gd name="T29" fmla="*/ 217 h 378"/>
                <a:gd name="T30" fmla="*/ 50 w 226"/>
                <a:gd name="T31" fmla="*/ 198 h 378"/>
                <a:gd name="T32" fmla="*/ 61 w 226"/>
                <a:gd name="T33" fmla="*/ 198 h 378"/>
                <a:gd name="T34" fmla="*/ 78 w 226"/>
                <a:gd name="T35" fmla="*/ 211 h 378"/>
                <a:gd name="T36" fmla="*/ 98 w 226"/>
                <a:gd name="T37" fmla="*/ 200 h 378"/>
                <a:gd name="T38" fmla="*/ 101 w 226"/>
                <a:gd name="T39" fmla="*/ 186 h 378"/>
                <a:gd name="T40" fmla="*/ 107 w 226"/>
                <a:gd name="T41" fmla="*/ 171 h 378"/>
                <a:gd name="T42" fmla="*/ 113 w 226"/>
                <a:gd name="T43" fmla="*/ 154 h 378"/>
                <a:gd name="T44" fmla="*/ 128 w 226"/>
                <a:gd name="T45" fmla="*/ 140 h 378"/>
                <a:gd name="T46" fmla="*/ 134 w 226"/>
                <a:gd name="T47" fmla="*/ 117 h 378"/>
                <a:gd name="T48" fmla="*/ 140 w 226"/>
                <a:gd name="T49" fmla="*/ 109 h 378"/>
                <a:gd name="T50" fmla="*/ 146 w 226"/>
                <a:gd name="T51" fmla="*/ 92 h 378"/>
                <a:gd name="T52" fmla="*/ 153 w 226"/>
                <a:gd name="T53" fmla="*/ 69 h 378"/>
                <a:gd name="T54" fmla="*/ 178 w 226"/>
                <a:gd name="T55" fmla="*/ 44 h 378"/>
                <a:gd name="T56" fmla="*/ 180 w 226"/>
                <a:gd name="T57" fmla="*/ 33 h 378"/>
                <a:gd name="T58" fmla="*/ 182 w 226"/>
                <a:gd name="T59" fmla="*/ 25 h 378"/>
                <a:gd name="T60" fmla="*/ 170 w 226"/>
                <a:gd name="T61" fmla="*/ 11 h 378"/>
                <a:gd name="T62" fmla="*/ 172 w 226"/>
                <a:gd name="T63" fmla="*/ 2 h 378"/>
                <a:gd name="T64" fmla="*/ 180 w 226"/>
                <a:gd name="T65" fmla="*/ 0 h 378"/>
                <a:gd name="T66" fmla="*/ 192 w 226"/>
                <a:gd name="T67" fmla="*/ 21 h 378"/>
                <a:gd name="T68" fmla="*/ 194 w 226"/>
                <a:gd name="T69" fmla="*/ 44 h 378"/>
                <a:gd name="T70" fmla="*/ 194 w 226"/>
                <a:gd name="T71" fmla="*/ 67 h 378"/>
                <a:gd name="T72" fmla="*/ 209 w 226"/>
                <a:gd name="T73" fmla="*/ 98 h 378"/>
                <a:gd name="T74" fmla="*/ 194 w 226"/>
                <a:gd name="T75" fmla="*/ 98 h 378"/>
                <a:gd name="T76" fmla="*/ 184 w 226"/>
                <a:gd name="T77" fmla="*/ 100 h 378"/>
                <a:gd name="T78" fmla="*/ 170 w 226"/>
                <a:gd name="T79" fmla="*/ 96 h 378"/>
                <a:gd name="T80" fmla="*/ 165 w 226"/>
                <a:gd name="T81" fmla="*/ 111 h 378"/>
                <a:gd name="T82" fmla="*/ 182 w 226"/>
                <a:gd name="T83" fmla="*/ 132 h 378"/>
                <a:gd name="T84" fmla="*/ 195 w 226"/>
                <a:gd name="T85" fmla="*/ 138 h 378"/>
                <a:gd name="T86" fmla="*/ 199 w 226"/>
                <a:gd name="T87" fmla="*/ 152 h 378"/>
                <a:gd name="T88" fmla="*/ 209 w 226"/>
                <a:gd name="T89" fmla="*/ 175 h 378"/>
                <a:gd name="T90" fmla="*/ 203 w 226"/>
                <a:gd name="T91" fmla="*/ 184 h 378"/>
                <a:gd name="T92" fmla="*/ 190 w 226"/>
                <a:gd name="T93" fmla="*/ 219 h 378"/>
                <a:gd name="T94" fmla="*/ 182 w 226"/>
                <a:gd name="T95" fmla="*/ 225 h 378"/>
                <a:gd name="T96" fmla="*/ 180 w 226"/>
                <a:gd name="T97" fmla="*/ 251 h 378"/>
                <a:gd name="T98" fmla="*/ 182 w 226"/>
                <a:gd name="T99" fmla="*/ 267 h 378"/>
                <a:gd name="T100" fmla="*/ 180 w 226"/>
                <a:gd name="T101" fmla="*/ 276 h 378"/>
                <a:gd name="T102" fmla="*/ 194 w 226"/>
                <a:gd name="T103" fmla="*/ 294 h 378"/>
                <a:gd name="T104" fmla="*/ 197 w 226"/>
                <a:gd name="T105" fmla="*/ 305 h 378"/>
                <a:gd name="T106" fmla="*/ 209 w 226"/>
                <a:gd name="T107" fmla="*/ 324 h 378"/>
                <a:gd name="T108" fmla="*/ 222 w 226"/>
                <a:gd name="T109" fmla="*/ 334 h 378"/>
                <a:gd name="T110" fmla="*/ 222 w 226"/>
                <a:gd name="T111" fmla="*/ 349 h 378"/>
                <a:gd name="T112" fmla="*/ 226 w 226"/>
                <a:gd name="T113" fmla="*/ 361 h 378"/>
                <a:gd name="T114" fmla="*/ 224 w 226"/>
                <a:gd name="T115" fmla="*/ 378 h 378"/>
                <a:gd name="T116" fmla="*/ 201 w 226"/>
                <a:gd name="T117" fmla="*/ 371 h 378"/>
                <a:gd name="T118" fmla="*/ 176 w 226"/>
                <a:gd name="T119" fmla="*/ 361 h 378"/>
                <a:gd name="T120" fmla="*/ 138 w 226"/>
                <a:gd name="T121" fmla="*/ 36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" h="378">
                  <a:moveTo>
                    <a:pt x="138" y="361"/>
                  </a:moveTo>
                  <a:lnTo>
                    <a:pt x="134" y="359"/>
                  </a:lnTo>
                  <a:lnTo>
                    <a:pt x="117" y="363"/>
                  </a:lnTo>
                  <a:lnTo>
                    <a:pt x="98" y="357"/>
                  </a:lnTo>
                  <a:lnTo>
                    <a:pt x="84" y="361"/>
                  </a:lnTo>
                  <a:lnTo>
                    <a:pt x="36" y="359"/>
                  </a:lnTo>
                  <a:lnTo>
                    <a:pt x="40" y="332"/>
                  </a:lnTo>
                  <a:lnTo>
                    <a:pt x="28" y="311"/>
                  </a:lnTo>
                  <a:lnTo>
                    <a:pt x="15" y="303"/>
                  </a:lnTo>
                  <a:lnTo>
                    <a:pt x="7" y="290"/>
                  </a:lnTo>
                  <a:lnTo>
                    <a:pt x="0" y="284"/>
                  </a:lnTo>
                  <a:lnTo>
                    <a:pt x="2" y="274"/>
                  </a:lnTo>
                  <a:lnTo>
                    <a:pt x="9" y="251"/>
                  </a:lnTo>
                  <a:lnTo>
                    <a:pt x="23" y="217"/>
                  </a:lnTo>
                  <a:lnTo>
                    <a:pt x="32" y="217"/>
                  </a:lnTo>
                  <a:lnTo>
                    <a:pt x="50" y="198"/>
                  </a:lnTo>
                  <a:lnTo>
                    <a:pt x="61" y="198"/>
                  </a:lnTo>
                  <a:lnTo>
                    <a:pt x="78" y="211"/>
                  </a:lnTo>
                  <a:lnTo>
                    <a:pt x="98" y="200"/>
                  </a:lnTo>
                  <a:lnTo>
                    <a:pt x="101" y="186"/>
                  </a:lnTo>
                  <a:lnTo>
                    <a:pt x="107" y="171"/>
                  </a:lnTo>
                  <a:lnTo>
                    <a:pt x="113" y="154"/>
                  </a:lnTo>
                  <a:lnTo>
                    <a:pt x="128" y="140"/>
                  </a:lnTo>
                  <a:lnTo>
                    <a:pt x="134" y="117"/>
                  </a:lnTo>
                  <a:lnTo>
                    <a:pt x="140" y="109"/>
                  </a:lnTo>
                  <a:lnTo>
                    <a:pt x="146" y="92"/>
                  </a:lnTo>
                  <a:lnTo>
                    <a:pt x="153" y="69"/>
                  </a:lnTo>
                  <a:lnTo>
                    <a:pt x="178" y="44"/>
                  </a:lnTo>
                  <a:lnTo>
                    <a:pt x="180" y="33"/>
                  </a:lnTo>
                  <a:lnTo>
                    <a:pt x="182" y="25"/>
                  </a:lnTo>
                  <a:lnTo>
                    <a:pt x="170" y="11"/>
                  </a:lnTo>
                  <a:lnTo>
                    <a:pt x="172" y="2"/>
                  </a:lnTo>
                  <a:lnTo>
                    <a:pt x="180" y="0"/>
                  </a:lnTo>
                  <a:lnTo>
                    <a:pt x="192" y="21"/>
                  </a:lnTo>
                  <a:lnTo>
                    <a:pt x="194" y="44"/>
                  </a:lnTo>
                  <a:lnTo>
                    <a:pt x="194" y="67"/>
                  </a:lnTo>
                  <a:lnTo>
                    <a:pt x="209" y="98"/>
                  </a:lnTo>
                  <a:lnTo>
                    <a:pt x="194" y="98"/>
                  </a:lnTo>
                  <a:lnTo>
                    <a:pt x="184" y="100"/>
                  </a:lnTo>
                  <a:lnTo>
                    <a:pt x="170" y="96"/>
                  </a:lnTo>
                  <a:lnTo>
                    <a:pt x="165" y="111"/>
                  </a:lnTo>
                  <a:lnTo>
                    <a:pt x="182" y="132"/>
                  </a:lnTo>
                  <a:lnTo>
                    <a:pt x="195" y="138"/>
                  </a:lnTo>
                  <a:lnTo>
                    <a:pt x="199" y="152"/>
                  </a:lnTo>
                  <a:lnTo>
                    <a:pt x="209" y="175"/>
                  </a:lnTo>
                  <a:lnTo>
                    <a:pt x="203" y="184"/>
                  </a:lnTo>
                  <a:lnTo>
                    <a:pt x="190" y="219"/>
                  </a:lnTo>
                  <a:lnTo>
                    <a:pt x="182" y="225"/>
                  </a:lnTo>
                  <a:lnTo>
                    <a:pt x="180" y="251"/>
                  </a:lnTo>
                  <a:lnTo>
                    <a:pt x="182" y="267"/>
                  </a:lnTo>
                  <a:lnTo>
                    <a:pt x="180" y="276"/>
                  </a:lnTo>
                  <a:lnTo>
                    <a:pt x="194" y="294"/>
                  </a:lnTo>
                  <a:lnTo>
                    <a:pt x="197" y="305"/>
                  </a:lnTo>
                  <a:lnTo>
                    <a:pt x="209" y="324"/>
                  </a:lnTo>
                  <a:lnTo>
                    <a:pt x="222" y="334"/>
                  </a:lnTo>
                  <a:lnTo>
                    <a:pt x="222" y="349"/>
                  </a:lnTo>
                  <a:lnTo>
                    <a:pt x="226" y="361"/>
                  </a:lnTo>
                  <a:lnTo>
                    <a:pt x="224" y="378"/>
                  </a:lnTo>
                  <a:lnTo>
                    <a:pt x="201" y="371"/>
                  </a:lnTo>
                  <a:lnTo>
                    <a:pt x="176" y="361"/>
                  </a:lnTo>
                  <a:lnTo>
                    <a:pt x="138" y="361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1" name="Freeform 18">
              <a:extLst>
                <a:ext uri="{FF2B5EF4-FFF2-40B4-BE49-F238E27FC236}">
                  <a16:creationId xmlns:a16="http://schemas.microsoft.com/office/drawing/2014/main" id="{D656D9DA-5751-F94D-8609-E348D20D7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905"/>
              <a:ext cx="570" cy="630"/>
            </a:xfrm>
            <a:custGeom>
              <a:avLst/>
              <a:gdLst>
                <a:gd name="T0" fmla="*/ 559 w 570"/>
                <a:gd name="T1" fmla="*/ 98 h 630"/>
                <a:gd name="T2" fmla="*/ 560 w 570"/>
                <a:gd name="T3" fmla="*/ 115 h 630"/>
                <a:gd name="T4" fmla="*/ 537 w 570"/>
                <a:gd name="T5" fmla="*/ 142 h 630"/>
                <a:gd name="T6" fmla="*/ 530 w 570"/>
                <a:gd name="T7" fmla="*/ 184 h 630"/>
                <a:gd name="T8" fmla="*/ 524 w 570"/>
                <a:gd name="T9" fmla="*/ 223 h 630"/>
                <a:gd name="T10" fmla="*/ 512 w 570"/>
                <a:gd name="T11" fmla="*/ 254 h 630"/>
                <a:gd name="T12" fmla="*/ 507 w 570"/>
                <a:gd name="T13" fmla="*/ 275 h 630"/>
                <a:gd name="T14" fmla="*/ 516 w 570"/>
                <a:gd name="T15" fmla="*/ 330 h 630"/>
                <a:gd name="T16" fmla="*/ 518 w 570"/>
                <a:gd name="T17" fmla="*/ 380 h 630"/>
                <a:gd name="T18" fmla="*/ 541 w 570"/>
                <a:gd name="T19" fmla="*/ 419 h 630"/>
                <a:gd name="T20" fmla="*/ 545 w 570"/>
                <a:gd name="T21" fmla="*/ 459 h 630"/>
                <a:gd name="T22" fmla="*/ 495 w 570"/>
                <a:gd name="T23" fmla="*/ 469 h 630"/>
                <a:gd name="T24" fmla="*/ 493 w 570"/>
                <a:gd name="T25" fmla="*/ 505 h 630"/>
                <a:gd name="T26" fmla="*/ 484 w 570"/>
                <a:gd name="T27" fmla="*/ 580 h 630"/>
                <a:gd name="T28" fmla="*/ 512 w 570"/>
                <a:gd name="T29" fmla="*/ 599 h 630"/>
                <a:gd name="T30" fmla="*/ 522 w 570"/>
                <a:gd name="T31" fmla="*/ 630 h 630"/>
                <a:gd name="T32" fmla="*/ 488 w 570"/>
                <a:gd name="T33" fmla="*/ 611 h 630"/>
                <a:gd name="T34" fmla="*/ 455 w 570"/>
                <a:gd name="T35" fmla="*/ 592 h 630"/>
                <a:gd name="T36" fmla="*/ 430 w 570"/>
                <a:gd name="T37" fmla="*/ 584 h 630"/>
                <a:gd name="T38" fmla="*/ 395 w 570"/>
                <a:gd name="T39" fmla="*/ 565 h 630"/>
                <a:gd name="T40" fmla="*/ 363 w 570"/>
                <a:gd name="T41" fmla="*/ 561 h 630"/>
                <a:gd name="T42" fmla="*/ 351 w 570"/>
                <a:gd name="T43" fmla="*/ 549 h 630"/>
                <a:gd name="T44" fmla="*/ 319 w 570"/>
                <a:gd name="T45" fmla="*/ 553 h 630"/>
                <a:gd name="T46" fmla="*/ 298 w 570"/>
                <a:gd name="T47" fmla="*/ 555 h 630"/>
                <a:gd name="T48" fmla="*/ 290 w 570"/>
                <a:gd name="T49" fmla="*/ 503 h 630"/>
                <a:gd name="T50" fmla="*/ 294 w 570"/>
                <a:gd name="T51" fmla="*/ 461 h 630"/>
                <a:gd name="T52" fmla="*/ 286 w 570"/>
                <a:gd name="T53" fmla="*/ 426 h 630"/>
                <a:gd name="T54" fmla="*/ 253 w 570"/>
                <a:gd name="T55" fmla="*/ 415 h 630"/>
                <a:gd name="T56" fmla="*/ 236 w 570"/>
                <a:gd name="T57" fmla="*/ 421 h 630"/>
                <a:gd name="T58" fmla="*/ 209 w 570"/>
                <a:gd name="T59" fmla="*/ 442 h 630"/>
                <a:gd name="T60" fmla="*/ 188 w 570"/>
                <a:gd name="T61" fmla="*/ 446 h 630"/>
                <a:gd name="T62" fmla="*/ 159 w 570"/>
                <a:gd name="T63" fmla="*/ 453 h 630"/>
                <a:gd name="T64" fmla="*/ 140 w 570"/>
                <a:gd name="T65" fmla="*/ 424 h 630"/>
                <a:gd name="T66" fmla="*/ 125 w 570"/>
                <a:gd name="T67" fmla="*/ 378 h 630"/>
                <a:gd name="T68" fmla="*/ 25 w 570"/>
                <a:gd name="T69" fmla="*/ 382 h 630"/>
                <a:gd name="T70" fmla="*/ 4 w 570"/>
                <a:gd name="T71" fmla="*/ 386 h 630"/>
                <a:gd name="T72" fmla="*/ 8 w 570"/>
                <a:gd name="T73" fmla="*/ 371 h 630"/>
                <a:gd name="T74" fmla="*/ 13 w 570"/>
                <a:gd name="T75" fmla="*/ 348 h 630"/>
                <a:gd name="T76" fmla="*/ 33 w 570"/>
                <a:gd name="T77" fmla="*/ 344 h 630"/>
                <a:gd name="T78" fmla="*/ 59 w 570"/>
                <a:gd name="T79" fmla="*/ 332 h 630"/>
                <a:gd name="T80" fmla="*/ 73 w 570"/>
                <a:gd name="T81" fmla="*/ 348 h 630"/>
                <a:gd name="T82" fmla="*/ 107 w 570"/>
                <a:gd name="T83" fmla="*/ 309 h 630"/>
                <a:gd name="T84" fmla="*/ 115 w 570"/>
                <a:gd name="T85" fmla="*/ 271 h 630"/>
                <a:gd name="T86" fmla="*/ 142 w 570"/>
                <a:gd name="T87" fmla="*/ 219 h 630"/>
                <a:gd name="T88" fmla="*/ 165 w 570"/>
                <a:gd name="T89" fmla="*/ 192 h 630"/>
                <a:gd name="T90" fmla="*/ 171 w 570"/>
                <a:gd name="T91" fmla="*/ 169 h 630"/>
                <a:gd name="T92" fmla="*/ 173 w 570"/>
                <a:gd name="T93" fmla="*/ 119 h 630"/>
                <a:gd name="T94" fmla="*/ 186 w 570"/>
                <a:gd name="T95" fmla="*/ 79 h 630"/>
                <a:gd name="T96" fmla="*/ 192 w 570"/>
                <a:gd name="T97" fmla="*/ 35 h 630"/>
                <a:gd name="T98" fmla="*/ 219 w 570"/>
                <a:gd name="T99" fmla="*/ 8 h 630"/>
                <a:gd name="T100" fmla="*/ 263 w 570"/>
                <a:gd name="T101" fmla="*/ 31 h 630"/>
                <a:gd name="T102" fmla="*/ 307 w 570"/>
                <a:gd name="T103" fmla="*/ 40 h 630"/>
                <a:gd name="T104" fmla="*/ 321 w 570"/>
                <a:gd name="T105" fmla="*/ 17 h 630"/>
                <a:gd name="T106" fmla="*/ 367 w 570"/>
                <a:gd name="T107" fmla="*/ 4 h 630"/>
                <a:gd name="T108" fmla="*/ 390 w 570"/>
                <a:gd name="T109" fmla="*/ 10 h 630"/>
                <a:gd name="T110" fmla="*/ 405 w 570"/>
                <a:gd name="T111" fmla="*/ 0 h 630"/>
                <a:gd name="T112" fmla="*/ 447 w 570"/>
                <a:gd name="T113" fmla="*/ 4 h 630"/>
                <a:gd name="T114" fmla="*/ 474 w 570"/>
                <a:gd name="T115" fmla="*/ 29 h 630"/>
                <a:gd name="T116" fmla="*/ 495 w 570"/>
                <a:gd name="T117" fmla="*/ 27 h 630"/>
                <a:gd name="T118" fmla="*/ 526 w 570"/>
                <a:gd name="T119" fmla="*/ 21 h 630"/>
                <a:gd name="T120" fmla="*/ 560 w 570"/>
                <a:gd name="T121" fmla="*/ 5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0" h="630">
                  <a:moveTo>
                    <a:pt x="560" y="58"/>
                  </a:moveTo>
                  <a:lnTo>
                    <a:pt x="559" y="98"/>
                  </a:lnTo>
                  <a:lnTo>
                    <a:pt x="570" y="104"/>
                  </a:lnTo>
                  <a:lnTo>
                    <a:pt x="560" y="115"/>
                  </a:lnTo>
                  <a:lnTo>
                    <a:pt x="549" y="125"/>
                  </a:lnTo>
                  <a:lnTo>
                    <a:pt x="537" y="142"/>
                  </a:lnTo>
                  <a:lnTo>
                    <a:pt x="532" y="158"/>
                  </a:lnTo>
                  <a:lnTo>
                    <a:pt x="530" y="184"/>
                  </a:lnTo>
                  <a:lnTo>
                    <a:pt x="524" y="198"/>
                  </a:lnTo>
                  <a:lnTo>
                    <a:pt x="524" y="223"/>
                  </a:lnTo>
                  <a:lnTo>
                    <a:pt x="514" y="232"/>
                  </a:lnTo>
                  <a:lnTo>
                    <a:pt x="512" y="254"/>
                  </a:lnTo>
                  <a:lnTo>
                    <a:pt x="509" y="256"/>
                  </a:lnTo>
                  <a:lnTo>
                    <a:pt x="507" y="275"/>
                  </a:lnTo>
                  <a:lnTo>
                    <a:pt x="514" y="290"/>
                  </a:lnTo>
                  <a:lnTo>
                    <a:pt x="516" y="330"/>
                  </a:lnTo>
                  <a:lnTo>
                    <a:pt x="520" y="363"/>
                  </a:lnTo>
                  <a:lnTo>
                    <a:pt x="518" y="380"/>
                  </a:lnTo>
                  <a:lnTo>
                    <a:pt x="524" y="400"/>
                  </a:lnTo>
                  <a:lnTo>
                    <a:pt x="541" y="419"/>
                  </a:lnTo>
                  <a:lnTo>
                    <a:pt x="557" y="463"/>
                  </a:lnTo>
                  <a:lnTo>
                    <a:pt x="545" y="459"/>
                  </a:lnTo>
                  <a:lnTo>
                    <a:pt x="505" y="465"/>
                  </a:lnTo>
                  <a:lnTo>
                    <a:pt x="495" y="469"/>
                  </a:lnTo>
                  <a:lnTo>
                    <a:pt x="488" y="490"/>
                  </a:lnTo>
                  <a:lnTo>
                    <a:pt x="493" y="505"/>
                  </a:lnTo>
                  <a:lnTo>
                    <a:pt x="488" y="545"/>
                  </a:lnTo>
                  <a:lnTo>
                    <a:pt x="484" y="580"/>
                  </a:lnTo>
                  <a:lnTo>
                    <a:pt x="491" y="586"/>
                  </a:lnTo>
                  <a:lnTo>
                    <a:pt x="512" y="599"/>
                  </a:lnTo>
                  <a:lnTo>
                    <a:pt x="520" y="593"/>
                  </a:lnTo>
                  <a:lnTo>
                    <a:pt x="522" y="630"/>
                  </a:lnTo>
                  <a:lnTo>
                    <a:pt x="499" y="630"/>
                  </a:lnTo>
                  <a:lnTo>
                    <a:pt x="488" y="611"/>
                  </a:lnTo>
                  <a:lnTo>
                    <a:pt x="476" y="595"/>
                  </a:lnTo>
                  <a:lnTo>
                    <a:pt x="455" y="592"/>
                  </a:lnTo>
                  <a:lnTo>
                    <a:pt x="447" y="572"/>
                  </a:lnTo>
                  <a:lnTo>
                    <a:pt x="430" y="584"/>
                  </a:lnTo>
                  <a:lnTo>
                    <a:pt x="405" y="580"/>
                  </a:lnTo>
                  <a:lnTo>
                    <a:pt x="395" y="565"/>
                  </a:lnTo>
                  <a:lnTo>
                    <a:pt x="376" y="561"/>
                  </a:lnTo>
                  <a:lnTo>
                    <a:pt x="363" y="561"/>
                  </a:lnTo>
                  <a:lnTo>
                    <a:pt x="361" y="551"/>
                  </a:lnTo>
                  <a:lnTo>
                    <a:pt x="351" y="549"/>
                  </a:lnTo>
                  <a:lnTo>
                    <a:pt x="338" y="547"/>
                  </a:lnTo>
                  <a:lnTo>
                    <a:pt x="319" y="553"/>
                  </a:lnTo>
                  <a:lnTo>
                    <a:pt x="305" y="553"/>
                  </a:lnTo>
                  <a:lnTo>
                    <a:pt x="298" y="555"/>
                  </a:lnTo>
                  <a:lnTo>
                    <a:pt x="299" y="515"/>
                  </a:lnTo>
                  <a:lnTo>
                    <a:pt x="290" y="503"/>
                  </a:lnTo>
                  <a:lnTo>
                    <a:pt x="288" y="482"/>
                  </a:lnTo>
                  <a:lnTo>
                    <a:pt x="294" y="461"/>
                  </a:lnTo>
                  <a:lnTo>
                    <a:pt x="286" y="448"/>
                  </a:lnTo>
                  <a:lnTo>
                    <a:pt x="286" y="426"/>
                  </a:lnTo>
                  <a:lnTo>
                    <a:pt x="250" y="426"/>
                  </a:lnTo>
                  <a:lnTo>
                    <a:pt x="253" y="415"/>
                  </a:lnTo>
                  <a:lnTo>
                    <a:pt x="238" y="415"/>
                  </a:lnTo>
                  <a:lnTo>
                    <a:pt x="236" y="421"/>
                  </a:lnTo>
                  <a:lnTo>
                    <a:pt x="217" y="423"/>
                  </a:lnTo>
                  <a:lnTo>
                    <a:pt x="209" y="442"/>
                  </a:lnTo>
                  <a:lnTo>
                    <a:pt x="205" y="449"/>
                  </a:lnTo>
                  <a:lnTo>
                    <a:pt x="188" y="446"/>
                  </a:lnTo>
                  <a:lnTo>
                    <a:pt x="178" y="449"/>
                  </a:lnTo>
                  <a:lnTo>
                    <a:pt x="159" y="453"/>
                  </a:lnTo>
                  <a:lnTo>
                    <a:pt x="148" y="434"/>
                  </a:lnTo>
                  <a:lnTo>
                    <a:pt x="140" y="424"/>
                  </a:lnTo>
                  <a:lnTo>
                    <a:pt x="132" y="403"/>
                  </a:lnTo>
                  <a:lnTo>
                    <a:pt x="125" y="378"/>
                  </a:lnTo>
                  <a:lnTo>
                    <a:pt x="36" y="378"/>
                  </a:lnTo>
                  <a:lnTo>
                    <a:pt x="25" y="382"/>
                  </a:lnTo>
                  <a:lnTo>
                    <a:pt x="17" y="380"/>
                  </a:lnTo>
                  <a:lnTo>
                    <a:pt x="4" y="386"/>
                  </a:lnTo>
                  <a:lnTo>
                    <a:pt x="0" y="375"/>
                  </a:lnTo>
                  <a:lnTo>
                    <a:pt x="8" y="371"/>
                  </a:lnTo>
                  <a:lnTo>
                    <a:pt x="10" y="357"/>
                  </a:lnTo>
                  <a:lnTo>
                    <a:pt x="13" y="348"/>
                  </a:lnTo>
                  <a:lnTo>
                    <a:pt x="25" y="340"/>
                  </a:lnTo>
                  <a:lnTo>
                    <a:pt x="33" y="344"/>
                  </a:lnTo>
                  <a:lnTo>
                    <a:pt x="42" y="330"/>
                  </a:lnTo>
                  <a:lnTo>
                    <a:pt x="59" y="332"/>
                  </a:lnTo>
                  <a:lnTo>
                    <a:pt x="61" y="342"/>
                  </a:lnTo>
                  <a:lnTo>
                    <a:pt x="73" y="348"/>
                  </a:lnTo>
                  <a:lnTo>
                    <a:pt x="90" y="327"/>
                  </a:lnTo>
                  <a:lnTo>
                    <a:pt x="107" y="309"/>
                  </a:lnTo>
                  <a:lnTo>
                    <a:pt x="115" y="298"/>
                  </a:lnTo>
                  <a:lnTo>
                    <a:pt x="115" y="271"/>
                  </a:lnTo>
                  <a:lnTo>
                    <a:pt x="127" y="238"/>
                  </a:lnTo>
                  <a:lnTo>
                    <a:pt x="142" y="219"/>
                  </a:lnTo>
                  <a:lnTo>
                    <a:pt x="161" y="204"/>
                  </a:lnTo>
                  <a:lnTo>
                    <a:pt x="165" y="192"/>
                  </a:lnTo>
                  <a:lnTo>
                    <a:pt x="165" y="181"/>
                  </a:lnTo>
                  <a:lnTo>
                    <a:pt x="171" y="169"/>
                  </a:lnTo>
                  <a:lnTo>
                    <a:pt x="169" y="150"/>
                  </a:lnTo>
                  <a:lnTo>
                    <a:pt x="173" y="119"/>
                  </a:lnTo>
                  <a:lnTo>
                    <a:pt x="178" y="98"/>
                  </a:lnTo>
                  <a:lnTo>
                    <a:pt x="186" y="79"/>
                  </a:lnTo>
                  <a:lnTo>
                    <a:pt x="188" y="60"/>
                  </a:lnTo>
                  <a:lnTo>
                    <a:pt x="192" y="35"/>
                  </a:lnTo>
                  <a:lnTo>
                    <a:pt x="203" y="17"/>
                  </a:lnTo>
                  <a:lnTo>
                    <a:pt x="219" y="8"/>
                  </a:lnTo>
                  <a:lnTo>
                    <a:pt x="244" y="19"/>
                  </a:lnTo>
                  <a:lnTo>
                    <a:pt x="263" y="31"/>
                  </a:lnTo>
                  <a:lnTo>
                    <a:pt x="284" y="35"/>
                  </a:lnTo>
                  <a:lnTo>
                    <a:pt x="307" y="40"/>
                  </a:lnTo>
                  <a:lnTo>
                    <a:pt x="317" y="21"/>
                  </a:lnTo>
                  <a:lnTo>
                    <a:pt x="321" y="17"/>
                  </a:lnTo>
                  <a:lnTo>
                    <a:pt x="334" y="21"/>
                  </a:lnTo>
                  <a:lnTo>
                    <a:pt x="367" y="4"/>
                  </a:lnTo>
                  <a:lnTo>
                    <a:pt x="380" y="12"/>
                  </a:lnTo>
                  <a:lnTo>
                    <a:pt x="390" y="10"/>
                  </a:lnTo>
                  <a:lnTo>
                    <a:pt x="393" y="2"/>
                  </a:lnTo>
                  <a:lnTo>
                    <a:pt x="405" y="0"/>
                  </a:lnTo>
                  <a:lnTo>
                    <a:pt x="426" y="2"/>
                  </a:lnTo>
                  <a:lnTo>
                    <a:pt x="447" y="4"/>
                  </a:lnTo>
                  <a:lnTo>
                    <a:pt x="457" y="0"/>
                  </a:lnTo>
                  <a:lnTo>
                    <a:pt x="474" y="29"/>
                  </a:lnTo>
                  <a:lnTo>
                    <a:pt x="488" y="33"/>
                  </a:lnTo>
                  <a:lnTo>
                    <a:pt x="495" y="27"/>
                  </a:lnTo>
                  <a:lnTo>
                    <a:pt x="511" y="29"/>
                  </a:lnTo>
                  <a:lnTo>
                    <a:pt x="526" y="21"/>
                  </a:lnTo>
                  <a:lnTo>
                    <a:pt x="534" y="37"/>
                  </a:lnTo>
                  <a:lnTo>
                    <a:pt x="560" y="5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id="{5719319C-5742-5348-89DB-1695A88CF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" y="2008"/>
              <a:ext cx="365" cy="327"/>
            </a:xfrm>
            <a:custGeom>
              <a:avLst/>
              <a:gdLst>
                <a:gd name="T0" fmla="*/ 295 w 365"/>
                <a:gd name="T1" fmla="*/ 71 h 327"/>
                <a:gd name="T2" fmla="*/ 288 w 365"/>
                <a:gd name="T3" fmla="*/ 85 h 327"/>
                <a:gd name="T4" fmla="*/ 284 w 365"/>
                <a:gd name="T5" fmla="*/ 110 h 327"/>
                <a:gd name="T6" fmla="*/ 276 w 365"/>
                <a:gd name="T7" fmla="*/ 129 h 327"/>
                <a:gd name="T8" fmla="*/ 271 w 365"/>
                <a:gd name="T9" fmla="*/ 135 h 327"/>
                <a:gd name="T10" fmla="*/ 259 w 365"/>
                <a:gd name="T11" fmla="*/ 123 h 327"/>
                <a:gd name="T12" fmla="*/ 246 w 365"/>
                <a:gd name="T13" fmla="*/ 108 h 327"/>
                <a:gd name="T14" fmla="*/ 223 w 365"/>
                <a:gd name="T15" fmla="*/ 60 h 327"/>
                <a:gd name="T16" fmla="*/ 219 w 365"/>
                <a:gd name="T17" fmla="*/ 62 h 327"/>
                <a:gd name="T18" fmla="*/ 234 w 365"/>
                <a:gd name="T19" fmla="*/ 98 h 327"/>
                <a:gd name="T20" fmla="*/ 253 w 365"/>
                <a:gd name="T21" fmla="*/ 133 h 327"/>
                <a:gd name="T22" fmla="*/ 278 w 365"/>
                <a:gd name="T23" fmla="*/ 185 h 327"/>
                <a:gd name="T24" fmla="*/ 290 w 365"/>
                <a:gd name="T25" fmla="*/ 204 h 327"/>
                <a:gd name="T26" fmla="*/ 299 w 365"/>
                <a:gd name="T27" fmla="*/ 223 h 327"/>
                <a:gd name="T28" fmla="*/ 328 w 365"/>
                <a:gd name="T29" fmla="*/ 262 h 327"/>
                <a:gd name="T30" fmla="*/ 322 w 365"/>
                <a:gd name="T31" fmla="*/ 267 h 327"/>
                <a:gd name="T32" fmla="*/ 324 w 365"/>
                <a:gd name="T33" fmla="*/ 288 h 327"/>
                <a:gd name="T34" fmla="*/ 359 w 365"/>
                <a:gd name="T35" fmla="*/ 319 h 327"/>
                <a:gd name="T36" fmla="*/ 365 w 365"/>
                <a:gd name="T37" fmla="*/ 327 h 327"/>
                <a:gd name="T38" fmla="*/ 247 w 365"/>
                <a:gd name="T39" fmla="*/ 327 h 327"/>
                <a:gd name="T40" fmla="*/ 134 w 365"/>
                <a:gd name="T41" fmla="*/ 327 h 327"/>
                <a:gd name="T42" fmla="*/ 15 w 365"/>
                <a:gd name="T43" fmla="*/ 327 h 327"/>
                <a:gd name="T44" fmla="*/ 13 w 365"/>
                <a:gd name="T45" fmla="*/ 200 h 327"/>
                <a:gd name="T46" fmla="*/ 9 w 365"/>
                <a:gd name="T47" fmla="*/ 79 h 327"/>
                <a:gd name="T48" fmla="*/ 0 w 365"/>
                <a:gd name="T49" fmla="*/ 52 h 327"/>
                <a:gd name="T50" fmla="*/ 6 w 365"/>
                <a:gd name="T51" fmla="*/ 31 h 327"/>
                <a:gd name="T52" fmla="*/ 0 w 365"/>
                <a:gd name="T53" fmla="*/ 18 h 327"/>
                <a:gd name="T54" fmla="*/ 9 w 365"/>
                <a:gd name="T55" fmla="*/ 0 h 327"/>
                <a:gd name="T56" fmla="*/ 48 w 365"/>
                <a:gd name="T57" fmla="*/ 0 h 327"/>
                <a:gd name="T58" fmla="*/ 77 w 365"/>
                <a:gd name="T59" fmla="*/ 10 h 327"/>
                <a:gd name="T60" fmla="*/ 105 w 365"/>
                <a:gd name="T61" fmla="*/ 20 h 327"/>
                <a:gd name="T62" fmla="*/ 119 w 365"/>
                <a:gd name="T63" fmla="*/ 25 h 327"/>
                <a:gd name="T64" fmla="*/ 140 w 365"/>
                <a:gd name="T65" fmla="*/ 14 h 327"/>
                <a:gd name="T66" fmla="*/ 151 w 365"/>
                <a:gd name="T67" fmla="*/ 4 h 327"/>
                <a:gd name="T68" fmla="*/ 176 w 365"/>
                <a:gd name="T69" fmla="*/ 0 h 327"/>
                <a:gd name="T70" fmla="*/ 198 w 365"/>
                <a:gd name="T71" fmla="*/ 6 h 327"/>
                <a:gd name="T72" fmla="*/ 207 w 365"/>
                <a:gd name="T73" fmla="*/ 22 h 327"/>
                <a:gd name="T74" fmla="*/ 213 w 365"/>
                <a:gd name="T75" fmla="*/ 12 h 327"/>
                <a:gd name="T76" fmla="*/ 236 w 365"/>
                <a:gd name="T77" fmla="*/ 20 h 327"/>
                <a:gd name="T78" fmla="*/ 259 w 365"/>
                <a:gd name="T79" fmla="*/ 22 h 327"/>
                <a:gd name="T80" fmla="*/ 272 w 365"/>
                <a:gd name="T81" fmla="*/ 12 h 327"/>
                <a:gd name="T82" fmla="*/ 295 w 365"/>
                <a:gd name="T83" fmla="*/ 71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327">
                  <a:moveTo>
                    <a:pt x="295" y="71"/>
                  </a:moveTo>
                  <a:lnTo>
                    <a:pt x="288" y="85"/>
                  </a:lnTo>
                  <a:lnTo>
                    <a:pt x="284" y="110"/>
                  </a:lnTo>
                  <a:lnTo>
                    <a:pt x="276" y="129"/>
                  </a:lnTo>
                  <a:lnTo>
                    <a:pt x="271" y="135"/>
                  </a:lnTo>
                  <a:lnTo>
                    <a:pt x="259" y="123"/>
                  </a:lnTo>
                  <a:lnTo>
                    <a:pt x="246" y="108"/>
                  </a:lnTo>
                  <a:lnTo>
                    <a:pt x="223" y="60"/>
                  </a:lnTo>
                  <a:lnTo>
                    <a:pt x="219" y="62"/>
                  </a:lnTo>
                  <a:lnTo>
                    <a:pt x="234" y="98"/>
                  </a:lnTo>
                  <a:lnTo>
                    <a:pt x="253" y="133"/>
                  </a:lnTo>
                  <a:lnTo>
                    <a:pt x="278" y="185"/>
                  </a:lnTo>
                  <a:lnTo>
                    <a:pt x="290" y="204"/>
                  </a:lnTo>
                  <a:lnTo>
                    <a:pt x="299" y="223"/>
                  </a:lnTo>
                  <a:lnTo>
                    <a:pt x="328" y="262"/>
                  </a:lnTo>
                  <a:lnTo>
                    <a:pt x="322" y="267"/>
                  </a:lnTo>
                  <a:lnTo>
                    <a:pt x="324" y="288"/>
                  </a:lnTo>
                  <a:lnTo>
                    <a:pt x="359" y="319"/>
                  </a:lnTo>
                  <a:lnTo>
                    <a:pt x="365" y="327"/>
                  </a:lnTo>
                  <a:lnTo>
                    <a:pt x="247" y="327"/>
                  </a:lnTo>
                  <a:lnTo>
                    <a:pt x="134" y="327"/>
                  </a:lnTo>
                  <a:lnTo>
                    <a:pt x="15" y="327"/>
                  </a:lnTo>
                  <a:lnTo>
                    <a:pt x="13" y="200"/>
                  </a:lnTo>
                  <a:lnTo>
                    <a:pt x="9" y="79"/>
                  </a:lnTo>
                  <a:lnTo>
                    <a:pt x="0" y="52"/>
                  </a:lnTo>
                  <a:lnTo>
                    <a:pt x="6" y="3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48" y="0"/>
                  </a:lnTo>
                  <a:lnTo>
                    <a:pt x="77" y="10"/>
                  </a:lnTo>
                  <a:lnTo>
                    <a:pt x="105" y="20"/>
                  </a:lnTo>
                  <a:lnTo>
                    <a:pt x="119" y="25"/>
                  </a:lnTo>
                  <a:lnTo>
                    <a:pt x="140" y="14"/>
                  </a:lnTo>
                  <a:lnTo>
                    <a:pt x="151" y="4"/>
                  </a:lnTo>
                  <a:lnTo>
                    <a:pt x="176" y="0"/>
                  </a:lnTo>
                  <a:lnTo>
                    <a:pt x="198" y="6"/>
                  </a:lnTo>
                  <a:lnTo>
                    <a:pt x="207" y="22"/>
                  </a:lnTo>
                  <a:lnTo>
                    <a:pt x="213" y="12"/>
                  </a:lnTo>
                  <a:lnTo>
                    <a:pt x="236" y="20"/>
                  </a:lnTo>
                  <a:lnTo>
                    <a:pt x="259" y="22"/>
                  </a:lnTo>
                  <a:lnTo>
                    <a:pt x="272" y="12"/>
                  </a:lnTo>
                  <a:lnTo>
                    <a:pt x="295" y="71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3" name="Freeform 23">
              <a:extLst>
                <a:ext uri="{FF2B5EF4-FFF2-40B4-BE49-F238E27FC236}">
                  <a16:creationId xmlns:a16="http://schemas.microsoft.com/office/drawing/2014/main" id="{4D850FC9-E0D8-2041-997E-78EDF45B4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2575"/>
              <a:ext cx="445" cy="392"/>
            </a:xfrm>
            <a:custGeom>
              <a:avLst/>
              <a:gdLst>
                <a:gd name="T0" fmla="*/ 144 w 445"/>
                <a:gd name="T1" fmla="*/ 0 h 392"/>
                <a:gd name="T2" fmla="*/ 161 w 445"/>
                <a:gd name="T3" fmla="*/ 15 h 392"/>
                <a:gd name="T4" fmla="*/ 178 w 445"/>
                <a:gd name="T5" fmla="*/ 6 h 392"/>
                <a:gd name="T6" fmla="*/ 186 w 445"/>
                <a:gd name="T7" fmla="*/ 13 h 392"/>
                <a:gd name="T8" fmla="*/ 207 w 445"/>
                <a:gd name="T9" fmla="*/ 13 h 392"/>
                <a:gd name="T10" fmla="*/ 234 w 445"/>
                <a:gd name="T11" fmla="*/ 27 h 392"/>
                <a:gd name="T12" fmla="*/ 242 w 445"/>
                <a:gd name="T13" fmla="*/ 40 h 392"/>
                <a:gd name="T14" fmla="*/ 255 w 445"/>
                <a:gd name="T15" fmla="*/ 50 h 392"/>
                <a:gd name="T16" fmla="*/ 269 w 445"/>
                <a:gd name="T17" fmla="*/ 71 h 392"/>
                <a:gd name="T18" fmla="*/ 278 w 445"/>
                <a:gd name="T19" fmla="*/ 81 h 392"/>
                <a:gd name="T20" fmla="*/ 269 w 445"/>
                <a:gd name="T21" fmla="*/ 96 h 392"/>
                <a:gd name="T22" fmla="*/ 259 w 445"/>
                <a:gd name="T23" fmla="*/ 113 h 392"/>
                <a:gd name="T24" fmla="*/ 261 w 445"/>
                <a:gd name="T25" fmla="*/ 121 h 392"/>
                <a:gd name="T26" fmla="*/ 263 w 445"/>
                <a:gd name="T27" fmla="*/ 132 h 392"/>
                <a:gd name="T28" fmla="*/ 278 w 445"/>
                <a:gd name="T29" fmla="*/ 132 h 392"/>
                <a:gd name="T30" fmla="*/ 286 w 445"/>
                <a:gd name="T31" fmla="*/ 130 h 392"/>
                <a:gd name="T32" fmla="*/ 294 w 445"/>
                <a:gd name="T33" fmla="*/ 136 h 392"/>
                <a:gd name="T34" fmla="*/ 286 w 445"/>
                <a:gd name="T35" fmla="*/ 148 h 392"/>
                <a:gd name="T36" fmla="*/ 297 w 445"/>
                <a:gd name="T37" fmla="*/ 167 h 392"/>
                <a:gd name="T38" fmla="*/ 309 w 445"/>
                <a:gd name="T39" fmla="*/ 184 h 392"/>
                <a:gd name="T40" fmla="*/ 320 w 445"/>
                <a:gd name="T41" fmla="*/ 196 h 392"/>
                <a:gd name="T42" fmla="*/ 420 w 445"/>
                <a:gd name="T43" fmla="*/ 236 h 392"/>
                <a:gd name="T44" fmla="*/ 445 w 445"/>
                <a:gd name="T45" fmla="*/ 236 h 392"/>
                <a:gd name="T46" fmla="*/ 363 w 445"/>
                <a:gd name="T47" fmla="*/ 338 h 392"/>
                <a:gd name="T48" fmla="*/ 322 w 445"/>
                <a:gd name="T49" fmla="*/ 340 h 392"/>
                <a:gd name="T50" fmla="*/ 297 w 445"/>
                <a:gd name="T51" fmla="*/ 363 h 392"/>
                <a:gd name="T52" fmla="*/ 278 w 445"/>
                <a:gd name="T53" fmla="*/ 365 h 392"/>
                <a:gd name="T54" fmla="*/ 269 w 445"/>
                <a:gd name="T55" fmla="*/ 374 h 392"/>
                <a:gd name="T56" fmla="*/ 249 w 445"/>
                <a:gd name="T57" fmla="*/ 374 h 392"/>
                <a:gd name="T58" fmla="*/ 236 w 445"/>
                <a:gd name="T59" fmla="*/ 363 h 392"/>
                <a:gd name="T60" fmla="*/ 209 w 445"/>
                <a:gd name="T61" fmla="*/ 378 h 392"/>
                <a:gd name="T62" fmla="*/ 201 w 445"/>
                <a:gd name="T63" fmla="*/ 392 h 392"/>
                <a:gd name="T64" fmla="*/ 180 w 445"/>
                <a:gd name="T65" fmla="*/ 390 h 392"/>
                <a:gd name="T66" fmla="*/ 175 w 445"/>
                <a:gd name="T67" fmla="*/ 386 h 392"/>
                <a:gd name="T68" fmla="*/ 167 w 445"/>
                <a:gd name="T69" fmla="*/ 386 h 392"/>
                <a:gd name="T70" fmla="*/ 157 w 445"/>
                <a:gd name="T71" fmla="*/ 386 h 392"/>
                <a:gd name="T72" fmla="*/ 119 w 445"/>
                <a:gd name="T73" fmla="*/ 357 h 392"/>
                <a:gd name="T74" fmla="*/ 98 w 445"/>
                <a:gd name="T75" fmla="*/ 357 h 392"/>
                <a:gd name="T76" fmla="*/ 88 w 445"/>
                <a:gd name="T77" fmla="*/ 345 h 392"/>
                <a:gd name="T78" fmla="*/ 88 w 445"/>
                <a:gd name="T79" fmla="*/ 326 h 392"/>
                <a:gd name="T80" fmla="*/ 71 w 445"/>
                <a:gd name="T81" fmla="*/ 321 h 392"/>
                <a:gd name="T82" fmla="*/ 54 w 445"/>
                <a:gd name="T83" fmla="*/ 284 h 392"/>
                <a:gd name="T84" fmla="*/ 40 w 445"/>
                <a:gd name="T85" fmla="*/ 276 h 392"/>
                <a:gd name="T86" fmla="*/ 34 w 445"/>
                <a:gd name="T87" fmla="*/ 263 h 392"/>
                <a:gd name="T88" fmla="*/ 19 w 445"/>
                <a:gd name="T89" fmla="*/ 246 h 392"/>
                <a:gd name="T90" fmla="*/ 0 w 445"/>
                <a:gd name="T91" fmla="*/ 244 h 392"/>
                <a:gd name="T92" fmla="*/ 11 w 445"/>
                <a:gd name="T93" fmla="*/ 225 h 392"/>
                <a:gd name="T94" fmla="*/ 27 w 445"/>
                <a:gd name="T95" fmla="*/ 223 h 392"/>
                <a:gd name="T96" fmla="*/ 31 w 445"/>
                <a:gd name="T97" fmla="*/ 213 h 392"/>
                <a:gd name="T98" fmla="*/ 31 w 445"/>
                <a:gd name="T99" fmla="*/ 182 h 392"/>
                <a:gd name="T100" fmla="*/ 38 w 445"/>
                <a:gd name="T101" fmla="*/ 146 h 392"/>
                <a:gd name="T102" fmla="*/ 52 w 445"/>
                <a:gd name="T103" fmla="*/ 136 h 392"/>
                <a:gd name="T104" fmla="*/ 56 w 445"/>
                <a:gd name="T105" fmla="*/ 123 h 392"/>
                <a:gd name="T106" fmla="*/ 67 w 445"/>
                <a:gd name="T107" fmla="*/ 98 h 392"/>
                <a:gd name="T108" fmla="*/ 84 w 445"/>
                <a:gd name="T109" fmla="*/ 81 h 392"/>
                <a:gd name="T110" fmla="*/ 96 w 445"/>
                <a:gd name="T111" fmla="*/ 46 h 392"/>
                <a:gd name="T112" fmla="*/ 100 w 445"/>
                <a:gd name="T113" fmla="*/ 17 h 392"/>
                <a:gd name="T114" fmla="*/ 134 w 445"/>
                <a:gd name="T115" fmla="*/ 25 h 392"/>
                <a:gd name="T116" fmla="*/ 144 w 445"/>
                <a:gd name="T1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45" h="392">
                  <a:moveTo>
                    <a:pt x="144" y="0"/>
                  </a:moveTo>
                  <a:lnTo>
                    <a:pt x="161" y="15"/>
                  </a:lnTo>
                  <a:lnTo>
                    <a:pt x="178" y="6"/>
                  </a:lnTo>
                  <a:lnTo>
                    <a:pt x="186" y="13"/>
                  </a:lnTo>
                  <a:lnTo>
                    <a:pt x="207" y="13"/>
                  </a:lnTo>
                  <a:lnTo>
                    <a:pt x="234" y="27"/>
                  </a:lnTo>
                  <a:lnTo>
                    <a:pt x="242" y="40"/>
                  </a:lnTo>
                  <a:lnTo>
                    <a:pt x="255" y="50"/>
                  </a:lnTo>
                  <a:lnTo>
                    <a:pt x="269" y="71"/>
                  </a:lnTo>
                  <a:lnTo>
                    <a:pt x="278" y="81"/>
                  </a:lnTo>
                  <a:lnTo>
                    <a:pt x="269" y="96"/>
                  </a:lnTo>
                  <a:lnTo>
                    <a:pt x="259" y="113"/>
                  </a:lnTo>
                  <a:lnTo>
                    <a:pt x="261" y="121"/>
                  </a:lnTo>
                  <a:lnTo>
                    <a:pt x="263" y="132"/>
                  </a:lnTo>
                  <a:lnTo>
                    <a:pt x="278" y="132"/>
                  </a:lnTo>
                  <a:lnTo>
                    <a:pt x="286" y="130"/>
                  </a:lnTo>
                  <a:lnTo>
                    <a:pt x="294" y="136"/>
                  </a:lnTo>
                  <a:lnTo>
                    <a:pt x="286" y="148"/>
                  </a:lnTo>
                  <a:lnTo>
                    <a:pt x="297" y="167"/>
                  </a:lnTo>
                  <a:lnTo>
                    <a:pt x="309" y="184"/>
                  </a:lnTo>
                  <a:lnTo>
                    <a:pt x="320" y="196"/>
                  </a:lnTo>
                  <a:lnTo>
                    <a:pt x="420" y="236"/>
                  </a:lnTo>
                  <a:lnTo>
                    <a:pt x="445" y="236"/>
                  </a:lnTo>
                  <a:lnTo>
                    <a:pt x="363" y="338"/>
                  </a:lnTo>
                  <a:lnTo>
                    <a:pt x="322" y="340"/>
                  </a:lnTo>
                  <a:lnTo>
                    <a:pt x="297" y="363"/>
                  </a:lnTo>
                  <a:lnTo>
                    <a:pt x="278" y="365"/>
                  </a:lnTo>
                  <a:lnTo>
                    <a:pt x="269" y="374"/>
                  </a:lnTo>
                  <a:lnTo>
                    <a:pt x="249" y="374"/>
                  </a:lnTo>
                  <a:lnTo>
                    <a:pt x="236" y="363"/>
                  </a:lnTo>
                  <a:lnTo>
                    <a:pt x="209" y="378"/>
                  </a:lnTo>
                  <a:lnTo>
                    <a:pt x="201" y="392"/>
                  </a:lnTo>
                  <a:lnTo>
                    <a:pt x="180" y="390"/>
                  </a:lnTo>
                  <a:lnTo>
                    <a:pt x="175" y="386"/>
                  </a:lnTo>
                  <a:lnTo>
                    <a:pt x="167" y="386"/>
                  </a:lnTo>
                  <a:lnTo>
                    <a:pt x="157" y="386"/>
                  </a:lnTo>
                  <a:lnTo>
                    <a:pt x="119" y="357"/>
                  </a:lnTo>
                  <a:lnTo>
                    <a:pt x="98" y="357"/>
                  </a:lnTo>
                  <a:lnTo>
                    <a:pt x="88" y="345"/>
                  </a:lnTo>
                  <a:lnTo>
                    <a:pt x="88" y="326"/>
                  </a:lnTo>
                  <a:lnTo>
                    <a:pt x="71" y="321"/>
                  </a:lnTo>
                  <a:lnTo>
                    <a:pt x="54" y="284"/>
                  </a:lnTo>
                  <a:lnTo>
                    <a:pt x="40" y="276"/>
                  </a:lnTo>
                  <a:lnTo>
                    <a:pt x="34" y="263"/>
                  </a:lnTo>
                  <a:lnTo>
                    <a:pt x="19" y="246"/>
                  </a:lnTo>
                  <a:lnTo>
                    <a:pt x="0" y="244"/>
                  </a:lnTo>
                  <a:lnTo>
                    <a:pt x="11" y="225"/>
                  </a:lnTo>
                  <a:lnTo>
                    <a:pt x="27" y="223"/>
                  </a:lnTo>
                  <a:lnTo>
                    <a:pt x="31" y="213"/>
                  </a:lnTo>
                  <a:lnTo>
                    <a:pt x="31" y="182"/>
                  </a:lnTo>
                  <a:lnTo>
                    <a:pt x="38" y="146"/>
                  </a:lnTo>
                  <a:lnTo>
                    <a:pt x="52" y="136"/>
                  </a:lnTo>
                  <a:lnTo>
                    <a:pt x="56" y="123"/>
                  </a:lnTo>
                  <a:lnTo>
                    <a:pt x="67" y="98"/>
                  </a:lnTo>
                  <a:lnTo>
                    <a:pt x="84" y="81"/>
                  </a:lnTo>
                  <a:lnTo>
                    <a:pt x="96" y="46"/>
                  </a:lnTo>
                  <a:lnTo>
                    <a:pt x="100" y="17"/>
                  </a:lnTo>
                  <a:lnTo>
                    <a:pt x="134" y="25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126C3E21-2936-BB47-B34F-66FE47122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" y="2705"/>
              <a:ext cx="129" cy="217"/>
            </a:xfrm>
            <a:custGeom>
              <a:avLst/>
              <a:gdLst>
                <a:gd name="T0" fmla="*/ 129 w 129"/>
                <a:gd name="T1" fmla="*/ 177 h 217"/>
                <a:gd name="T2" fmla="*/ 83 w 129"/>
                <a:gd name="T3" fmla="*/ 196 h 217"/>
                <a:gd name="T4" fmla="*/ 66 w 129"/>
                <a:gd name="T5" fmla="*/ 208 h 217"/>
                <a:gd name="T6" fmla="*/ 39 w 129"/>
                <a:gd name="T7" fmla="*/ 217 h 217"/>
                <a:gd name="T8" fmla="*/ 12 w 129"/>
                <a:gd name="T9" fmla="*/ 208 h 217"/>
                <a:gd name="T10" fmla="*/ 14 w 129"/>
                <a:gd name="T11" fmla="*/ 194 h 217"/>
                <a:gd name="T12" fmla="*/ 0 w 129"/>
                <a:gd name="T13" fmla="*/ 166 h 217"/>
                <a:gd name="T14" fmla="*/ 8 w 129"/>
                <a:gd name="T15" fmla="*/ 127 h 217"/>
                <a:gd name="T16" fmla="*/ 21 w 129"/>
                <a:gd name="T17" fmla="*/ 98 h 217"/>
                <a:gd name="T18" fmla="*/ 14 w 129"/>
                <a:gd name="T19" fmla="*/ 50 h 217"/>
                <a:gd name="T20" fmla="*/ 10 w 129"/>
                <a:gd name="T21" fmla="*/ 23 h 217"/>
                <a:gd name="T22" fmla="*/ 12 w 129"/>
                <a:gd name="T23" fmla="*/ 4 h 217"/>
                <a:gd name="T24" fmla="*/ 64 w 129"/>
                <a:gd name="T25" fmla="*/ 4 h 217"/>
                <a:gd name="T26" fmla="*/ 77 w 129"/>
                <a:gd name="T27" fmla="*/ 6 h 217"/>
                <a:gd name="T28" fmla="*/ 87 w 129"/>
                <a:gd name="T29" fmla="*/ 0 h 217"/>
                <a:gd name="T30" fmla="*/ 100 w 129"/>
                <a:gd name="T31" fmla="*/ 2 h 217"/>
                <a:gd name="T32" fmla="*/ 98 w 129"/>
                <a:gd name="T33" fmla="*/ 14 h 217"/>
                <a:gd name="T34" fmla="*/ 110 w 129"/>
                <a:gd name="T35" fmla="*/ 31 h 217"/>
                <a:gd name="T36" fmla="*/ 110 w 129"/>
                <a:gd name="T37" fmla="*/ 56 h 217"/>
                <a:gd name="T38" fmla="*/ 112 w 129"/>
                <a:gd name="T39" fmla="*/ 83 h 217"/>
                <a:gd name="T40" fmla="*/ 119 w 129"/>
                <a:gd name="T41" fmla="*/ 95 h 217"/>
                <a:gd name="T42" fmla="*/ 114 w 129"/>
                <a:gd name="T43" fmla="*/ 125 h 217"/>
                <a:gd name="T44" fmla="*/ 116 w 129"/>
                <a:gd name="T45" fmla="*/ 143 h 217"/>
                <a:gd name="T46" fmla="*/ 123 w 129"/>
                <a:gd name="T47" fmla="*/ 164 h 217"/>
                <a:gd name="T48" fmla="*/ 129 w 129"/>
                <a:gd name="T49" fmla="*/ 17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217">
                  <a:moveTo>
                    <a:pt x="129" y="177"/>
                  </a:moveTo>
                  <a:lnTo>
                    <a:pt x="83" y="196"/>
                  </a:lnTo>
                  <a:lnTo>
                    <a:pt x="66" y="208"/>
                  </a:lnTo>
                  <a:lnTo>
                    <a:pt x="39" y="217"/>
                  </a:lnTo>
                  <a:lnTo>
                    <a:pt x="12" y="208"/>
                  </a:lnTo>
                  <a:lnTo>
                    <a:pt x="14" y="194"/>
                  </a:lnTo>
                  <a:lnTo>
                    <a:pt x="0" y="166"/>
                  </a:lnTo>
                  <a:lnTo>
                    <a:pt x="8" y="127"/>
                  </a:lnTo>
                  <a:lnTo>
                    <a:pt x="21" y="98"/>
                  </a:lnTo>
                  <a:lnTo>
                    <a:pt x="14" y="50"/>
                  </a:lnTo>
                  <a:lnTo>
                    <a:pt x="10" y="2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77" y="6"/>
                  </a:lnTo>
                  <a:lnTo>
                    <a:pt x="87" y="0"/>
                  </a:lnTo>
                  <a:lnTo>
                    <a:pt x="100" y="2"/>
                  </a:lnTo>
                  <a:lnTo>
                    <a:pt x="98" y="14"/>
                  </a:lnTo>
                  <a:lnTo>
                    <a:pt x="110" y="31"/>
                  </a:lnTo>
                  <a:lnTo>
                    <a:pt x="110" y="56"/>
                  </a:lnTo>
                  <a:lnTo>
                    <a:pt x="112" y="83"/>
                  </a:lnTo>
                  <a:lnTo>
                    <a:pt x="119" y="95"/>
                  </a:lnTo>
                  <a:lnTo>
                    <a:pt x="114" y="125"/>
                  </a:lnTo>
                  <a:lnTo>
                    <a:pt x="116" y="143"/>
                  </a:lnTo>
                  <a:lnTo>
                    <a:pt x="123" y="164"/>
                  </a:lnTo>
                  <a:lnTo>
                    <a:pt x="129" y="17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CBE7B1AE-2EA7-9F4D-BB66-042805891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56"/>
              <a:ext cx="217" cy="178"/>
            </a:xfrm>
            <a:custGeom>
              <a:avLst/>
              <a:gdLst>
                <a:gd name="T0" fmla="*/ 190 w 217"/>
                <a:gd name="T1" fmla="*/ 165 h 178"/>
                <a:gd name="T2" fmla="*/ 175 w 217"/>
                <a:gd name="T3" fmla="*/ 178 h 178"/>
                <a:gd name="T4" fmla="*/ 171 w 217"/>
                <a:gd name="T5" fmla="*/ 157 h 178"/>
                <a:gd name="T6" fmla="*/ 152 w 217"/>
                <a:gd name="T7" fmla="*/ 140 h 178"/>
                <a:gd name="T8" fmla="*/ 136 w 217"/>
                <a:gd name="T9" fmla="*/ 144 h 178"/>
                <a:gd name="T10" fmla="*/ 133 w 217"/>
                <a:gd name="T11" fmla="*/ 122 h 178"/>
                <a:gd name="T12" fmla="*/ 127 w 217"/>
                <a:gd name="T13" fmla="*/ 97 h 178"/>
                <a:gd name="T14" fmla="*/ 96 w 217"/>
                <a:gd name="T15" fmla="*/ 86 h 178"/>
                <a:gd name="T16" fmla="*/ 81 w 217"/>
                <a:gd name="T17" fmla="*/ 92 h 178"/>
                <a:gd name="T18" fmla="*/ 71 w 217"/>
                <a:gd name="T19" fmla="*/ 109 h 178"/>
                <a:gd name="T20" fmla="*/ 42 w 217"/>
                <a:gd name="T21" fmla="*/ 103 h 178"/>
                <a:gd name="T22" fmla="*/ 23 w 217"/>
                <a:gd name="T23" fmla="*/ 86 h 178"/>
                <a:gd name="T24" fmla="*/ 12 w 217"/>
                <a:gd name="T25" fmla="*/ 65 h 178"/>
                <a:gd name="T26" fmla="*/ 0 w 217"/>
                <a:gd name="T27" fmla="*/ 51 h 178"/>
                <a:gd name="T28" fmla="*/ 23 w 217"/>
                <a:gd name="T29" fmla="*/ 36 h 178"/>
                <a:gd name="T30" fmla="*/ 37 w 217"/>
                <a:gd name="T31" fmla="*/ 30 h 178"/>
                <a:gd name="T32" fmla="*/ 40 w 217"/>
                <a:gd name="T33" fmla="*/ 13 h 178"/>
                <a:gd name="T34" fmla="*/ 44 w 217"/>
                <a:gd name="T35" fmla="*/ 0 h 178"/>
                <a:gd name="T36" fmla="*/ 79 w 217"/>
                <a:gd name="T37" fmla="*/ 7 h 178"/>
                <a:gd name="T38" fmla="*/ 88 w 217"/>
                <a:gd name="T39" fmla="*/ 3 h 178"/>
                <a:gd name="T40" fmla="*/ 110 w 217"/>
                <a:gd name="T41" fmla="*/ 3 h 178"/>
                <a:gd name="T42" fmla="*/ 115 w 217"/>
                <a:gd name="T43" fmla="*/ 17 h 178"/>
                <a:gd name="T44" fmla="*/ 129 w 217"/>
                <a:gd name="T45" fmla="*/ 13 h 178"/>
                <a:gd name="T46" fmla="*/ 148 w 217"/>
                <a:gd name="T47" fmla="*/ 24 h 178"/>
                <a:gd name="T48" fmla="*/ 167 w 217"/>
                <a:gd name="T49" fmla="*/ 13 h 178"/>
                <a:gd name="T50" fmla="*/ 181 w 217"/>
                <a:gd name="T51" fmla="*/ 9 h 178"/>
                <a:gd name="T52" fmla="*/ 190 w 217"/>
                <a:gd name="T53" fmla="*/ 24 h 178"/>
                <a:gd name="T54" fmla="*/ 196 w 217"/>
                <a:gd name="T55" fmla="*/ 48 h 178"/>
                <a:gd name="T56" fmla="*/ 200 w 217"/>
                <a:gd name="T57" fmla="*/ 55 h 178"/>
                <a:gd name="T58" fmla="*/ 202 w 217"/>
                <a:gd name="T59" fmla="*/ 71 h 178"/>
                <a:gd name="T60" fmla="*/ 206 w 217"/>
                <a:gd name="T61" fmla="*/ 82 h 178"/>
                <a:gd name="T62" fmla="*/ 209 w 217"/>
                <a:gd name="T63" fmla="*/ 107 h 178"/>
                <a:gd name="T64" fmla="*/ 206 w 217"/>
                <a:gd name="T65" fmla="*/ 140 h 178"/>
                <a:gd name="T66" fmla="*/ 206 w 217"/>
                <a:gd name="T67" fmla="*/ 151 h 178"/>
                <a:gd name="T68" fmla="*/ 198 w 217"/>
                <a:gd name="T6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7" h="178">
                  <a:moveTo>
                    <a:pt x="198" y="165"/>
                  </a:moveTo>
                  <a:lnTo>
                    <a:pt x="190" y="165"/>
                  </a:lnTo>
                  <a:lnTo>
                    <a:pt x="184" y="178"/>
                  </a:lnTo>
                  <a:lnTo>
                    <a:pt x="175" y="178"/>
                  </a:lnTo>
                  <a:lnTo>
                    <a:pt x="169" y="170"/>
                  </a:lnTo>
                  <a:lnTo>
                    <a:pt x="171" y="157"/>
                  </a:lnTo>
                  <a:lnTo>
                    <a:pt x="159" y="136"/>
                  </a:lnTo>
                  <a:lnTo>
                    <a:pt x="152" y="140"/>
                  </a:lnTo>
                  <a:lnTo>
                    <a:pt x="144" y="142"/>
                  </a:lnTo>
                  <a:lnTo>
                    <a:pt x="136" y="144"/>
                  </a:lnTo>
                  <a:lnTo>
                    <a:pt x="136" y="130"/>
                  </a:lnTo>
                  <a:lnTo>
                    <a:pt x="133" y="122"/>
                  </a:lnTo>
                  <a:lnTo>
                    <a:pt x="133" y="111"/>
                  </a:lnTo>
                  <a:lnTo>
                    <a:pt x="127" y="97"/>
                  </a:lnTo>
                  <a:lnTo>
                    <a:pt x="119" y="86"/>
                  </a:lnTo>
                  <a:lnTo>
                    <a:pt x="96" y="86"/>
                  </a:lnTo>
                  <a:lnTo>
                    <a:pt x="88" y="92"/>
                  </a:lnTo>
                  <a:lnTo>
                    <a:pt x="81" y="92"/>
                  </a:lnTo>
                  <a:lnTo>
                    <a:pt x="75" y="99"/>
                  </a:lnTo>
                  <a:lnTo>
                    <a:pt x="71" y="109"/>
                  </a:lnTo>
                  <a:lnTo>
                    <a:pt x="54" y="124"/>
                  </a:lnTo>
                  <a:lnTo>
                    <a:pt x="42" y="103"/>
                  </a:lnTo>
                  <a:lnTo>
                    <a:pt x="31" y="90"/>
                  </a:lnTo>
                  <a:lnTo>
                    <a:pt x="23" y="86"/>
                  </a:lnTo>
                  <a:lnTo>
                    <a:pt x="16" y="80"/>
                  </a:lnTo>
                  <a:lnTo>
                    <a:pt x="12" y="65"/>
                  </a:lnTo>
                  <a:lnTo>
                    <a:pt x="8" y="57"/>
                  </a:lnTo>
                  <a:lnTo>
                    <a:pt x="0" y="51"/>
                  </a:lnTo>
                  <a:lnTo>
                    <a:pt x="14" y="34"/>
                  </a:lnTo>
                  <a:lnTo>
                    <a:pt x="23" y="36"/>
                  </a:lnTo>
                  <a:lnTo>
                    <a:pt x="31" y="30"/>
                  </a:lnTo>
                  <a:lnTo>
                    <a:pt x="37" y="30"/>
                  </a:lnTo>
                  <a:lnTo>
                    <a:pt x="42" y="24"/>
                  </a:lnTo>
                  <a:lnTo>
                    <a:pt x="40" y="13"/>
                  </a:lnTo>
                  <a:lnTo>
                    <a:pt x="42" y="11"/>
                  </a:lnTo>
                  <a:lnTo>
                    <a:pt x="44" y="0"/>
                  </a:lnTo>
                  <a:lnTo>
                    <a:pt x="58" y="0"/>
                  </a:lnTo>
                  <a:lnTo>
                    <a:pt x="79" y="7"/>
                  </a:lnTo>
                  <a:lnTo>
                    <a:pt x="87" y="7"/>
                  </a:lnTo>
                  <a:lnTo>
                    <a:pt x="88" y="3"/>
                  </a:lnTo>
                  <a:lnTo>
                    <a:pt x="104" y="5"/>
                  </a:lnTo>
                  <a:lnTo>
                    <a:pt x="110" y="3"/>
                  </a:lnTo>
                  <a:lnTo>
                    <a:pt x="110" y="17"/>
                  </a:lnTo>
                  <a:lnTo>
                    <a:pt x="115" y="17"/>
                  </a:lnTo>
                  <a:lnTo>
                    <a:pt x="123" y="11"/>
                  </a:lnTo>
                  <a:lnTo>
                    <a:pt x="129" y="13"/>
                  </a:lnTo>
                  <a:lnTo>
                    <a:pt x="136" y="21"/>
                  </a:lnTo>
                  <a:lnTo>
                    <a:pt x="148" y="24"/>
                  </a:lnTo>
                  <a:lnTo>
                    <a:pt x="158" y="17"/>
                  </a:lnTo>
                  <a:lnTo>
                    <a:pt x="167" y="13"/>
                  </a:lnTo>
                  <a:lnTo>
                    <a:pt x="175" y="7"/>
                  </a:lnTo>
                  <a:lnTo>
                    <a:pt x="181" y="9"/>
                  </a:lnTo>
                  <a:lnTo>
                    <a:pt x="186" y="15"/>
                  </a:lnTo>
                  <a:lnTo>
                    <a:pt x="190" y="24"/>
                  </a:lnTo>
                  <a:lnTo>
                    <a:pt x="202" y="40"/>
                  </a:lnTo>
                  <a:lnTo>
                    <a:pt x="196" y="48"/>
                  </a:lnTo>
                  <a:lnTo>
                    <a:pt x="194" y="59"/>
                  </a:lnTo>
                  <a:lnTo>
                    <a:pt x="200" y="55"/>
                  </a:lnTo>
                  <a:lnTo>
                    <a:pt x="204" y="59"/>
                  </a:lnTo>
                  <a:lnTo>
                    <a:pt x="202" y="71"/>
                  </a:lnTo>
                  <a:lnTo>
                    <a:pt x="211" y="80"/>
                  </a:lnTo>
                  <a:lnTo>
                    <a:pt x="206" y="82"/>
                  </a:lnTo>
                  <a:lnTo>
                    <a:pt x="204" y="94"/>
                  </a:lnTo>
                  <a:lnTo>
                    <a:pt x="209" y="107"/>
                  </a:lnTo>
                  <a:lnTo>
                    <a:pt x="217" y="136"/>
                  </a:lnTo>
                  <a:lnTo>
                    <a:pt x="206" y="140"/>
                  </a:lnTo>
                  <a:lnTo>
                    <a:pt x="204" y="144"/>
                  </a:lnTo>
                  <a:lnTo>
                    <a:pt x="206" y="151"/>
                  </a:lnTo>
                  <a:lnTo>
                    <a:pt x="204" y="165"/>
                  </a:lnTo>
                  <a:lnTo>
                    <a:pt x="198" y="16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135DAED9-15F0-8644-8E58-1B99956DF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2611"/>
              <a:ext cx="90" cy="25"/>
            </a:xfrm>
            <a:custGeom>
              <a:avLst/>
              <a:gdLst>
                <a:gd name="T0" fmla="*/ 0 w 90"/>
                <a:gd name="T1" fmla="*/ 25 h 25"/>
                <a:gd name="T2" fmla="*/ 4 w 90"/>
                <a:gd name="T3" fmla="*/ 10 h 25"/>
                <a:gd name="T4" fmla="*/ 37 w 90"/>
                <a:gd name="T5" fmla="*/ 8 h 25"/>
                <a:gd name="T6" fmla="*/ 44 w 90"/>
                <a:gd name="T7" fmla="*/ 0 h 25"/>
                <a:gd name="T8" fmla="*/ 54 w 90"/>
                <a:gd name="T9" fmla="*/ 0 h 25"/>
                <a:gd name="T10" fmla="*/ 66 w 90"/>
                <a:gd name="T11" fmla="*/ 8 h 25"/>
                <a:gd name="T12" fmla="*/ 75 w 90"/>
                <a:gd name="T13" fmla="*/ 8 h 25"/>
                <a:gd name="T14" fmla="*/ 85 w 90"/>
                <a:gd name="T15" fmla="*/ 2 h 25"/>
                <a:gd name="T16" fmla="*/ 90 w 90"/>
                <a:gd name="T17" fmla="*/ 12 h 25"/>
                <a:gd name="T18" fmla="*/ 77 w 90"/>
                <a:gd name="T19" fmla="*/ 20 h 25"/>
                <a:gd name="T20" fmla="*/ 64 w 90"/>
                <a:gd name="T21" fmla="*/ 20 h 25"/>
                <a:gd name="T22" fmla="*/ 52 w 90"/>
                <a:gd name="T23" fmla="*/ 12 h 25"/>
                <a:gd name="T24" fmla="*/ 41 w 90"/>
                <a:gd name="T25" fmla="*/ 20 h 25"/>
                <a:gd name="T26" fmla="*/ 35 w 90"/>
                <a:gd name="T27" fmla="*/ 20 h 25"/>
                <a:gd name="T28" fmla="*/ 27 w 90"/>
                <a:gd name="T29" fmla="*/ 25 h 25"/>
                <a:gd name="T30" fmla="*/ 0 w 90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25">
                  <a:moveTo>
                    <a:pt x="0" y="25"/>
                  </a:moveTo>
                  <a:lnTo>
                    <a:pt x="4" y="10"/>
                  </a:lnTo>
                  <a:lnTo>
                    <a:pt x="37" y="8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6" y="8"/>
                  </a:lnTo>
                  <a:lnTo>
                    <a:pt x="75" y="8"/>
                  </a:lnTo>
                  <a:lnTo>
                    <a:pt x="85" y="2"/>
                  </a:lnTo>
                  <a:lnTo>
                    <a:pt x="90" y="12"/>
                  </a:lnTo>
                  <a:lnTo>
                    <a:pt x="77" y="20"/>
                  </a:lnTo>
                  <a:lnTo>
                    <a:pt x="64" y="20"/>
                  </a:lnTo>
                  <a:lnTo>
                    <a:pt x="52" y="12"/>
                  </a:lnTo>
                  <a:lnTo>
                    <a:pt x="41" y="20"/>
                  </a:lnTo>
                  <a:lnTo>
                    <a:pt x="35" y="20"/>
                  </a:lnTo>
                  <a:lnTo>
                    <a:pt x="27" y="25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BB6F3FEE-C025-234F-BD39-A5E8F857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654"/>
              <a:ext cx="90" cy="53"/>
            </a:xfrm>
            <a:custGeom>
              <a:avLst/>
              <a:gdLst>
                <a:gd name="T0" fmla="*/ 46 w 90"/>
                <a:gd name="T1" fmla="*/ 53 h 53"/>
                <a:gd name="T2" fmla="*/ 31 w 90"/>
                <a:gd name="T3" fmla="*/ 40 h 53"/>
                <a:gd name="T4" fmla="*/ 17 w 90"/>
                <a:gd name="T5" fmla="*/ 36 h 53"/>
                <a:gd name="T6" fmla="*/ 12 w 90"/>
                <a:gd name="T7" fmla="*/ 26 h 53"/>
                <a:gd name="T8" fmla="*/ 12 w 90"/>
                <a:gd name="T9" fmla="*/ 23 h 53"/>
                <a:gd name="T10" fmla="*/ 2 w 90"/>
                <a:gd name="T11" fmla="*/ 15 h 53"/>
                <a:gd name="T12" fmla="*/ 0 w 90"/>
                <a:gd name="T13" fmla="*/ 7 h 53"/>
                <a:gd name="T14" fmla="*/ 17 w 90"/>
                <a:gd name="T15" fmla="*/ 2 h 53"/>
                <a:gd name="T16" fmla="*/ 27 w 90"/>
                <a:gd name="T17" fmla="*/ 3 h 53"/>
                <a:gd name="T18" fmla="*/ 35 w 90"/>
                <a:gd name="T19" fmla="*/ 0 h 53"/>
                <a:gd name="T20" fmla="*/ 90 w 90"/>
                <a:gd name="T21" fmla="*/ 2 h 53"/>
                <a:gd name="T22" fmla="*/ 88 w 90"/>
                <a:gd name="T23" fmla="*/ 13 h 53"/>
                <a:gd name="T24" fmla="*/ 86 w 90"/>
                <a:gd name="T25" fmla="*/ 15 h 53"/>
                <a:gd name="T26" fmla="*/ 88 w 90"/>
                <a:gd name="T27" fmla="*/ 26 h 53"/>
                <a:gd name="T28" fmla="*/ 83 w 90"/>
                <a:gd name="T29" fmla="*/ 32 h 53"/>
                <a:gd name="T30" fmla="*/ 77 w 90"/>
                <a:gd name="T31" fmla="*/ 32 h 53"/>
                <a:gd name="T32" fmla="*/ 69 w 90"/>
                <a:gd name="T33" fmla="*/ 38 h 53"/>
                <a:gd name="T34" fmla="*/ 60 w 90"/>
                <a:gd name="T35" fmla="*/ 36 h 53"/>
                <a:gd name="T36" fmla="*/ 46 w 90"/>
                <a:gd name="T3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53">
                  <a:moveTo>
                    <a:pt x="46" y="53"/>
                  </a:moveTo>
                  <a:lnTo>
                    <a:pt x="31" y="40"/>
                  </a:lnTo>
                  <a:lnTo>
                    <a:pt x="17" y="36"/>
                  </a:lnTo>
                  <a:lnTo>
                    <a:pt x="12" y="26"/>
                  </a:lnTo>
                  <a:lnTo>
                    <a:pt x="12" y="23"/>
                  </a:lnTo>
                  <a:lnTo>
                    <a:pt x="2" y="15"/>
                  </a:lnTo>
                  <a:lnTo>
                    <a:pt x="0" y="7"/>
                  </a:lnTo>
                  <a:lnTo>
                    <a:pt x="17" y="2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90" y="2"/>
                  </a:lnTo>
                  <a:lnTo>
                    <a:pt x="88" y="13"/>
                  </a:lnTo>
                  <a:lnTo>
                    <a:pt x="86" y="15"/>
                  </a:lnTo>
                  <a:lnTo>
                    <a:pt x="88" y="26"/>
                  </a:lnTo>
                  <a:lnTo>
                    <a:pt x="83" y="32"/>
                  </a:lnTo>
                  <a:lnTo>
                    <a:pt x="77" y="32"/>
                  </a:lnTo>
                  <a:lnTo>
                    <a:pt x="69" y="38"/>
                  </a:lnTo>
                  <a:lnTo>
                    <a:pt x="60" y="36"/>
                  </a:lnTo>
                  <a:lnTo>
                    <a:pt x="46" y="5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319A585D-166A-FA44-9CCA-657ECE0D3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" y="2896"/>
              <a:ext cx="238" cy="347"/>
            </a:xfrm>
            <a:custGeom>
              <a:avLst/>
              <a:gdLst>
                <a:gd name="T0" fmla="*/ 213 w 238"/>
                <a:gd name="T1" fmla="*/ 217 h 347"/>
                <a:gd name="T2" fmla="*/ 230 w 238"/>
                <a:gd name="T3" fmla="*/ 245 h 347"/>
                <a:gd name="T4" fmla="*/ 209 w 238"/>
                <a:gd name="T5" fmla="*/ 259 h 347"/>
                <a:gd name="T6" fmla="*/ 203 w 238"/>
                <a:gd name="T7" fmla="*/ 272 h 347"/>
                <a:gd name="T8" fmla="*/ 192 w 238"/>
                <a:gd name="T9" fmla="*/ 274 h 347"/>
                <a:gd name="T10" fmla="*/ 186 w 238"/>
                <a:gd name="T11" fmla="*/ 299 h 347"/>
                <a:gd name="T12" fmla="*/ 176 w 238"/>
                <a:gd name="T13" fmla="*/ 313 h 347"/>
                <a:gd name="T14" fmla="*/ 170 w 238"/>
                <a:gd name="T15" fmla="*/ 336 h 347"/>
                <a:gd name="T16" fmla="*/ 159 w 238"/>
                <a:gd name="T17" fmla="*/ 347 h 347"/>
                <a:gd name="T18" fmla="*/ 115 w 238"/>
                <a:gd name="T19" fmla="*/ 313 h 347"/>
                <a:gd name="T20" fmla="*/ 113 w 238"/>
                <a:gd name="T21" fmla="*/ 293 h 347"/>
                <a:gd name="T22" fmla="*/ 5 w 238"/>
                <a:gd name="T23" fmla="*/ 222 h 347"/>
                <a:gd name="T24" fmla="*/ 0 w 238"/>
                <a:gd name="T25" fmla="*/ 220 h 347"/>
                <a:gd name="T26" fmla="*/ 0 w 238"/>
                <a:gd name="T27" fmla="*/ 184 h 347"/>
                <a:gd name="T28" fmla="*/ 9 w 238"/>
                <a:gd name="T29" fmla="*/ 170 h 347"/>
                <a:gd name="T30" fmla="*/ 23 w 238"/>
                <a:gd name="T31" fmla="*/ 147 h 347"/>
                <a:gd name="T32" fmla="*/ 34 w 238"/>
                <a:gd name="T33" fmla="*/ 122 h 347"/>
                <a:gd name="T34" fmla="*/ 21 w 238"/>
                <a:gd name="T35" fmla="*/ 84 h 347"/>
                <a:gd name="T36" fmla="*/ 17 w 238"/>
                <a:gd name="T37" fmla="*/ 67 h 347"/>
                <a:gd name="T38" fmla="*/ 3 w 238"/>
                <a:gd name="T39" fmla="*/ 42 h 347"/>
                <a:gd name="T40" fmla="*/ 21 w 238"/>
                <a:gd name="T41" fmla="*/ 23 h 347"/>
                <a:gd name="T42" fmla="*/ 40 w 238"/>
                <a:gd name="T43" fmla="*/ 0 h 347"/>
                <a:gd name="T44" fmla="*/ 57 w 238"/>
                <a:gd name="T45" fmla="*/ 5 h 347"/>
                <a:gd name="T46" fmla="*/ 57 w 238"/>
                <a:gd name="T47" fmla="*/ 24 h 347"/>
                <a:gd name="T48" fmla="*/ 67 w 238"/>
                <a:gd name="T49" fmla="*/ 36 h 347"/>
                <a:gd name="T50" fmla="*/ 88 w 238"/>
                <a:gd name="T51" fmla="*/ 36 h 347"/>
                <a:gd name="T52" fmla="*/ 126 w 238"/>
                <a:gd name="T53" fmla="*/ 65 h 347"/>
                <a:gd name="T54" fmla="*/ 136 w 238"/>
                <a:gd name="T55" fmla="*/ 65 h 347"/>
                <a:gd name="T56" fmla="*/ 144 w 238"/>
                <a:gd name="T57" fmla="*/ 65 h 347"/>
                <a:gd name="T58" fmla="*/ 149 w 238"/>
                <a:gd name="T59" fmla="*/ 69 h 347"/>
                <a:gd name="T60" fmla="*/ 170 w 238"/>
                <a:gd name="T61" fmla="*/ 71 h 347"/>
                <a:gd name="T62" fmla="*/ 178 w 238"/>
                <a:gd name="T63" fmla="*/ 57 h 347"/>
                <a:gd name="T64" fmla="*/ 205 w 238"/>
                <a:gd name="T65" fmla="*/ 42 h 347"/>
                <a:gd name="T66" fmla="*/ 218 w 238"/>
                <a:gd name="T67" fmla="*/ 53 h 347"/>
                <a:gd name="T68" fmla="*/ 238 w 238"/>
                <a:gd name="T69" fmla="*/ 53 h 347"/>
                <a:gd name="T70" fmla="*/ 213 w 238"/>
                <a:gd name="T71" fmla="*/ 92 h 347"/>
                <a:gd name="T72" fmla="*/ 213 w 238"/>
                <a:gd name="T73" fmla="*/ 2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8" h="347">
                  <a:moveTo>
                    <a:pt x="213" y="217"/>
                  </a:moveTo>
                  <a:lnTo>
                    <a:pt x="230" y="245"/>
                  </a:lnTo>
                  <a:lnTo>
                    <a:pt x="209" y="259"/>
                  </a:lnTo>
                  <a:lnTo>
                    <a:pt x="203" y="272"/>
                  </a:lnTo>
                  <a:lnTo>
                    <a:pt x="192" y="274"/>
                  </a:lnTo>
                  <a:lnTo>
                    <a:pt x="186" y="299"/>
                  </a:lnTo>
                  <a:lnTo>
                    <a:pt x="176" y="313"/>
                  </a:lnTo>
                  <a:lnTo>
                    <a:pt x="170" y="336"/>
                  </a:lnTo>
                  <a:lnTo>
                    <a:pt x="159" y="347"/>
                  </a:lnTo>
                  <a:lnTo>
                    <a:pt x="115" y="313"/>
                  </a:lnTo>
                  <a:lnTo>
                    <a:pt x="113" y="293"/>
                  </a:lnTo>
                  <a:lnTo>
                    <a:pt x="5" y="222"/>
                  </a:lnTo>
                  <a:lnTo>
                    <a:pt x="0" y="220"/>
                  </a:lnTo>
                  <a:lnTo>
                    <a:pt x="0" y="184"/>
                  </a:lnTo>
                  <a:lnTo>
                    <a:pt x="9" y="170"/>
                  </a:lnTo>
                  <a:lnTo>
                    <a:pt x="23" y="147"/>
                  </a:lnTo>
                  <a:lnTo>
                    <a:pt x="34" y="122"/>
                  </a:lnTo>
                  <a:lnTo>
                    <a:pt x="21" y="84"/>
                  </a:lnTo>
                  <a:lnTo>
                    <a:pt x="17" y="67"/>
                  </a:lnTo>
                  <a:lnTo>
                    <a:pt x="3" y="42"/>
                  </a:lnTo>
                  <a:lnTo>
                    <a:pt x="21" y="23"/>
                  </a:lnTo>
                  <a:lnTo>
                    <a:pt x="40" y="0"/>
                  </a:lnTo>
                  <a:lnTo>
                    <a:pt x="57" y="5"/>
                  </a:lnTo>
                  <a:lnTo>
                    <a:pt x="57" y="24"/>
                  </a:lnTo>
                  <a:lnTo>
                    <a:pt x="67" y="36"/>
                  </a:lnTo>
                  <a:lnTo>
                    <a:pt x="88" y="36"/>
                  </a:lnTo>
                  <a:lnTo>
                    <a:pt x="126" y="65"/>
                  </a:lnTo>
                  <a:lnTo>
                    <a:pt x="136" y="65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70" y="71"/>
                  </a:lnTo>
                  <a:lnTo>
                    <a:pt x="178" y="57"/>
                  </a:lnTo>
                  <a:lnTo>
                    <a:pt x="205" y="42"/>
                  </a:lnTo>
                  <a:lnTo>
                    <a:pt x="218" y="53"/>
                  </a:lnTo>
                  <a:lnTo>
                    <a:pt x="238" y="53"/>
                  </a:lnTo>
                  <a:lnTo>
                    <a:pt x="213" y="92"/>
                  </a:lnTo>
                  <a:lnTo>
                    <a:pt x="213" y="21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29" name="Freeform 41">
              <a:extLst>
                <a:ext uri="{FF2B5EF4-FFF2-40B4-BE49-F238E27FC236}">
                  <a16:creationId xmlns:a16="http://schemas.microsoft.com/office/drawing/2014/main" id="{1144D475-614E-8146-BDEF-1482FE1BF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792"/>
              <a:ext cx="117" cy="142"/>
            </a:xfrm>
            <a:custGeom>
              <a:avLst/>
              <a:gdLst>
                <a:gd name="T0" fmla="*/ 111 w 117"/>
                <a:gd name="T1" fmla="*/ 142 h 142"/>
                <a:gd name="T2" fmla="*/ 103 w 117"/>
                <a:gd name="T3" fmla="*/ 142 h 142"/>
                <a:gd name="T4" fmla="*/ 73 w 117"/>
                <a:gd name="T5" fmla="*/ 127 h 142"/>
                <a:gd name="T6" fmla="*/ 46 w 117"/>
                <a:gd name="T7" fmla="*/ 102 h 142"/>
                <a:gd name="T8" fmla="*/ 21 w 117"/>
                <a:gd name="T9" fmla="*/ 82 h 142"/>
                <a:gd name="T10" fmla="*/ 0 w 117"/>
                <a:gd name="T11" fmla="*/ 59 h 142"/>
                <a:gd name="T12" fmla="*/ 7 w 117"/>
                <a:gd name="T13" fmla="*/ 50 h 142"/>
                <a:gd name="T14" fmla="*/ 9 w 117"/>
                <a:gd name="T15" fmla="*/ 40 h 142"/>
                <a:gd name="T16" fmla="*/ 23 w 117"/>
                <a:gd name="T17" fmla="*/ 21 h 142"/>
                <a:gd name="T18" fmla="*/ 36 w 117"/>
                <a:gd name="T19" fmla="*/ 6 h 142"/>
                <a:gd name="T20" fmla="*/ 44 w 117"/>
                <a:gd name="T21" fmla="*/ 4 h 142"/>
                <a:gd name="T22" fmla="*/ 51 w 117"/>
                <a:gd name="T23" fmla="*/ 0 h 142"/>
                <a:gd name="T24" fmla="*/ 63 w 117"/>
                <a:gd name="T25" fmla="*/ 21 h 142"/>
                <a:gd name="T26" fmla="*/ 61 w 117"/>
                <a:gd name="T27" fmla="*/ 34 h 142"/>
                <a:gd name="T28" fmla="*/ 67 w 117"/>
                <a:gd name="T29" fmla="*/ 42 h 142"/>
                <a:gd name="T30" fmla="*/ 76 w 117"/>
                <a:gd name="T31" fmla="*/ 42 h 142"/>
                <a:gd name="T32" fmla="*/ 82 w 117"/>
                <a:gd name="T33" fmla="*/ 29 h 142"/>
                <a:gd name="T34" fmla="*/ 90 w 117"/>
                <a:gd name="T35" fmla="*/ 29 h 142"/>
                <a:gd name="T36" fmla="*/ 88 w 117"/>
                <a:gd name="T37" fmla="*/ 40 h 142"/>
                <a:gd name="T38" fmla="*/ 92 w 117"/>
                <a:gd name="T39" fmla="*/ 56 h 142"/>
                <a:gd name="T40" fmla="*/ 84 w 117"/>
                <a:gd name="T41" fmla="*/ 71 h 142"/>
                <a:gd name="T42" fmla="*/ 94 w 117"/>
                <a:gd name="T43" fmla="*/ 80 h 142"/>
                <a:gd name="T44" fmla="*/ 103 w 117"/>
                <a:gd name="T45" fmla="*/ 82 h 142"/>
                <a:gd name="T46" fmla="*/ 115 w 117"/>
                <a:gd name="T47" fmla="*/ 98 h 142"/>
                <a:gd name="T48" fmla="*/ 117 w 117"/>
                <a:gd name="T49" fmla="*/ 111 h 142"/>
                <a:gd name="T50" fmla="*/ 113 w 117"/>
                <a:gd name="T51" fmla="*/ 115 h 142"/>
                <a:gd name="T52" fmla="*/ 111 w 117"/>
                <a:gd name="T53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42">
                  <a:moveTo>
                    <a:pt x="111" y="142"/>
                  </a:moveTo>
                  <a:lnTo>
                    <a:pt x="103" y="142"/>
                  </a:lnTo>
                  <a:lnTo>
                    <a:pt x="73" y="127"/>
                  </a:lnTo>
                  <a:lnTo>
                    <a:pt x="46" y="102"/>
                  </a:lnTo>
                  <a:lnTo>
                    <a:pt x="21" y="82"/>
                  </a:lnTo>
                  <a:lnTo>
                    <a:pt x="0" y="59"/>
                  </a:lnTo>
                  <a:lnTo>
                    <a:pt x="7" y="50"/>
                  </a:lnTo>
                  <a:lnTo>
                    <a:pt x="9" y="40"/>
                  </a:lnTo>
                  <a:lnTo>
                    <a:pt x="23" y="21"/>
                  </a:lnTo>
                  <a:lnTo>
                    <a:pt x="36" y="6"/>
                  </a:lnTo>
                  <a:lnTo>
                    <a:pt x="44" y="4"/>
                  </a:lnTo>
                  <a:lnTo>
                    <a:pt x="51" y="0"/>
                  </a:lnTo>
                  <a:lnTo>
                    <a:pt x="63" y="21"/>
                  </a:lnTo>
                  <a:lnTo>
                    <a:pt x="61" y="34"/>
                  </a:lnTo>
                  <a:lnTo>
                    <a:pt x="67" y="42"/>
                  </a:lnTo>
                  <a:lnTo>
                    <a:pt x="76" y="42"/>
                  </a:lnTo>
                  <a:lnTo>
                    <a:pt x="82" y="29"/>
                  </a:lnTo>
                  <a:lnTo>
                    <a:pt x="90" y="29"/>
                  </a:lnTo>
                  <a:lnTo>
                    <a:pt x="88" y="40"/>
                  </a:lnTo>
                  <a:lnTo>
                    <a:pt x="92" y="56"/>
                  </a:lnTo>
                  <a:lnTo>
                    <a:pt x="84" y="71"/>
                  </a:lnTo>
                  <a:lnTo>
                    <a:pt x="94" y="80"/>
                  </a:lnTo>
                  <a:lnTo>
                    <a:pt x="103" y="82"/>
                  </a:lnTo>
                  <a:lnTo>
                    <a:pt x="115" y="98"/>
                  </a:lnTo>
                  <a:lnTo>
                    <a:pt x="117" y="111"/>
                  </a:lnTo>
                  <a:lnTo>
                    <a:pt x="113" y="115"/>
                  </a:lnTo>
                  <a:lnTo>
                    <a:pt x="111" y="142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0" name="Freeform 42">
              <a:extLst>
                <a:ext uri="{FF2B5EF4-FFF2-40B4-BE49-F238E27FC236}">
                  <a16:creationId xmlns:a16="http://schemas.microsoft.com/office/drawing/2014/main" id="{E4A91EFA-578A-4845-852B-6F7BF9AAB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2" y="1866"/>
              <a:ext cx="478" cy="488"/>
            </a:xfrm>
            <a:custGeom>
              <a:avLst/>
              <a:gdLst>
                <a:gd name="T0" fmla="*/ 384 w 478"/>
                <a:gd name="T1" fmla="*/ 14 h 488"/>
                <a:gd name="T2" fmla="*/ 440 w 478"/>
                <a:gd name="T3" fmla="*/ 20 h 488"/>
                <a:gd name="T4" fmla="*/ 461 w 478"/>
                <a:gd name="T5" fmla="*/ 43 h 488"/>
                <a:gd name="T6" fmla="*/ 470 w 478"/>
                <a:gd name="T7" fmla="*/ 98 h 488"/>
                <a:gd name="T8" fmla="*/ 472 w 478"/>
                <a:gd name="T9" fmla="*/ 119 h 488"/>
                <a:gd name="T10" fmla="*/ 420 w 478"/>
                <a:gd name="T11" fmla="*/ 137 h 488"/>
                <a:gd name="T12" fmla="*/ 401 w 478"/>
                <a:gd name="T13" fmla="*/ 165 h 488"/>
                <a:gd name="T14" fmla="*/ 357 w 478"/>
                <a:gd name="T15" fmla="*/ 196 h 488"/>
                <a:gd name="T16" fmla="*/ 303 w 478"/>
                <a:gd name="T17" fmla="*/ 210 h 488"/>
                <a:gd name="T18" fmla="*/ 253 w 478"/>
                <a:gd name="T19" fmla="*/ 275 h 488"/>
                <a:gd name="T20" fmla="*/ 250 w 478"/>
                <a:gd name="T21" fmla="*/ 275 h 488"/>
                <a:gd name="T22" fmla="*/ 230 w 478"/>
                <a:gd name="T23" fmla="*/ 296 h 488"/>
                <a:gd name="T24" fmla="*/ 207 w 478"/>
                <a:gd name="T25" fmla="*/ 304 h 488"/>
                <a:gd name="T26" fmla="*/ 173 w 478"/>
                <a:gd name="T27" fmla="*/ 302 h 488"/>
                <a:gd name="T28" fmla="*/ 154 w 478"/>
                <a:gd name="T29" fmla="*/ 331 h 488"/>
                <a:gd name="T30" fmla="*/ 94 w 478"/>
                <a:gd name="T31" fmla="*/ 411 h 488"/>
                <a:gd name="T32" fmla="*/ 71 w 478"/>
                <a:gd name="T33" fmla="*/ 473 h 488"/>
                <a:gd name="T34" fmla="*/ 0 w 478"/>
                <a:gd name="T35" fmla="*/ 488 h 488"/>
                <a:gd name="T36" fmla="*/ 2 w 478"/>
                <a:gd name="T37" fmla="*/ 473 h 488"/>
                <a:gd name="T38" fmla="*/ 23 w 478"/>
                <a:gd name="T39" fmla="*/ 446 h 488"/>
                <a:gd name="T40" fmla="*/ 35 w 478"/>
                <a:gd name="T41" fmla="*/ 409 h 488"/>
                <a:gd name="T42" fmla="*/ 61 w 478"/>
                <a:gd name="T43" fmla="*/ 382 h 488"/>
                <a:gd name="T44" fmla="*/ 71 w 478"/>
                <a:gd name="T45" fmla="*/ 344 h 488"/>
                <a:gd name="T46" fmla="*/ 104 w 478"/>
                <a:gd name="T47" fmla="*/ 311 h 488"/>
                <a:gd name="T48" fmla="*/ 125 w 478"/>
                <a:gd name="T49" fmla="*/ 277 h 488"/>
                <a:gd name="T50" fmla="*/ 167 w 478"/>
                <a:gd name="T51" fmla="*/ 260 h 488"/>
                <a:gd name="T52" fmla="*/ 205 w 478"/>
                <a:gd name="T53" fmla="*/ 227 h 488"/>
                <a:gd name="T54" fmla="*/ 227 w 478"/>
                <a:gd name="T55" fmla="*/ 156 h 488"/>
                <a:gd name="T56" fmla="*/ 244 w 478"/>
                <a:gd name="T57" fmla="*/ 108 h 488"/>
                <a:gd name="T58" fmla="*/ 294 w 478"/>
                <a:gd name="T59" fmla="*/ 69 h 488"/>
                <a:gd name="T60" fmla="*/ 336 w 478"/>
                <a:gd name="T61" fmla="*/ 21 h 488"/>
                <a:gd name="T62" fmla="*/ 367 w 478"/>
                <a:gd name="T63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8" h="488">
                  <a:moveTo>
                    <a:pt x="367" y="0"/>
                  </a:moveTo>
                  <a:lnTo>
                    <a:pt x="384" y="14"/>
                  </a:lnTo>
                  <a:lnTo>
                    <a:pt x="411" y="12"/>
                  </a:lnTo>
                  <a:lnTo>
                    <a:pt x="440" y="20"/>
                  </a:lnTo>
                  <a:lnTo>
                    <a:pt x="451" y="20"/>
                  </a:lnTo>
                  <a:lnTo>
                    <a:pt x="461" y="43"/>
                  </a:lnTo>
                  <a:lnTo>
                    <a:pt x="463" y="62"/>
                  </a:lnTo>
                  <a:lnTo>
                    <a:pt x="470" y="98"/>
                  </a:lnTo>
                  <a:lnTo>
                    <a:pt x="478" y="106"/>
                  </a:lnTo>
                  <a:lnTo>
                    <a:pt x="472" y="119"/>
                  </a:lnTo>
                  <a:lnTo>
                    <a:pt x="434" y="125"/>
                  </a:lnTo>
                  <a:lnTo>
                    <a:pt x="420" y="137"/>
                  </a:lnTo>
                  <a:lnTo>
                    <a:pt x="405" y="141"/>
                  </a:lnTo>
                  <a:lnTo>
                    <a:pt x="401" y="165"/>
                  </a:lnTo>
                  <a:lnTo>
                    <a:pt x="369" y="179"/>
                  </a:lnTo>
                  <a:lnTo>
                    <a:pt x="357" y="196"/>
                  </a:lnTo>
                  <a:lnTo>
                    <a:pt x="332" y="206"/>
                  </a:lnTo>
                  <a:lnTo>
                    <a:pt x="303" y="210"/>
                  </a:lnTo>
                  <a:lnTo>
                    <a:pt x="255" y="235"/>
                  </a:lnTo>
                  <a:lnTo>
                    <a:pt x="253" y="275"/>
                  </a:lnTo>
                  <a:lnTo>
                    <a:pt x="250" y="275"/>
                  </a:lnTo>
                  <a:lnTo>
                    <a:pt x="250" y="275"/>
                  </a:lnTo>
                  <a:lnTo>
                    <a:pt x="250" y="294"/>
                  </a:lnTo>
                  <a:lnTo>
                    <a:pt x="230" y="296"/>
                  </a:lnTo>
                  <a:lnTo>
                    <a:pt x="221" y="304"/>
                  </a:lnTo>
                  <a:lnTo>
                    <a:pt x="207" y="304"/>
                  </a:lnTo>
                  <a:lnTo>
                    <a:pt x="198" y="298"/>
                  </a:lnTo>
                  <a:lnTo>
                    <a:pt x="173" y="302"/>
                  </a:lnTo>
                  <a:lnTo>
                    <a:pt x="161" y="329"/>
                  </a:lnTo>
                  <a:lnTo>
                    <a:pt x="154" y="331"/>
                  </a:lnTo>
                  <a:lnTo>
                    <a:pt x="136" y="375"/>
                  </a:lnTo>
                  <a:lnTo>
                    <a:pt x="94" y="411"/>
                  </a:lnTo>
                  <a:lnTo>
                    <a:pt x="83" y="457"/>
                  </a:lnTo>
                  <a:lnTo>
                    <a:pt x="71" y="473"/>
                  </a:lnTo>
                  <a:lnTo>
                    <a:pt x="67" y="486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2" y="473"/>
                  </a:lnTo>
                  <a:lnTo>
                    <a:pt x="13" y="463"/>
                  </a:lnTo>
                  <a:lnTo>
                    <a:pt x="23" y="446"/>
                  </a:lnTo>
                  <a:lnTo>
                    <a:pt x="23" y="434"/>
                  </a:lnTo>
                  <a:lnTo>
                    <a:pt x="35" y="409"/>
                  </a:lnTo>
                  <a:lnTo>
                    <a:pt x="52" y="388"/>
                  </a:lnTo>
                  <a:lnTo>
                    <a:pt x="61" y="382"/>
                  </a:lnTo>
                  <a:lnTo>
                    <a:pt x="69" y="363"/>
                  </a:lnTo>
                  <a:lnTo>
                    <a:pt x="71" y="344"/>
                  </a:lnTo>
                  <a:lnTo>
                    <a:pt x="83" y="323"/>
                  </a:lnTo>
                  <a:lnTo>
                    <a:pt x="104" y="311"/>
                  </a:lnTo>
                  <a:lnTo>
                    <a:pt x="123" y="277"/>
                  </a:lnTo>
                  <a:lnTo>
                    <a:pt x="125" y="277"/>
                  </a:lnTo>
                  <a:lnTo>
                    <a:pt x="140" y="263"/>
                  </a:lnTo>
                  <a:lnTo>
                    <a:pt x="167" y="260"/>
                  </a:lnTo>
                  <a:lnTo>
                    <a:pt x="190" y="237"/>
                  </a:lnTo>
                  <a:lnTo>
                    <a:pt x="205" y="227"/>
                  </a:lnTo>
                  <a:lnTo>
                    <a:pt x="230" y="198"/>
                  </a:lnTo>
                  <a:lnTo>
                    <a:pt x="227" y="156"/>
                  </a:lnTo>
                  <a:lnTo>
                    <a:pt x="240" y="127"/>
                  </a:lnTo>
                  <a:lnTo>
                    <a:pt x="244" y="108"/>
                  </a:lnTo>
                  <a:lnTo>
                    <a:pt x="263" y="87"/>
                  </a:lnTo>
                  <a:lnTo>
                    <a:pt x="294" y="69"/>
                  </a:lnTo>
                  <a:lnTo>
                    <a:pt x="315" y="56"/>
                  </a:lnTo>
                  <a:lnTo>
                    <a:pt x="336" y="21"/>
                  </a:lnTo>
                  <a:lnTo>
                    <a:pt x="347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31" name="Freeform 43">
              <a:extLst>
                <a:ext uri="{FF2B5EF4-FFF2-40B4-BE49-F238E27FC236}">
                  <a16:creationId xmlns:a16="http://schemas.microsoft.com/office/drawing/2014/main" id="{CF02F034-F0C6-6649-A95C-90ECF8230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3"/>
              <a:ext cx="492" cy="507"/>
            </a:xfrm>
            <a:custGeom>
              <a:avLst/>
              <a:gdLst>
                <a:gd name="T0" fmla="*/ 12 w 492"/>
                <a:gd name="T1" fmla="*/ 346 h 507"/>
                <a:gd name="T2" fmla="*/ 25 w 492"/>
                <a:gd name="T3" fmla="*/ 327 h 507"/>
                <a:gd name="T4" fmla="*/ 64 w 492"/>
                <a:gd name="T5" fmla="*/ 328 h 507"/>
                <a:gd name="T6" fmla="*/ 79 w 492"/>
                <a:gd name="T7" fmla="*/ 323 h 507"/>
                <a:gd name="T8" fmla="*/ 206 w 492"/>
                <a:gd name="T9" fmla="*/ 300 h 507"/>
                <a:gd name="T10" fmla="*/ 190 w 492"/>
                <a:gd name="T11" fmla="*/ 148 h 507"/>
                <a:gd name="T12" fmla="*/ 225 w 492"/>
                <a:gd name="T13" fmla="*/ 0 h 507"/>
                <a:gd name="T14" fmla="*/ 421 w 492"/>
                <a:gd name="T15" fmla="*/ 148 h 507"/>
                <a:gd name="T16" fmla="*/ 446 w 492"/>
                <a:gd name="T17" fmla="*/ 175 h 507"/>
                <a:gd name="T18" fmla="*/ 459 w 492"/>
                <a:gd name="T19" fmla="*/ 202 h 507"/>
                <a:gd name="T20" fmla="*/ 492 w 492"/>
                <a:gd name="T21" fmla="*/ 277 h 507"/>
                <a:gd name="T22" fmla="*/ 473 w 492"/>
                <a:gd name="T23" fmla="*/ 321 h 507"/>
                <a:gd name="T24" fmla="*/ 405 w 492"/>
                <a:gd name="T25" fmla="*/ 328 h 507"/>
                <a:gd name="T26" fmla="*/ 375 w 492"/>
                <a:gd name="T27" fmla="*/ 342 h 507"/>
                <a:gd name="T28" fmla="*/ 348 w 492"/>
                <a:gd name="T29" fmla="*/ 336 h 507"/>
                <a:gd name="T30" fmla="*/ 304 w 492"/>
                <a:gd name="T31" fmla="*/ 355 h 507"/>
                <a:gd name="T32" fmla="*/ 275 w 492"/>
                <a:gd name="T33" fmla="*/ 380 h 507"/>
                <a:gd name="T34" fmla="*/ 258 w 492"/>
                <a:gd name="T35" fmla="*/ 396 h 507"/>
                <a:gd name="T36" fmla="*/ 235 w 492"/>
                <a:gd name="T37" fmla="*/ 399 h 507"/>
                <a:gd name="T38" fmla="*/ 206 w 492"/>
                <a:gd name="T39" fmla="*/ 451 h 507"/>
                <a:gd name="T40" fmla="*/ 198 w 492"/>
                <a:gd name="T41" fmla="*/ 478 h 507"/>
                <a:gd name="T42" fmla="*/ 188 w 492"/>
                <a:gd name="T43" fmla="*/ 501 h 507"/>
                <a:gd name="T44" fmla="*/ 177 w 492"/>
                <a:gd name="T45" fmla="*/ 492 h 507"/>
                <a:gd name="T46" fmla="*/ 162 w 492"/>
                <a:gd name="T47" fmla="*/ 495 h 507"/>
                <a:gd name="T48" fmla="*/ 133 w 492"/>
                <a:gd name="T49" fmla="*/ 505 h 507"/>
                <a:gd name="T50" fmla="*/ 121 w 492"/>
                <a:gd name="T51" fmla="*/ 503 h 507"/>
                <a:gd name="T52" fmla="*/ 114 w 492"/>
                <a:gd name="T53" fmla="*/ 482 h 507"/>
                <a:gd name="T54" fmla="*/ 104 w 492"/>
                <a:gd name="T55" fmla="*/ 482 h 507"/>
                <a:gd name="T56" fmla="*/ 112 w 492"/>
                <a:gd name="T57" fmla="*/ 463 h 507"/>
                <a:gd name="T58" fmla="*/ 96 w 492"/>
                <a:gd name="T59" fmla="*/ 438 h 507"/>
                <a:gd name="T60" fmla="*/ 85 w 492"/>
                <a:gd name="T61" fmla="*/ 430 h 507"/>
                <a:gd name="T62" fmla="*/ 68 w 492"/>
                <a:gd name="T63" fmla="*/ 440 h 507"/>
                <a:gd name="T64" fmla="*/ 46 w 492"/>
                <a:gd name="T65" fmla="*/ 444 h 507"/>
                <a:gd name="T66" fmla="*/ 33 w 492"/>
                <a:gd name="T67" fmla="*/ 434 h 507"/>
                <a:gd name="T68" fmla="*/ 20 w 492"/>
                <a:gd name="T69" fmla="*/ 440 h 507"/>
                <a:gd name="T70" fmla="*/ 20 w 492"/>
                <a:gd name="T71" fmla="*/ 417 h 507"/>
                <a:gd name="T72" fmla="*/ 8 w 492"/>
                <a:gd name="T73" fmla="*/ 394 h 507"/>
                <a:gd name="T74" fmla="*/ 0 w 492"/>
                <a:gd name="T75" fmla="*/ 35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2" h="507">
                  <a:moveTo>
                    <a:pt x="0" y="353"/>
                  </a:moveTo>
                  <a:lnTo>
                    <a:pt x="12" y="346"/>
                  </a:lnTo>
                  <a:lnTo>
                    <a:pt x="18" y="327"/>
                  </a:lnTo>
                  <a:lnTo>
                    <a:pt x="25" y="327"/>
                  </a:lnTo>
                  <a:lnTo>
                    <a:pt x="46" y="334"/>
                  </a:lnTo>
                  <a:lnTo>
                    <a:pt x="64" y="328"/>
                  </a:lnTo>
                  <a:lnTo>
                    <a:pt x="75" y="330"/>
                  </a:lnTo>
                  <a:lnTo>
                    <a:pt x="79" y="323"/>
                  </a:lnTo>
                  <a:lnTo>
                    <a:pt x="198" y="323"/>
                  </a:lnTo>
                  <a:lnTo>
                    <a:pt x="206" y="300"/>
                  </a:lnTo>
                  <a:lnTo>
                    <a:pt x="202" y="294"/>
                  </a:lnTo>
                  <a:lnTo>
                    <a:pt x="190" y="148"/>
                  </a:lnTo>
                  <a:lnTo>
                    <a:pt x="181" y="0"/>
                  </a:lnTo>
                  <a:lnTo>
                    <a:pt x="225" y="0"/>
                  </a:lnTo>
                  <a:lnTo>
                    <a:pt x="323" y="75"/>
                  </a:lnTo>
                  <a:lnTo>
                    <a:pt x="421" y="148"/>
                  </a:lnTo>
                  <a:lnTo>
                    <a:pt x="427" y="165"/>
                  </a:lnTo>
                  <a:lnTo>
                    <a:pt x="446" y="175"/>
                  </a:lnTo>
                  <a:lnTo>
                    <a:pt x="459" y="181"/>
                  </a:lnTo>
                  <a:lnTo>
                    <a:pt x="459" y="202"/>
                  </a:lnTo>
                  <a:lnTo>
                    <a:pt x="492" y="198"/>
                  </a:lnTo>
                  <a:lnTo>
                    <a:pt x="492" y="277"/>
                  </a:lnTo>
                  <a:lnTo>
                    <a:pt x="475" y="300"/>
                  </a:lnTo>
                  <a:lnTo>
                    <a:pt x="473" y="321"/>
                  </a:lnTo>
                  <a:lnTo>
                    <a:pt x="446" y="327"/>
                  </a:lnTo>
                  <a:lnTo>
                    <a:pt x="405" y="328"/>
                  </a:lnTo>
                  <a:lnTo>
                    <a:pt x="394" y="340"/>
                  </a:lnTo>
                  <a:lnTo>
                    <a:pt x="375" y="342"/>
                  </a:lnTo>
                  <a:lnTo>
                    <a:pt x="355" y="342"/>
                  </a:lnTo>
                  <a:lnTo>
                    <a:pt x="348" y="336"/>
                  </a:lnTo>
                  <a:lnTo>
                    <a:pt x="332" y="340"/>
                  </a:lnTo>
                  <a:lnTo>
                    <a:pt x="304" y="355"/>
                  </a:lnTo>
                  <a:lnTo>
                    <a:pt x="298" y="365"/>
                  </a:lnTo>
                  <a:lnTo>
                    <a:pt x="275" y="380"/>
                  </a:lnTo>
                  <a:lnTo>
                    <a:pt x="271" y="390"/>
                  </a:lnTo>
                  <a:lnTo>
                    <a:pt x="258" y="396"/>
                  </a:lnTo>
                  <a:lnTo>
                    <a:pt x="244" y="392"/>
                  </a:lnTo>
                  <a:lnTo>
                    <a:pt x="235" y="399"/>
                  </a:lnTo>
                  <a:lnTo>
                    <a:pt x="231" y="423"/>
                  </a:lnTo>
                  <a:lnTo>
                    <a:pt x="206" y="451"/>
                  </a:lnTo>
                  <a:lnTo>
                    <a:pt x="208" y="463"/>
                  </a:lnTo>
                  <a:lnTo>
                    <a:pt x="198" y="478"/>
                  </a:lnTo>
                  <a:lnTo>
                    <a:pt x="200" y="497"/>
                  </a:lnTo>
                  <a:lnTo>
                    <a:pt x="188" y="501"/>
                  </a:lnTo>
                  <a:lnTo>
                    <a:pt x="181" y="507"/>
                  </a:lnTo>
                  <a:lnTo>
                    <a:pt x="177" y="492"/>
                  </a:lnTo>
                  <a:lnTo>
                    <a:pt x="167" y="495"/>
                  </a:lnTo>
                  <a:lnTo>
                    <a:pt x="162" y="495"/>
                  </a:lnTo>
                  <a:lnTo>
                    <a:pt x="156" y="505"/>
                  </a:lnTo>
                  <a:lnTo>
                    <a:pt x="133" y="505"/>
                  </a:lnTo>
                  <a:lnTo>
                    <a:pt x="125" y="499"/>
                  </a:lnTo>
                  <a:lnTo>
                    <a:pt x="121" y="503"/>
                  </a:lnTo>
                  <a:lnTo>
                    <a:pt x="112" y="494"/>
                  </a:lnTo>
                  <a:lnTo>
                    <a:pt x="114" y="482"/>
                  </a:lnTo>
                  <a:lnTo>
                    <a:pt x="110" y="478"/>
                  </a:lnTo>
                  <a:lnTo>
                    <a:pt x="104" y="482"/>
                  </a:lnTo>
                  <a:lnTo>
                    <a:pt x="106" y="471"/>
                  </a:lnTo>
                  <a:lnTo>
                    <a:pt x="112" y="463"/>
                  </a:lnTo>
                  <a:lnTo>
                    <a:pt x="100" y="447"/>
                  </a:lnTo>
                  <a:lnTo>
                    <a:pt x="96" y="438"/>
                  </a:lnTo>
                  <a:lnTo>
                    <a:pt x="91" y="432"/>
                  </a:lnTo>
                  <a:lnTo>
                    <a:pt x="85" y="430"/>
                  </a:lnTo>
                  <a:lnTo>
                    <a:pt x="77" y="436"/>
                  </a:lnTo>
                  <a:lnTo>
                    <a:pt x="68" y="440"/>
                  </a:lnTo>
                  <a:lnTo>
                    <a:pt x="58" y="447"/>
                  </a:lnTo>
                  <a:lnTo>
                    <a:pt x="46" y="444"/>
                  </a:lnTo>
                  <a:lnTo>
                    <a:pt x="39" y="436"/>
                  </a:lnTo>
                  <a:lnTo>
                    <a:pt x="33" y="434"/>
                  </a:lnTo>
                  <a:lnTo>
                    <a:pt x="25" y="440"/>
                  </a:lnTo>
                  <a:lnTo>
                    <a:pt x="20" y="440"/>
                  </a:lnTo>
                  <a:lnTo>
                    <a:pt x="20" y="426"/>
                  </a:lnTo>
                  <a:lnTo>
                    <a:pt x="20" y="417"/>
                  </a:lnTo>
                  <a:lnTo>
                    <a:pt x="18" y="403"/>
                  </a:lnTo>
                  <a:lnTo>
                    <a:pt x="8" y="394"/>
                  </a:lnTo>
                  <a:lnTo>
                    <a:pt x="2" y="375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32" name="Freeform 45">
              <a:extLst>
                <a:ext uri="{FF2B5EF4-FFF2-40B4-BE49-F238E27FC236}">
                  <a16:creationId xmlns:a16="http://schemas.microsoft.com/office/drawing/2014/main" id="{44761A2F-7387-314C-B963-FE47B7EB0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" y="3435"/>
              <a:ext cx="314" cy="559"/>
            </a:xfrm>
            <a:custGeom>
              <a:avLst/>
              <a:gdLst>
                <a:gd name="T0" fmla="*/ 155 w 314"/>
                <a:gd name="T1" fmla="*/ 37 h 559"/>
                <a:gd name="T2" fmla="*/ 199 w 314"/>
                <a:gd name="T3" fmla="*/ 42 h 559"/>
                <a:gd name="T4" fmla="*/ 230 w 314"/>
                <a:gd name="T5" fmla="*/ 31 h 559"/>
                <a:gd name="T6" fmla="*/ 282 w 314"/>
                <a:gd name="T7" fmla="*/ 19 h 559"/>
                <a:gd name="T8" fmla="*/ 311 w 314"/>
                <a:gd name="T9" fmla="*/ 15 h 559"/>
                <a:gd name="T10" fmla="*/ 311 w 314"/>
                <a:gd name="T11" fmla="*/ 79 h 559"/>
                <a:gd name="T12" fmla="*/ 314 w 314"/>
                <a:gd name="T13" fmla="*/ 148 h 559"/>
                <a:gd name="T14" fmla="*/ 293 w 314"/>
                <a:gd name="T15" fmla="*/ 196 h 559"/>
                <a:gd name="T16" fmla="*/ 245 w 314"/>
                <a:gd name="T17" fmla="*/ 231 h 559"/>
                <a:gd name="T18" fmla="*/ 176 w 314"/>
                <a:gd name="T19" fmla="*/ 282 h 559"/>
                <a:gd name="T20" fmla="*/ 144 w 314"/>
                <a:gd name="T21" fmla="*/ 313 h 559"/>
                <a:gd name="T22" fmla="*/ 128 w 314"/>
                <a:gd name="T23" fmla="*/ 346 h 559"/>
                <a:gd name="T24" fmla="*/ 145 w 314"/>
                <a:gd name="T25" fmla="*/ 392 h 559"/>
                <a:gd name="T26" fmla="*/ 151 w 314"/>
                <a:gd name="T27" fmla="*/ 399 h 559"/>
                <a:gd name="T28" fmla="*/ 144 w 314"/>
                <a:gd name="T29" fmla="*/ 449 h 559"/>
                <a:gd name="T30" fmla="*/ 145 w 314"/>
                <a:gd name="T31" fmla="*/ 469 h 559"/>
                <a:gd name="T32" fmla="*/ 107 w 314"/>
                <a:gd name="T33" fmla="*/ 494 h 559"/>
                <a:gd name="T34" fmla="*/ 59 w 314"/>
                <a:gd name="T35" fmla="*/ 524 h 559"/>
                <a:gd name="T36" fmla="*/ 69 w 314"/>
                <a:gd name="T37" fmla="*/ 540 h 559"/>
                <a:gd name="T38" fmla="*/ 42 w 314"/>
                <a:gd name="T39" fmla="*/ 559 h 559"/>
                <a:gd name="T40" fmla="*/ 38 w 314"/>
                <a:gd name="T41" fmla="*/ 528 h 559"/>
                <a:gd name="T42" fmla="*/ 42 w 314"/>
                <a:gd name="T43" fmla="*/ 478 h 559"/>
                <a:gd name="T44" fmla="*/ 23 w 314"/>
                <a:gd name="T45" fmla="*/ 405 h 559"/>
                <a:gd name="T46" fmla="*/ 63 w 314"/>
                <a:gd name="T47" fmla="*/ 342 h 559"/>
                <a:gd name="T48" fmla="*/ 72 w 314"/>
                <a:gd name="T49" fmla="*/ 319 h 559"/>
                <a:gd name="T50" fmla="*/ 69 w 314"/>
                <a:gd name="T51" fmla="*/ 284 h 559"/>
                <a:gd name="T52" fmla="*/ 78 w 314"/>
                <a:gd name="T53" fmla="*/ 217 h 559"/>
                <a:gd name="T54" fmla="*/ 48 w 314"/>
                <a:gd name="T55" fmla="*/ 204 h 559"/>
                <a:gd name="T56" fmla="*/ 28 w 314"/>
                <a:gd name="T57" fmla="*/ 188 h 559"/>
                <a:gd name="T58" fmla="*/ 1 w 314"/>
                <a:gd name="T59" fmla="*/ 177 h 559"/>
                <a:gd name="T60" fmla="*/ 90 w 314"/>
                <a:gd name="T61" fmla="*/ 123 h 559"/>
                <a:gd name="T62" fmla="*/ 115 w 314"/>
                <a:gd name="T63" fmla="*/ 136 h 559"/>
                <a:gd name="T64" fmla="*/ 128 w 314"/>
                <a:gd name="T65" fmla="*/ 159 h 559"/>
                <a:gd name="T66" fmla="*/ 124 w 314"/>
                <a:gd name="T67" fmla="*/ 200 h 559"/>
                <a:gd name="T68" fmla="*/ 151 w 314"/>
                <a:gd name="T69" fmla="*/ 196 h 559"/>
                <a:gd name="T70" fmla="*/ 165 w 314"/>
                <a:gd name="T71" fmla="*/ 146 h 559"/>
                <a:gd name="T72" fmla="*/ 142 w 314"/>
                <a:gd name="T73" fmla="*/ 110 h 559"/>
                <a:gd name="T74" fmla="*/ 124 w 314"/>
                <a:gd name="T75" fmla="*/ 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4" h="559">
                  <a:moveTo>
                    <a:pt x="132" y="40"/>
                  </a:moveTo>
                  <a:lnTo>
                    <a:pt x="155" y="37"/>
                  </a:lnTo>
                  <a:lnTo>
                    <a:pt x="191" y="46"/>
                  </a:lnTo>
                  <a:lnTo>
                    <a:pt x="199" y="42"/>
                  </a:lnTo>
                  <a:lnTo>
                    <a:pt x="220" y="42"/>
                  </a:lnTo>
                  <a:lnTo>
                    <a:pt x="230" y="31"/>
                  </a:lnTo>
                  <a:lnTo>
                    <a:pt x="249" y="33"/>
                  </a:lnTo>
                  <a:lnTo>
                    <a:pt x="282" y="19"/>
                  </a:lnTo>
                  <a:lnTo>
                    <a:pt x="305" y="0"/>
                  </a:lnTo>
                  <a:lnTo>
                    <a:pt x="311" y="15"/>
                  </a:lnTo>
                  <a:lnTo>
                    <a:pt x="309" y="48"/>
                  </a:lnTo>
                  <a:lnTo>
                    <a:pt x="311" y="79"/>
                  </a:lnTo>
                  <a:lnTo>
                    <a:pt x="311" y="131"/>
                  </a:lnTo>
                  <a:lnTo>
                    <a:pt x="314" y="148"/>
                  </a:lnTo>
                  <a:lnTo>
                    <a:pt x="305" y="173"/>
                  </a:lnTo>
                  <a:lnTo>
                    <a:pt x="293" y="196"/>
                  </a:lnTo>
                  <a:lnTo>
                    <a:pt x="274" y="217"/>
                  </a:lnTo>
                  <a:lnTo>
                    <a:pt x="245" y="231"/>
                  </a:lnTo>
                  <a:lnTo>
                    <a:pt x="213" y="246"/>
                  </a:lnTo>
                  <a:lnTo>
                    <a:pt x="176" y="282"/>
                  </a:lnTo>
                  <a:lnTo>
                    <a:pt x="165" y="290"/>
                  </a:lnTo>
                  <a:lnTo>
                    <a:pt x="144" y="313"/>
                  </a:lnTo>
                  <a:lnTo>
                    <a:pt x="132" y="321"/>
                  </a:lnTo>
                  <a:lnTo>
                    <a:pt x="128" y="346"/>
                  </a:lnTo>
                  <a:lnTo>
                    <a:pt x="142" y="371"/>
                  </a:lnTo>
                  <a:lnTo>
                    <a:pt x="145" y="392"/>
                  </a:lnTo>
                  <a:lnTo>
                    <a:pt x="145" y="401"/>
                  </a:lnTo>
                  <a:lnTo>
                    <a:pt x="151" y="399"/>
                  </a:lnTo>
                  <a:lnTo>
                    <a:pt x="149" y="434"/>
                  </a:lnTo>
                  <a:lnTo>
                    <a:pt x="144" y="449"/>
                  </a:lnTo>
                  <a:lnTo>
                    <a:pt x="151" y="455"/>
                  </a:lnTo>
                  <a:lnTo>
                    <a:pt x="145" y="469"/>
                  </a:lnTo>
                  <a:lnTo>
                    <a:pt x="132" y="482"/>
                  </a:lnTo>
                  <a:lnTo>
                    <a:pt x="107" y="494"/>
                  </a:lnTo>
                  <a:lnTo>
                    <a:pt x="72" y="511"/>
                  </a:lnTo>
                  <a:lnTo>
                    <a:pt x="59" y="524"/>
                  </a:lnTo>
                  <a:lnTo>
                    <a:pt x="61" y="538"/>
                  </a:lnTo>
                  <a:lnTo>
                    <a:pt x="69" y="540"/>
                  </a:lnTo>
                  <a:lnTo>
                    <a:pt x="65" y="559"/>
                  </a:lnTo>
                  <a:lnTo>
                    <a:pt x="42" y="559"/>
                  </a:lnTo>
                  <a:lnTo>
                    <a:pt x="40" y="543"/>
                  </a:lnTo>
                  <a:lnTo>
                    <a:pt x="38" y="528"/>
                  </a:lnTo>
                  <a:lnTo>
                    <a:pt x="34" y="515"/>
                  </a:lnTo>
                  <a:lnTo>
                    <a:pt x="42" y="478"/>
                  </a:lnTo>
                  <a:lnTo>
                    <a:pt x="34" y="453"/>
                  </a:lnTo>
                  <a:lnTo>
                    <a:pt x="23" y="405"/>
                  </a:lnTo>
                  <a:lnTo>
                    <a:pt x="55" y="367"/>
                  </a:lnTo>
                  <a:lnTo>
                    <a:pt x="63" y="342"/>
                  </a:lnTo>
                  <a:lnTo>
                    <a:pt x="69" y="340"/>
                  </a:lnTo>
                  <a:lnTo>
                    <a:pt x="72" y="319"/>
                  </a:lnTo>
                  <a:lnTo>
                    <a:pt x="67" y="309"/>
                  </a:lnTo>
                  <a:lnTo>
                    <a:pt x="69" y="284"/>
                  </a:lnTo>
                  <a:lnTo>
                    <a:pt x="76" y="259"/>
                  </a:lnTo>
                  <a:lnTo>
                    <a:pt x="78" y="217"/>
                  </a:lnTo>
                  <a:lnTo>
                    <a:pt x="63" y="206"/>
                  </a:lnTo>
                  <a:lnTo>
                    <a:pt x="48" y="204"/>
                  </a:lnTo>
                  <a:lnTo>
                    <a:pt x="42" y="196"/>
                  </a:lnTo>
                  <a:lnTo>
                    <a:pt x="28" y="188"/>
                  </a:lnTo>
                  <a:lnTo>
                    <a:pt x="3" y="188"/>
                  </a:lnTo>
                  <a:lnTo>
                    <a:pt x="1" y="177"/>
                  </a:lnTo>
                  <a:lnTo>
                    <a:pt x="0" y="152"/>
                  </a:lnTo>
                  <a:lnTo>
                    <a:pt x="90" y="123"/>
                  </a:lnTo>
                  <a:lnTo>
                    <a:pt x="107" y="140"/>
                  </a:lnTo>
                  <a:lnTo>
                    <a:pt x="115" y="136"/>
                  </a:lnTo>
                  <a:lnTo>
                    <a:pt x="128" y="146"/>
                  </a:lnTo>
                  <a:lnTo>
                    <a:pt x="128" y="159"/>
                  </a:lnTo>
                  <a:lnTo>
                    <a:pt x="122" y="175"/>
                  </a:lnTo>
                  <a:lnTo>
                    <a:pt x="124" y="200"/>
                  </a:lnTo>
                  <a:lnTo>
                    <a:pt x="142" y="221"/>
                  </a:lnTo>
                  <a:lnTo>
                    <a:pt x="151" y="196"/>
                  </a:lnTo>
                  <a:lnTo>
                    <a:pt x="165" y="188"/>
                  </a:lnTo>
                  <a:lnTo>
                    <a:pt x="165" y="146"/>
                  </a:lnTo>
                  <a:lnTo>
                    <a:pt x="151" y="121"/>
                  </a:lnTo>
                  <a:lnTo>
                    <a:pt x="142" y="110"/>
                  </a:lnTo>
                  <a:lnTo>
                    <a:pt x="132" y="110"/>
                  </a:lnTo>
                  <a:lnTo>
                    <a:pt x="124" y="65"/>
                  </a:lnTo>
                  <a:lnTo>
                    <a:pt x="132" y="4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3" name="Freeform 46">
              <a:extLst>
                <a:ext uri="{FF2B5EF4-FFF2-40B4-BE49-F238E27FC236}">
                  <a16:creationId xmlns:a16="http://schemas.microsoft.com/office/drawing/2014/main" id="{CC21BC76-7BEE-CC42-AC99-DC3EBB15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151"/>
              <a:ext cx="361" cy="435"/>
            </a:xfrm>
            <a:custGeom>
              <a:avLst/>
              <a:gdLst>
                <a:gd name="T0" fmla="*/ 136 w 361"/>
                <a:gd name="T1" fmla="*/ 435 h 435"/>
                <a:gd name="T2" fmla="*/ 117 w 361"/>
                <a:gd name="T3" fmla="*/ 410 h 435"/>
                <a:gd name="T4" fmla="*/ 100 w 361"/>
                <a:gd name="T5" fmla="*/ 385 h 435"/>
                <a:gd name="T6" fmla="*/ 81 w 361"/>
                <a:gd name="T7" fmla="*/ 378 h 435"/>
                <a:gd name="T8" fmla="*/ 67 w 361"/>
                <a:gd name="T9" fmla="*/ 366 h 435"/>
                <a:gd name="T10" fmla="*/ 50 w 361"/>
                <a:gd name="T11" fmla="*/ 368 h 435"/>
                <a:gd name="T12" fmla="*/ 37 w 361"/>
                <a:gd name="T13" fmla="*/ 376 h 435"/>
                <a:gd name="T14" fmla="*/ 21 w 361"/>
                <a:gd name="T15" fmla="*/ 372 h 435"/>
                <a:gd name="T16" fmla="*/ 12 w 361"/>
                <a:gd name="T17" fmla="*/ 384 h 435"/>
                <a:gd name="T18" fmla="*/ 10 w 361"/>
                <a:gd name="T19" fmla="*/ 364 h 435"/>
                <a:gd name="T20" fmla="*/ 17 w 361"/>
                <a:gd name="T21" fmla="*/ 347 h 435"/>
                <a:gd name="T22" fmla="*/ 23 w 361"/>
                <a:gd name="T23" fmla="*/ 316 h 435"/>
                <a:gd name="T24" fmla="*/ 21 w 361"/>
                <a:gd name="T25" fmla="*/ 282 h 435"/>
                <a:gd name="T26" fmla="*/ 17 w 361"/>
                <a:gd name="T27" fmla="*/ 265 h 435"/>
                <a:gd name="T28" fmla="*/ 21 w 361"/>
                <a:gd name="T29" fmla="*/ 249 h 435"/>
                <a:gd name="T30" fmla="*/ 15 w 361"/>
                <a:gd name="T31" fmla="*/ 232 h 435"/>
                <a:gd name="T32" fmla="*/ 0 w 361"/>
                <a:gd name="T33" fmla="*/ 217 h 435"/>
                <a:gd name="T34" fmla="*/ 6 w 361"/>
                <a:gd name="T35" fmla="*/ 207 h 435"/>
                <a:gd name="T36" fmla="*/ 123 w 361"/>
                <a:gd name="T37" fmla="*/ 207 h 435"/>
                <a:gd name="T38" fmla="*/ 119 w 361"/>
                <a:gd name="T39" fmla="*/ 157 h 435"/>
                <a:gd name="T40" fmla="*/ 127 w 361"/>
                <a:gd name="T41" fmla="*/ 140 h 435"/>
                <a:gd name="T42" fmla="*/ 154 w 361"/>
                <a:gd name="T43" fmla="*/ 136 h 435"/>
                <a:gd name="T44" fmla="*/ 157 w 361"/>
                <a:gd name="T45" fmla="*/ 49 h 435"/>
                <a:gd name="T46" fmla="*/ 252 w 361"/>
                <a:gd name="T47" fmla="*/ 51 h 435"/>
                <a:gd name="T48" fmla="*/ 255 w 361"/>
                <a:gd name="T49" fmla="*/ 0 h 435"/>
                <a:gd name="T50" fmla="*/ 361 w 361"/>
                <a:gd name="T51" fmla="*/ 82 h 435"/>
                <a:gd name="T52" fmla="*/ 317 w 361"/>
                <a:gd name="T53" fmla="*/ 82 h 435"/>
                <a:gd name="T54" fmla="*/ 326 w 361"/>
                <a:gd name="T55" fmla="*/ 230 h 435"/>
                <a:gd name="T56" fmla="*/ 338 w 361"/>
                <a:gd name="T57" fmla="*/ 376 h 435"/>
                <a:gd name="T58" fmla="*/ 342 w 361"/>
                <a:gd name="T59" fmla="*/ 382 h 435"/>
                <a:gd name="T60" fmla="*/ 334 w 361"/>
                <a:gd name="T61" fmla="*/ 405 h 435"/>
                <a:gd name="T62" fmla="*/ 215 w 361"/>
                <a:gd name="T63" fmla="*/ 405 h 435"/>
                <a:gd name="T64" fmla="*/ 211 w 361"/>
                <a:gd name="T65" fmla="*/ 412 h 435"/>
                <a:gd name="T66" fmla="*/ 200 w 361"/>
                <a:gd name="T67" fmla="*/ 410 h 435"/>
                <a:gd name="T68" fmla="*/ 182 w 361"/>
                <a:gd name="T69" fmla="*/ 416 h 435"/>
                <a:gd name="T70" fmla="*/ 161 w 361"/>
                <a:gd name="T71" fmla="*/ 409 h 435"/>
                <a:gd name="T72" fmla="*/ 154 w 361"/>
                <a:gd name="T73" fmla="*/ 409 h 435"/>
                <a:gd name="T74" fmla="*/ 148 w 361"/>
                <a:gd name="T75" fmla="*/ 428 h 435"/>
                <a:gd name="T76" fmla="*/ 136 w 361"/>
                <a:gd name="T77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1" h="435">
                  <a:moveTo>
                    <a:pt x="136" y="435"/>
                  </a:moveTo>
                  <a:lnTo>
                    <a:pt x="117" y="410"/>
                  </a:lnTo>
                  <a:lnTo>
                    <a:pt x="100" y="385"/>
                  </a:lnTo>
                  <a:lnTo>
                    <a:pt x="81" y="378"/>
                  </a:lnTo>
                  <a:lnTo>
                    <a:pt x="67" y="366"/>
                  </a:lnTo>
                  <a:lnTo>
                    <a:pt x="50" y="368"/>
                  </a:lnTo>
                  <a:lnTo>
                    <a:pt x="37" y="376"/>
                  </a:lnTo>
                  <a:lnTo>
                    <a:pt x="21" y="372"/>
                  </a:lnTo>
                  <a:lnTo>
                    <a:pt x="12" y="384"/>
                  </a:lnTo>
                  <a:lnTo>
                    <a:pt x="10" y="364"/>
                  </a:lnTo>
                  <a:lnTo>
                    <a:pt x="17" y="347"/>
                  </a:lnTo>
                  <a:lnTo>
                    <a:pt x="23" y="316"/>
                  </a:lnTo>
                  <a:lnTo>
                    <a:pt x="21" y="282"/>
                  </a:lnTo>
                  <a:lnTo>
                    <a:pt x="17" y="265"/>
                  </a:lnTo>
                  <a:lnTo>
                    <a:pt x="21" y="249"/>
                  </a:lnTo>
                  <a:lnTo>
                    <a:pt x="15" y="232"/>
                  </a:lnTo>
                  <a:lnTo>
                    <a:pt x="0" y="217"/>
                  </a:lnTo>
                  <a:lnTo>
                    <a:pt x="6" y="207"/>
                  </a:lnTo>
                  <a:lnTo>
                    <a:pt x="123" y="207"/>
                  </a:lnTo>
                  <a:lnTo>
                    <a:pt x="119" y="157"/>
                  </a:lnTo>
                  <a:lnTo>
                    <a:pt x="127" y="140"/>
                  </a:lnTo>
                  <a:lnTo>
                    <a:pt x="154" y="136"/>
                  </a:lnTo>
                  <a:lnTo>
                    <a:pt x="157" y="49"/>
                  </a:lnTo>
                  <a:lnTo>
                    <a:pt x="252" y="51"/>
                  </a:lnTo>
                  <a:lnTo>
                    <a:pt x="255" y="0"/>
                  </a:lnTo>
                  <a:lnTo>
                    <a:pt x="361" y="82"/>
                  </a:lnTo>
                  <a:lnTo>
                    <a:pt x="317" y="82"/>
                  </a:lnTo>
                  <a:lnTo>
                    <a:pt x="326" y="230"/>
                  </a:lnTo>
                  <a:lnTo>
                    <a:pt x="338" y="376"/>
                  </a:lnTo>
                  <a:lnTo>
                    <a:pt x="342" y="382"/>
                  </a:lnTo>
                  <a:lnTo>
                    <a:pt x="334" y="405"/>
                  </a:lnTo>
                  <a:lnTo>
                    <a:pt x="215" y="405"/>
                  </a:lnTo>
                  <a:lnTo>
                    <a:pt x="211" y="412"/>
                  </a:lnTo>
                  <a:lnTo>
                    <a:pt x="200" y="410"/>
                  </a:lnTo>
                  <a:lnTo>
                    <a:pt x="182" y="416"/>
                  </a:lnTo>
                  <a:lnTo>
                    <a:pt x="161" y="409"/>
                  </a:lnTo>
                  <a:lnTo>
                    <a:pt x="154" y="409"/>
                  </a:lnTo>
                  <a:lnTo>
                    <a:pt x="148" y="428"/>
                  </a:lnTo>
                  <a:lnTo>
                    <a:pt x="136" y="43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34" name="Freeform 47">
              <a:extLst>
                <a:ext uri="{FF2B5EF4-FFF2-40B4-BE49-F238E27FC236}">
                  <a16:creationId xmlns:a16="http://schemas.microsoft.com/office/drawing/2014/main" id="{4725EB19-1340-5142-B0BB-C48F698B7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" y="3397"/>
              <a:ext cx="91" cy="259"/>
            </a:xfrm>
            <a:custGeom>
              <a:avLst/>
              <a:gdLst>
                <a:gd name="T0" fmla="*/ 58 w 91"/>
                <a:gd name="T1" fmla="*/ 78 h 259"/>
                <a:gd name="T2" fmla="*/ 50 w 91"/>
                <a:gd name="T3" fmla="*/ 103 h 259"/>
                <a:gd name="T4" fmla="*/ 58 w 91"/>
                <a:gd name="T5" fmla="*/ 148 h 259"/>
                <a:gd name="T6" fmla="*/ 68 w 91"/>
                <a:gd name="T7" fmla="*/ 148 h 259"/>
                <a:gd name="T8" fmla="*/ 77 w 91"/>
                <a:gd name="T9" fmla="*/ 159 h 259"/>
                <a:gd name="T10" fmla="*/ 91 w 91"/>
                <a:gd name="T11" fmla="*/ 184 h 259"/>
                <a:gd name="T12" fmla="*/ 91 w 91"/>
                <a:gd name="T13" fmla="*/ 226 h 259"/>
                <a:gd name="T14" fmla="*/ 77 w 91"/>
                <a:gd name="T15" fmla="*/ 234 h 259"/>
                <a:gd name="T16" fmla="*/ 68 w 91"/>
                <a:gd name="T17" fmla="*/ 259 h 259"/>
                <a:gd name="T18" fmla="*/ 50 w 91"/>
                <a:gd name="T19" fmla="*/ 238 h 259"/>
                <a:gd name="T20" fmla="*/ 48 w 91"/>
                <a:gd name="T21" fmla="*/ 213 h 259"/>
                <a:gd name="T22" fmla="*/ 54 w 91"/>
                <a:gd name="T23" fmla="*/ 197 h 259"/>
                <a:gd name="T24" fmla="*/ 54 w 91"/>
                <a:gd name="T25" fmla="*/ 184 h 259"/>
                <a:gd name="T26" fmla="*/ 41 w 91"/>
                <a:gd name="T27" fmla="*/ 174 h 259"/>
                <a:gd name="T28" fmla="*/ 33 w 91"/>
                <a:gd name="T29" fmla="*/ 178 h 259"/>
                <a:gd name="T30" fmla="*/ 16 w 91"/>
                <a:gd name="T31" fmla="*/ 161 h 259"/>
                <a:gd name="T32" fmla="*/ 0 w 91"/>
                <a:gd name="T33" fmla="*/ 153 h 259"/>
                <a:gd name="T34" fmla="*/ 10 w 91"/>
                <a:gd name="T35" fmla="*/ 121 h 259"/>
                <a:gd name="T36" fmla="*/ 22 w 91"/>
                <a:gd name="T37" fmla="*/ 109 h 259"/>
                <a:gd name="T38" fmla="*/ 16 w 91"/>
                <a:gd name="T39" fmla="*/ 80 h 259"/>
                <a:gd name="T40" fmla="*/ 22 w 91"/>
                <a:gd name="T41" fmla="*/ 53 h 259"/>
                <a:gd name="T42" fmla="*/ 27 w 91"/>
                <a:gd name="T43" fmla="*/ 44 h 259"/>
                <a:gd name="T44" fmla="*/ 20 w 91"/>
                <a:gd name="T45" fmla="*/ 15 h 259"/>
                <a:gd name="T46" fmla="*/ 6 w 91"/>
                <a:gd name="T47" fmla="*/ 0 h 259"/>
                <a:gd name="T48" fmla="*/ 35 w 91"/>
                <a:gd name="T49" fmla="*/ 7 h 259"/>
                <a:gd name="T50" fmla="*/ 41 w 91"/>
                <a:gd name="T51" fmla="*/ 17 h 259"/>
                <a:gd name="T52" fmla="*/ 50 w 91"/>
                <a:gd name="T53" fmla="*/ 32 h 259"/>
                <a:gd name="T54" fmla="*/ 58 w 91"/>
                <a:gd name="T55" fmla="*/ 7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1" h="259">
                  <a:moveTo>
                    <a:pt x="58" y="78"/>
                  </a:moveTo>
                  <a:lnTo>
                    <a:pt x="50" y="103"/>
                  </a:lnTo>
                  <a:lnTo>
                    <a:pt x="58" y="148"/>
                  </a:lnTo>
                  <a:lnTo>
                    <a:pt x="68" y="148"/>
                  </a:lnTo>
                  <a:lnTo>
                    <a:pt x="77" y="159"/>
                  </a:lnTo>
                  <a:lnTo>
                    <a:pt x="91" y="184"/>
                  </a:lnTo>
                  <a:lnTo>
                    <a:pt x="91" y="226"/>
                  </a:lnTo>
                  <a:lnTo>
                    <a:pt x="77" y="234"/>
                  </a:lnTo>
                  <a:lnTo>
                    <a:pt x="68" y="259"/>
                  </a:lnTo>
                  <a:lnTo>
                    <a:pt x="50" y="238"/>
                  </a:lnTo>
                  <a:lnTo>
                    <a:pt x="48" y="213"/>
                  </a:lnTo>
                  <a:lnTo>
                    <a:pt x="54" y="197"/>
                  </a:lnTo>
                  <a:lnTo>
                    <a:pt x="54" y="184"/>
                  </a:lnTo>
                  <a:lnTo>
                    <a:pt x="41" y="174"/>
                  </a:lnTo>
                  <a:lnTo>
                    <a:pt x="33" y="178"/>
                  </a:lnTo>
                  <a:lnTo>
                    <a:pt x="16" y="161"/>
                  </a:lnTo>
                  <a:lnTo>
                    <a:pt x="0" y="153"/>
                  </a:lnTo>
                  <a:lnTo>
                    <a:pt x="10" y="121"/>
                  </a:lnTo>
                  <a:lnTo>
                    <a:pt x="22" y="109"/>
                  </a:lnTo>
                  <a:lnTo>
                    <a:pt x="16" y="80"/>
                  </a:lnTo>
                  <a:lnTo>
                    <a:pt x="22" y="53"/>
                  </a:lnTo>
                  <a:lnTo>
                    <a:pt x="27" y="44"/>
                  </a:lnTo>
                  <a:lnTo>
                    <a:pt x="20" y="15"/>
                  </a:lnTo>
                  <a:lnTo>
                    <a:pt x="6" y="0"/>
                  </a:lnTo>
                  <a:lnTo>
                    <a:pt x="35" y="7"/>
                  </a:lnTo>
                  <a:lnTo>
                    <a:pt x="41" y="17"/>
                  </a:lnTo>
                  <a:lnTo>
                    <a:pt x="50" y="32"/>
                  </a:lnTo>
                  <a:lnTo>
                    <a:pt x="58" y="7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38968A24-F05F-454D-9B11-C1164081C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9" y="3660"/>
              <a:ext cx="395" cy="413"/>
            </a:xfrm>
            <a:custGeom>
              <a:avLst/>
              <a:gdLst>
                <a:gd name="T0" fmla="*/ 132 w 395"/>
                <a:gd name="T1" fmla="*/ 395 h 413"/>
                <a:gd name="T2" fmla="*/ 111 w 395"/>
                <a:gd name="T3" fmla="*/ 370 h 413"/>
                <a:gd name="T4" fmla="*/ 99 w 395"/>
                <a:gd name="T5" fmla="*/ 345 h 413"/>
                <a:gd name="T6" fmla="*/ 94 w 395"/>
                <a:gd name="T7" fmla="*/ 313 h 413"/>
                <a:gd name="T8" fmla="*/ 88 w 395"/>
                <a:gd name="T9" fmla="*/ 288 h 413"/>
                <a:gd name="T10" fmla="*/ 78 w 395"/>
                <a:gd name="T11" fmla="*/ 234 h 413"/>
                <a:gd name="T12" fmla="*/ 76 w 395"/>
                <a:gd name="T13" fmla="*/ 194 h 413"/>
                <a:gd name="T14" fmla="*/ 74 w 395"/>
                <a:gd name="T15" fmla="*/ 176 h 413"/>
                <a:gd name="T16" fmla="*/ 63 w 395"/>
                <a:gd name="T17" fmla="*/ 161 h 413"/>
                <a:gd name="T18" fmla="*/ 48 w 395"/>
                <a:gd name="T19" fmla="*/ 134 h 413"/>
                <a:gd name="T20" fmla="*/ 32 w 395"/>
                <a:gd name="T21" fmla="*/ 92 h 413"/>
                <a:gd name="T22" fmla="*/ 24 w 395"/>
                <a:gd name="T23" fmla="*/ 71 h 413"/>
                <a:gd name="T24" fmla="*/ 1 w 395"/>
                <a:gd name="T25" fmla="*/ 38 h 413"/>
                <a:gd name="T26" fmla="*/ 0 w 395"/>
                <a:gd name="T27" fmla="*/ 11 h 413"/>
                <a:gd name="T28" fmla="*/ 13 w 395"/>
                <a:gd name="T29" fmla="*/ 6 h 413"/>
                <a:gd name="T30" fmla="*/ 32 w 395"/>
                <a:gd name="T31" fmla="*/ 0 h 413"/>
                <a:gd name="T32" fmla="*/ 51 w 395"/>
                <a:gd name="T33" fmla="*/ 2 h 413"/>
                <a:gd name="T34" fmla="*/ 69 w 395"/>
                <a:gd name="T35" fmla="*/ 17 h 413"/>
                <a:gd name="T36" fmla="*/ 72 w 395"/>
                <a:gd name="T37" fmla="*/ 13 h 413"/>
                <a:gd name="T38" fmla="*/ 193 w 395"/>
                <a:gd name="T39" fmla="*/ 13 h 413"/>
                <a:gd name="T40" fmla="*/ 213 w 395"/>
                <a:gd name="T41" fmla="*/ 29 h 413"/>
                <a:gd name="T42" fmla="*/ 286 w 395"/>
                <a:gd name="T43" fmla="*/ 34 h 413"/>
                <a:gd name="T44" fmla="*/ 339 w 395"/>
                <a:gd name="T45" fmla="*/ 19 h 413"/>
                <a:gd name="T46" fmla="*/ 364 w 395"/>
                <a:gd name="T47" fmla="*/ 11 h 413"/>
                <a:gd name="T48" fmla="*/ 383 w 395"/>
                <a:gd name="T49" fmla="*/ 13 h 413"/>
                <a:gd name="T50" fmla="*/ 395 w 395"/>
                <a:gd name="T51" fmla="*/ 21 h 413"/>
                <a:gd name="T52" fmla="*/ 395 w 395"/>
                <a:gd name="T53" fmla="*/ 25 h 413"/>
                <a:gd name="T54" fmla="*/ 378 w 395"/>
                <a:gd name="T55" fmla="*/ 32 h 413"/>
                <a:gd name="T56" fmla="*/ 370 w 395"/>
                <a:gd name="T57" fmla="*/ 32 h 413"/>
                <a:gd name="T58" fmla="*/ 351 w 395"/>
                <a:gd name="T59" fmla="*/ 46 h 413"/>
                <a:gd name="T60" fmla="*/ 339 w 395"/>
                <a:gd name="T61" fmla="*/ 30 h 413"/>
                <a:gd name="T62" fmla="*/ 293 w 395"/>
                <a:gd name="T63" fmla="*/ 44 h 413"/>
                <a:gd name="T64" fmla="*/ 272 w 395"/>
                <a:gd name="T65" fmla="*/ 44 h 413"/>
                <a:gd name="T66" fmla="*/ 268 w 395"/>
                <a:gd name="T67" fmla="*/ 165 h 413"/>
                <a:gd name="T68" fmla="*/ 239 w 395"/>
                <a:gd name="T69" fmla="*/ 167 h 413"/>
                <a:gd name="T70" fmla="*/ 238 w 395"/>
                <a:gd name="T71" fmla="*/ 267 h 413"/>
                <a:gd name="T72" fmla="*/ 236 w 395"/>
                <a:gd name="T73" fmla="*/ 391 h 413"/>
                <a:gd name="T74" fmla="*/ 209 w 395"/>
                <a:gd name="T75" fmla="*/ 409 h 413"/>
                <a:gd name="T76" fmla="*/ 193 w 395"/>
                <a:gd name="T77" fmla="*/ 413 h 413"/>
                <a:gd name="T78" fmla="*/ 176 w 395"/>
                <a:gd name="T79" fmla="*/ 405 h 413"/>
                <a:gd name="T80" fmla="*/ 163 w 395"/>
                <a:gd name="T81" fmla="*/ 403 h 413"/>
                <a:gd name="T82" fmla="*/ 159 w 395"/>
                <a:gd name="T83" fmla="*/ 388 h 413"/>
                <a:gd name="T84" fmla="*/ 147 w 395"/>
                <a:gd name="T85" fmla="*/ 378 h 413"/>
                <a:gd name="T86" fmla="*/ 132 w 395"/>
                <a:gd name="T87" fmla="*/ 395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5" h="413">
                  <a:moveTo>
                    <a:pt x="132" y="395"/>
                  </a:moveTo>
                  <a:lnTo>
                    <a:pt x="111" y="370"/>
                  </a:lnTo>
                  <a:lnTo>
                    <a:pt x="99" y="345"/>
                  </a:lnTo>
                  <a:lnTo>
                    <a:pt x="94" y="313"/>
                  </a:lnTo>
                  <a:lnTo>
                    <a:pt x="88" y="288"/>
                  </a:lnTo>
                  <a:lnTo>
                    <a:pt x="78" y="234"/>
                  </a:lnTo>
                  <a:lnTo>
                    <a:pt x="76" y="194"/>
                  </a:lnTo>
                  <a:lnTo>
                    <a:pt x="74" y="176"/>
                  </a:lnTo>
                  <a:lnTo>
                    <a:pt x="63" y="161"/>
                  </a:lnTo>
                  <a:lnTo>
                    <a:pt x="48" y="134"/>
                  </a:lnTo>
                  <a:lnTo>
                    <a:pt x="32" y="92"/>
                  </a:lnTo>
                  <a:lnTo>
                    <a:pt x="24" y="71"/>
                  </a:lnTo>
                  <a:lnTo>
                    <a:pt x="1" y="38"/>
                  </a:lnTo>
                  <a:lnTo>
                    <a:pt x="0" y="11"/>
                  </a:lnTo>
                  <a:lnTo>
                    <a:pt x="13" y="6"/>
                  </a:lnTo>
                  <a:lnTo>
                    <a:pt x="32" y="0"/>
                  </a:lnTo>
                  <a:lnTo>
                    <a:pt x="51" y="2"/>
                  </a:lnTo>
                  <a:lnTo>
                    <a:pt x="69" y="17"/>
                  </a:lnTo>
                  <a:lnTo>
                    <a:pt x="72" y="13"/>
                  </a:lnTo>
                  <a:lnTo>
                    <a:pt x="193" y="13"/>
                  </a:lnTo>
                  <a:lnTo>
                    <a:pt x="213" y="29"/>
                  </a:lnTo>
                  <a:lnTo>
                    <a:pt x="286" y="34"/>
                  </a:lnTo>
                  <a:lnTo>
                    <a:pt x="339" y="19"/>
                  </a:lnTo>
                  <a:lnTo>
                    <a:pt x="364" y="11"/>
                  </a:lnTo>
                  <a:lnTo>
                    <a:pt x="383" y="13"/>
                  </a:lnTo>
                  <a:lnTo>
                    <a:pt x="395" y="21"/>
                  </a:lnTo>
                  <a:lnTo>
                    <a:pt x="395" y="25"/>
                  </a:lnTo>
                  <a:lnTo>
                    <a:pt x="378" y="32"/>
                  </a:lnTo>
                  <a:lnTo>
                    <a:pt x="370" y="32"/>
                  </a:lnTo>
                  <a:lnTo>
                    <a:pt x="351" y="46"/>
                  </a:lnTo>
                  <a:lnTo>
                    <a:pt x="339" y="30"/>
                  </a:lnTo>
                  <a:lnTo>
                    <a:pt x="293" y="44"/>
                  </a:lnTo>
                  <a:lnTo>
                    <a:pt x="272" y="44"/>
                  </a:lnTo>
                  <a:lnTo>
                    <a:pt x="268" y="165"/>
                  </a:lnTo>
                  <a:lnTo>
                    <a:pt x="239" y="167"/>
                  </a:lnTo>
                  <a:lnTo>
                    <a:pt x="238" y="267"/>
                  </a:lnTo>
                  <a:lnTo>
                    <a:pt x="236" y="391"/>
                  </a:lnTo>
                  <a:lnTo>
                    <a:pt x="209" y="409"/>
                  </a:lnTo>
                  <a:lnTo>
                    <a:pt x="193" y="413"/>
                  </a:lnTo>
                  <a:lnTo>
                    <a:pt x="176" y="405"/>
                  </a:lnTo>
                  <a:lnTo>
                    <a:pt x="163" y="403"/>
                  </a:lnTo>
                  <a:lnTo>
                    <a:pt x="159" y="388"/>
                  </a:lnTo>
                  <a:lnTo>
                    <a:pt x="147" y="378"/>
                  </a:lnTo>
                  <a:lnTo>
                    <a:pt x="132" y="39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AF471B0D-F35C-464D-9938-8C8A0833C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2285"/>
              <a:ext cx="462" cy="401"/>
            </a:xfrm>
            <a:custGeom>
              <a:avLst/>
              <a:gdLst>
                <a:gd name="T0" fmla="*/ 54 w 462"/>
                <a:gd name="T1" fmla="*/ 392 h 401"/>
                <a:gd name="T2" fmla="*/ 55 w 462"/>
                <a:gd name="T3" fmla="*/ 369 h 401"/>
                <a:gd name="T4" fmla="*/ 21 w 462"/>
                <a:gd name="T5" fmla="*/ 361 h 401"/>
                <a:gd name="T6" fmla="*/ 19 w 462"/>
                <a:gd name="T7" fmla="*/ 344 h 401"/>
                <a:gd name="T8" fmla="*/ 4 w 462"/>
                <a:gd name="T9" fmla="*/ 323 h 401"/>
                <a:gd name="T10" fmla="*/ 0 w 462"/>
                <a:gd name="T11" fmla="*/ 307 h 401"/>
                <a:gd name="T12" fmla="*/ 2 w 462"/>
                <a:gd name="T13" fmla="*/ 290 h 401"/>
                <a:gd name="T14" fmla="*/ 21 w 462"/>
                <a:gd name="T15" fmla="*/ 288 h 401"/>
                <a:gd name="T16" fmla="*/ 32 w 462"/>
                <a:gd name="T17" fmla="*/ 276 h 401"/>
                <a:gd name="T18" fmla="*/ 73 w 462"/>
                <a:gd name="T19" fmla="*/ 275 h 401"/>
                <a:gd name="T20" fmla="*/ 100 w 462"/>
                <a:gd name="T21" fmla="*/ 269 h 401"/>
                <a:gd name="T22" fmla="*/ 102 w 462"/>
                <a:gd name="T23" fmla="*/ 248 h 401"/>
                <a:gd name="T24" fmla="*/ 119 w 462"/>
                <a:gd name="T25" fmla="*/ 225 h 401"/>
                <a:gd name="T26" fmla="*/ 119 w 462"/>
                <a:gd name="T27" fmla="*/ 146 h 401"/>
                <a:gd name="T28" fmla="*/ 161 w 462"/>
                <a:gd name="T29" fmla="*/ 131 h 401"/>
                <a:gd name="T30" fmla="*/ 245 w 462"/>
                <a:gd name="T31" fmla="*/ 63 h 401"/>
                <a:gd name="T32" fmla="*/ 347 w 462"/>
                <a:gd name="T33" fmla="*/ 0 h 401"/>
                <a:gd name="T34" fmla="*/ 393 w 462"/>
                <a:gd name="T35" fmla="*/ 13 h 401"/>
                <a:gd name="T36" fmla="*/ 411 w 462"/>
                <a:gd name="T37" fmla="*/ 33 h 401"/>
                <a:gd name="T38" fmla="*/ 432 w 462"/>
                <a:gd name="T39" fmla="*/ 19 h 401"/>
                <a:gd name="T40" fmla="*/ 439 w 462"/>
                <a:gd name="T41" fmla="*/ 73 h 401"/>
                <a:gd name="T42" fmla="*/ 449 w 462"/>
                <a:gd name="T43" fmla="*/ 83 h 401"/>
                <a:gd name="T44" fmla="*/ 451 w 462"/>
                <a:gd name="T45" fmla="*/ 92 h 401"/>
                <a:gd name="T46" fmla="*/ 462 w 462"/>
                <a:gd name="T47" fmla="*/ 104 h 401"/>
                <a:gd name="T48" fmla="*/ 457 w 462"/>
                <a:gd name="T49" fmla="*/ 119 h 401"/>
                <a:gd name="T50" fmla="*/ 445 w 462"/>
                <a:gd name="T51" fmla="*/ 188 h 401"/>
                <a:gd name="T52" fmla="*/ 443 w 462"/>
                <a:gd name="T53" fmla="*/ 232 h 401"/>
                <a:gd name="T54" fmla="*/ 407 w 462"/>
                <a:gd name="T55" fmla="*/ 265 h 401"/>
                <a:gd name="T56" fmla="*/ 393 w 462"/>
                <a:gd name="T57" fmla="*/ 309 h 401"/>
                <a:gd name="T58" fmla="*/ 407 w 462"/>
                <a:gd name="T59" fmla="*/ 323 h 401"/>
                <a:gd name="T60" fmla="*/ 407 w 462"/>
                <a:gd name="T61" fmla="*/ 344 h 401"/>
                <a:gd name="T62" fmla="*/ 426 w 462"/>
                <a:gd name="T63" fmla="*/ 344 h 401"/>
                <a:gd name="T64" fmla="*/ 422 w 462"/>
                <a:gd name="T65" fmla="*/ 361 h 401"/>
                <a:gd name="T66" fmla="*/ 414 w 462"/>
                <a:gd name="T67" fmla="*/ 363 h 401"/>
                <a:gd name="T68" fmla="*/ 412 w 462"/>
                <a:gd name="T69" fmla="*/ 372 h 401"/>
                <a:gd name="T70" fmla="*/ 407 w 462"/>
                <a:gd name="T71" fmla="*/ 374 h 401"/>
                <a:gd name="T72" fmla="*/ 388 w 462"/>
                <a:gd name="T73" fmla="*/ 336 h 401"/>
                <a:gd name="T74" fmla="*/ 380 w 462"/>
                <a:gd name="T75" fmla="*/ 336 h 401"/>
                <a:gd name="T76" fmla="*/ 357 w 462"/>
                <a:gd name="T77" fmla="*/ 355 h 401"/>
                <a:gd name="T78" fmla="*/ 334 w 462"/>
                <a:gd name="T79" fmla="*/ 344 h 401"/>
                <a:gd name="T80" fmla="*/ 318 w 462"/>
                <a:gd name="T81" fmla="*/ 342 h 401"/>
                <a:gd name="T82" fmla="*/ 309 w 462"/>
                <a:gd name="T83" fmla="*/ 347 h 401"/>
                <a:gd name="T84" fmla="*/ 292 w 462"/>
                <a:gd name="T85" fmla="*/ 346 h 401"/>
                <a:gd name="T86" fmla="*/ 274 w 462"/>
                <a:gd name="T87" fmla="*/ 361 h 401"/>
                <a:gd name="T88" fmla="*/ 259 w 462"/>
                <a:gd name="T89" fmla="*/ 361 h 401"/>
                <a:gd name="T90" fmla="*/ 222 w 462"/>
                <a:gd name="T91" fmla="*/ 344 h 401"/>
                <a:gd name="T92" fmla="*/ 209 w 462"/>
                <a:gd name="T93" fmla="*/ 353 h 401"/>
                <a:gd name="T94" fmla="*/ 194 w 462"/>
                <a:gd name="T95" fmla="*/ 351 h 401"/>
                <a:gd name="T96" fmla="*/ 182 w 462"/>
                <a:gd name="T97" fmla="*/ 340 h 401"/>
                <a:gd name="T98" fmla="*/ 151 w 462"/>
                <a:gd name="T99" fmla="*/ 326 h 401"/>
                <a:gd name="T100" fmla="*/ 121 w 462"/>
                <a:gd name="T101" fmla="*/ 330 h 401"/>
                <a:gd name="T102" fmla="*/ 113 w 462"/>
                <a:gd name="T103" fmla="*/ 338 h 401"/>
                <a:gd name="T104" fmla="*/ 107 w 462"/>
                <a:gd name="T105" fmla="*/ 357 h 401"/>
                <a:gd name="T106" fmla="*/ 100 w 462"/>
                <a:gd name="T107" fmla="*/ 371 h 401"/>
                <a:gd name="T108" fmla="*/ 98 w 462"/>
                <a:gd name="T109" fmla="*/ 401 h 401"/>
                <a:gd name="T110" fmla="*/ 75 w 462"/>
                <a:gd name="T111" fmla="*/ 382 h 401"/>
                <a:gd name="T112" fmla="*/ 63 w 462"/>
                <a:gd name="T113" fmla="*/ 382 h 401"/>
                <a:gd name="T114" fmla="*/ 54 w 462"/>
                <a:gd name="T115" fmla="*/ 392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401">
                  <a:moveTo>
                    <a:pt x="54" y="392"/>
                  </a:moveTo>
                  <a:lnTo>
                    <a:pt x="55" y="369"/>
                  </a:lnTo>
                  <a:lnTo>
                    <a:pt x="21" y="361"/>
                  </a:lnTo>
                  <a:lnTo>
                    <a:pt x="19" y="344"/>
                  </a:lnTo>
                  <a:lnTo>
                    <a:pt x="4" y="323"/>
                  </a:lnTo>
                  <a:lnTo>
                    <a:pt x="0" y="307"/>
                  </a:lnTo>
                  <a:lnTo>
                    <a:pt x="2" y="290"/>
                  </a:lnTo>
                  <a:lnTo>
                    <a:pt x="21" y="288"/>
                  </a:lnTo>
                  <a:lnTo>
                    <a:pt x="32" y="276"/>
                  </a:lnTo>
                  <a:lnTo>
                    <a:pt x="73" y="275"/>
                  </a:lnTo>
                  <a:lnTo>
                    <a:pt x="100" y="269"/>
                  </a:lnTo>
                  <a:lnTo>
                    <a:pt x="102" y="248"/>
                  </a:lnTo>
                  <a:lnTo>
                    <a:pt x="119" y="225"/>
                  </a:lnTo>
                  <a:lnTo>
                    <a:pt x="119" y="146"/>
                  </a:lnTo>
                  <a:lnTo>
                    <a:pt x="161" y="131"/>
                  </a:lnTo>
                  <a:lnTo>
                    <a:pt x="245" y="63"/>
                  </a:lnTo>
                  <a:lnTo>
                    <a:pt x="347" y="0"/>
                  </a:lnTo>
                  <a:lnTo>
                    <a:pt x="393" y="13"/>
                  </a:lnTo>
                  <a:lnTo>
                    <a:pt x="411" y="33"/>
                  </a:lnTo>
                  <a:lnTo>
                    <a:pt x="432" y="19"/>
                  </a:lnTo>
                  <a:lnTo>
                    <a:pt x="439" y="73"/>
                  </a:lnTo>
                  <a:lnTo>
                    <a:pt x="449" y="83"/>
                  </a:lnTo>
                  <a:lnTo>
                    <a:pt x="451" y="92"/>
                  </a:lnTo>
                  <a:lnTo>
                    <a:pt x="462" y="104"/>
                  </a:lnTo>
                  <a:lnTo>
                    <a:pt x="457" y="119"/>
                  </a:lnTo>
                  <a:lnTo>
                    <a:pt x="445" y="188"/>
                  </a:lnTo>
                  <a:lnTo>
                    <a:pt x="443" y="232"/>
                  </a:lnTo>
                  <a:lnTo>
                    <a:pt x="407" y="265"/>
                  </a:lnTo>
                  <a:lnTo>
                    <a:pt x="393" y="309"/>
                  </a:lnTo>
                  <a:lnTo>
                    <a:pt x="407" y="323"/>
                  </a:lnTo>
                  <a:lnTo>
                    <a:pt x="407" y="344"/>
                  </a:lnTo>
                  <a:lnTo>
                    <a:pt x="426" y="344"/>
                  </a:lnTo>
                  <a:lnTo>
                    <a:pt x="422" y="361"/>
                  </a:lnTo>
                  <a:lnTo>
                    <a:pt x="414" y="363"/>
                  </a:lnTo>
                  <a:lnTo>
                    <a:pt x="412" y="372"/>
                  </a:lnTo>
                  <a:lnTo>
                    <a:pt x="407" y="374"/>
                  </a:lnTo>
                  <a:lnTo>
                    <a:pt x="388" y="336"/>
                  </a:lnTo>
                  <a:lnTo>
                    <a:pt x="380" y="336"/>
                  </a:lnTo>
                  <a:lnTo>
                    <a:pt x="357" y="355"/>
                  </a:lnTo>
                  <a:lnTo>
                    <a:pt x="334" y="344"/>
                  </a:lnTo>
                  <a:lnTo>
                    <a:pt x="318" y="342"/>
                  </a:lnTo>
                  <a:lnTo>
                    <a:pt x="309" y="347"/>
                  </a:lnTo>
                  <a:lnTo>
                    <a:pt x="292" y="346"/>
                  </a:lnTo>
                  <a:lnTo>
                    <a:pt x="274" y="361"/>
                  </a:lnTo>
                  <a:lnTo>
                    <a:pt x="259" y="361"/>
                  </a:lnTo>
                  <a:lnTo>
                    <a:pt x="222" y="344"/>
                  </a:lnTo>
                  <a:lnTo>
                    <a:pt x="209" y="353"/>
                  </a:lnTo>
                  <a:lnTo>
                    <a:pt x="194" y="351"/>
                  </a:lnTo>
                  <a:lnTo>
                    <a:pt x="182" y="340"/>
                  </a:lnTo>
                  <a:lnTo>
                    <a:pt x="151" y="326"/>
                  </a:lnTo>
                  <a:lnTo>
                    <a:pt x="121" y="330"/>
                  </a:lnTo>
                  <a:lnTo>
                    <a:pt x="113" y="338"/>
                  </a:lnTo>
                  <a:lnTo>
                    <a:pt x="107" y="357"/>
                  </a:lnTo>
                  <a:lnTo>
                    <a:pt x="100" y="371"/>
                  </a:lnTo>
                  <a:lnTo>
                    <a:pt x="98" y="401"/>
                  </a:lnTo>
                  <a:lnTo>
                    <a:pt x="75" y="382"/>
                  </a:lnTo>
                  <a:lnTo>
                    <a:pt x="63" y="382"/>
                  </a:lnTo>
                  <a:lnTo>
                    <a:pt x="54" y="392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070CD0B2-BA27-7440-998B-604287B7E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611"/>
              <a:ext cx="355" cy="329"/>
            </a:xfrm>
            <a:custGeom>
              <a:avLst/>
              <a:gdLst>
                <a:gd name="T0" fmla="*/ 175 w 355"/>
                <a:gd name="T1" fmla="*/ 309 h 329"/>
                <a:gd name="T2" fmla="*/ 142 w 355"/>
                <a:gd name="T3" fmla="*/ 321 h 329"/>
                <a:gd name="T4" fmla="*/ 130 w 355"/>
                <a:gd name="T5" fmla="*/ 321 h 329"/>
                <a:gd name="T6" fmla="*/ 119 w 355"/>
                <a:gd name="T7" fmla="*/ 329 h 329"/>
                <a:gd name="T8" fmla="*/ 96 w 355"/>
                <a:gd name="T9" fmla="*/ 327 h 329"/>
                <a:gd name="T10" fmla="*/ 81 w 355"/>
                <a:gd name="T11" fmla="*/ 306 h 329"/>
                <a:gd name="T12" fmla="*/ 69 w 355"/>
                <a:gd name="T13" fmla="*/ 281 h 329"/>
                <a:gd name="T14" fmla="*/ 48 w 355"/>
                <a:gd name="T15" fmla="*/ 260 h 329"/>
                <a:gd name="T16" fmla="*/ 27 w 355"/>
                <a:gd name="T17" fmla="*/ 260 h 329"/>
                <a:gd name="T18" fmla="*/ 0 w 355"/>
                <a:gd name="T19" fmla="*/ 260 h 329"/>
                <a:gd name="T20" fmla="*/ 2 w 355"/>
                <a:gd name="T21" fmla="*/ 204 h 329"/>
                <a:gd name="T22" fmla="*/ 2 w 355"/>
                <a:gd name="T23" fmla="*/ 183 h 329"/>
                <a:gd name="T24" fmla="*/ 8 w 355"/>
                <a:gd name="T25" fmla="*/ 162 h 329"/>
                <a:gd name="T26" fmla="*/ 15 w 355"/>
                <a:gd name="T27" fmla="*/ 150 h 329"/>
                <a:gd name="T28" fmla="*/ 31 w 355"/>
                <a:gd name="T29" fmla="*/ 129 h 329"/>
                <a:gd name="T30" fmla="*/ 27 w 355"/>
                <a:gd name="T31" fmla="*/ 121 h 329"/>
                <a:gd name="T32" fmla="*/ 33 w 355"/>
                <a:gd name="T33" fmla="*/ 106 h 329"/>
                <a:gd name="T34" fmla="*/ 27 w 355"/>
                <a:gd name="T35" fmla="*/ 87 h 329"/>
                <a:gd name="T36" fmla="*/ 29 w 355"/>
                <a:gd name="T37" fmla="*/ 75 h 329"/>
                <a:gd name="T38" fmla="*/ 31 w 355"/>
                <a:gd name="T39" fmla="*/ 45 h 329"/>
                <a:gd name="T40" fmla="*/ 38 w 355"/>
                <a:gd name="T41" fmla="*/ 31 h 329"/>
                <a:gd name="T42" fmla="*/ 44 w 355"/>
                <a:gd name="T43" fmla="*/ 12 h 329"/>
                <a:gd name="T44" fmla="*/ 52 w 355"/>
                <a:gd name="T45" fmla="*/ 4 h 329"/>
                <a:gd name="T46" fmla="*/ 82 w 355"/>
                <a:gd name="T47" fmla="*/ 0 h 329"/>
                <a:gd name="T48" fmla="*/ 113 w 355"/>
                <a:gd name="T49" fmla="*/ 14 h 329"/>
                <a:gd name="T50" fmla="*/ 125 w 355"/>
                <a:gd name="T51" fmla="*/ 25 h 329"/>
                <a:gd name="T52" fmla="*/ 140 w 355"/>
                <a:gd name="T53" fmla="*/ 27 h 329"/>
                <a:gd name="T54" fmla="*/ 153 w 355"/>
                <a:gd name="T55" fmla="*/ 18 h 329"/>
                <a:gd name="T56" fmla="*/ 190 w 355"/>
                <a:gd name="T57" fmla="*/ 35 h 329"/>
                <a:gd name="T58" fmla="*/ 205 w 355"/>
                <a:gd name="T59" fmla="*/ 35 h 329"/>
                <a:gd name="T60" fmla="*/ 223 w 355"/>
                <a:gd name="T61" fmla="*/ 20 h 329"/>
                <a:gd name="T62" fmla="*/ 240 w 355"/>
                <a:gd name="T63" fmla="*/ 21 h 329"/>
                <a:gd name="T64" fmla="*/ 249 w 355"/>
                <a:gd name="T65" fmla="*/ 16 h 329"/>
                <a:gd name="T66" fmla="*/ 265 w 355"/>
                <a:gd name="T67" fmla="*/ 18 h 329"/>
                <a:gd name="T68" fmla="*/ 288 w 355"/>
                <a:gd name="T69" fmla="*/ 29 h 329"/>
                <a:gd name="T70" fmla="*/ 311 w 355"/>
                <a:gd name="T71" fmla="*/ 10 h 329"/>
                <a:gd name="T72" fmla="*/ 319 w 355"/>
                <a:gd name="T73" fmla="*/ 10 h 329"/>
                <a:gd name="T74" fmla="*/ 338 w 355"/>
                <a:gd name="T75" fmla="*/ 48 h 329"/>
                <a:gd name="T76" fmla="*/ 343 w 355"/>
                <a:gd name="T77" fmla="*/ 46 h 329"/>
                <a:gd name="T78" fmla="*/ 355 w 355"/>
                <a:gd name="T79" fmla="*/ 60 h 329"/>
                <a:gd name="T80" fmla="*/ 353 w 355"/>
                <a:gd name="T81" fmla="*/ 68 h 329"/>
                <a:gd name="T82" fmla="*/ 351 w 355"/>
                <a:gd name="T83" fmla="*/ 79 h 329"/>
                <a:gd name="T84" fmla="*/ 326 w 355"/>
                <a:gd name="T85" fmla="*/ 104 h 329"/>
                <a:gd name="T86" fmla="*/ 319 w 355"/>
                <a:gd name="T87" fmla="*/ 127 h 329"/>
                <a:gd name="T88" fmla="*/ 313 w 355"/>
                <a:gd name="T89" fmla="*/ 144 h 329"/>
                <a:gd name="T90" fmla="*/ 307 w 355"/>
                <a:gd name="T91" fmla="*/ 152 h 329"/>
                <a:gd name="T92" fmla="*/ 301 w 355"/>
                <a:gd name="T93" fmla="*/ 175 h 329"/>
                <a:gd name="T94" fmla="*/ 286 w 355"/>
                <a:gd name="T95" fmla="*/ 189 h 329"/>
                <a:gd name="T96" fmla="*/ 280 w 355"/>
                <a:gd name="T97" fmla="*/ 206 h 329"/>
                <a:gd name="T98" fmla="*/ 274 w 355"/>
                <a:gd name="T99" fmla="*/ 221 h 329"/>
                <a:gd name="T100" fmla="*/ 271 w 355"/>
                <a:gd name="T101" fmla="*/ 235 h 329"/>
                <a:gd name="T102" fmla="*/ 251 w 355"/>
                <a:gd name="T103" fmla="*/ 246 h 329"/>
                <a:gd name="T104" fmla="*/ 234 w 355"/>
                <a:gd name="T105" fmla="*/ 233 h 329"/>
                <a:gd name="T106" fmla="*/ 223 w 355"/>
                <a:gd name="T107" fmla="*/ 233 h 329"/>
                <a:gd name="T108" fmla="*/ 205 w 355"/>
                <a:gd name="T109" fmla="*/ 252 h 329"/>
                <a:gd name="T110" fmla="*/ 196 w 355"/>
                <a:gd name="T111" fmla="*/ 252 h 329"/>
                <a:gd name="T112" fmla="*/ 182 w 355"/>
                <a:gd name="T113" fmla="*/ 286 h 329"/>
                <a:gd name="T114" fmla="*/ 175 w 355"/>
                <a:gd name="T115" fmla="*/ 30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5" h="329">
                  <a:moveTo>
                    <a:pt x="175" y="309"/>
                  </a:moveTo>
                  <a:lnTo>
                    <a:pt x="142" y="321"/>
                  </a:lnTo>
                  <a:lnTo>
                    <a:pt x="130" y="321"/>
                  </a:lnTo>
                  <a:lnTo>
                    <a:pt x="119" y="329"/>
                  </a:lnTo>
                  <a:lnTo>
                    <a:pt x="96" y="327"/>
                  </a:lnTo>
                  <a:lnTo>
                    <a:pt x="81" y="306"/>
                  </a:lnTo>
                  <a:lnTo>
                    <a:pt x="69" y="281"/>
                  </a:lnTo>
                  <a:lnTo>
                    <a:pt x="48" y="260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2" y="204"/>
                  </a:lnTo>
                  <a:lnTo>
                    <a:pt x="2" y="183"/>
                  </a:lnTo>
                  <a:lnTo>
                    <a:pt x="8" y="162"/>
                  </a:lnTo>
                  <a:lnTo>
                    <a:pt x="15" y="150"/>
                  </a:lnTo>
                  <a:lnTo>
                    <a:pt x="31" y="129"/>
                  </a:lnTo>
                  <a:lnTo>
                    <a:pt x="27" y="121"/>
                  </a:lnTo>
                  <a:lnTo>
                    <a:pt x="33" y="106"/>
                  </a:lnTo>
                  <a:lnTo>
                    <a:pt x="27" y="87"/>
                  </a:lnTo>
                  <a:lnTo>
                    <a:pt x="29" y="75"/>
                  </a:lnTo>
                  <a:lnTo>
                    <a:pt x="31" y="45"/>
                  </a:lnTo>
                  <a:lnTo>
                    <a:pt x="38" y="31"/>
                  </a:lnTo>
                  <a:lnTo>
                    <a:pt x="44" y="12"/>
                  </a:lnTo>
                  <a:lnTo>
                    <a:pt x="52" y="4"/>
                  </a:lnTo>
                  <a:lnTo>
                    <a:pt x="82" y="0"/>
                  </a:lnTo>
                  <a:lnTo>
                    <a:pt x="113" y="14"/>
                  </a:lnTo>
                  <a:lnTo>
                    <a:pt x="125" y="25"/>
                  </a:lnTo>
                  <a:lnTo>
                    <a:pt x="140" y="27"/>
                  </a:lnTo>
                  <a:lnTo>
                    <a:pt x="153" y="18"/>
                  </a:lnTo>
                  <a:lnTo>
                    <a:pt x="190" y="35"/>
                  </a:lnTo>
                  <a:lnTo>
                    <a:pt x="205" y="35"/>
                  </a:lnTo>
                  <a:lnTo>
                    <a:pt x="223" y="20"/>
                  </a:lnTo>
                  <a:lnTo>
                    <a:pt x="240" y="21"/>
                  </a:lnTo>
                  <a:lnTo>
                    <a:pt x="249" y="16"/>
                  </a:lnTo>
                  <a:lnTo>
                    <a:pt x="265" y="18"/>
                  </a:lnTo>
                  <a:lnTo>
                    <a:pt x="288" y="29"/>
                  </a:lnTo>
                  <a:lnTo>
                    <a:pt x="311" y="10"/>
                  </a:lnTo>
                  <a:lnTo>
                    <a:pt x="319" y="10"/>
                  </a:lnTo>
                  <a:lnTo>
                    <a:pt x="338" y="48"/>
                  </a:lnTo>
                  <a:lnTo>
                    <a:pt x="343" y="46"/>
                  </a:lnTo>
                  <a:lnTo>
                    <a:pt x="355" y="60"/>
                  </a:lnTo>
                  <a:lnTo>
                    <a:pt x="353" y="68"/>
                  </a:lnTo>
                  <a:lnTo>
                    <a:pt x="351" y="79"/>
                  </a:lnTo>
                  <a:lnTo>
                    <a:pt x="326" y="104"/>
                  </a:lnTo>
                  <a:lnTo>
                    <a:pt x="319" y="127"/>
                  </a:lnTo>
                  <a:lnTo>
                    <a:pt x="313" y="144"/>
                  </a:lnTo>
                  <a:lnTo>
                    <a:pt x="307" y="152"/>
                  </a:lnTo>
                  <a:lnTo>
                    <a:pt x="301" y="175"/>
                  </a:lnTo>
                  <a:lnTo>
                    <a:pt x="286" y="189"/>
                  </a:lnTo>
                  <a:lnTo>
                    <a:pt x="280" y="206"/>
                  </a:lnTo>
                  <a:lnTo>
                    <a:pt x="274" y="221"/>
                  </a:lnTo>
                  <a:lnTo>
                    <a:pt x="271" y="235"/>
                  </a:lnTo>
                  <a:lnTo>
                    <a:pt x="251" y="246"/>
                  </a:lnTo>
                  <a:lnTo>
                    <a:pt x="234" y="233"/>
                  </a:lnTo>
                  <a:lnTo>
                    <a:pt x="223" y="233"/>
                  </a:lnTo>
                  <a:lnTo>
                    <a:pt x="205" y="252"/>
                  </a:lnTo>
                  <a:lnTo>
                    <a:pt x="196" y="252"/>
                  </a:lnTo>
                  <a:lnTo>
                    <a:pt x="182" y="286"/>
                  </a:lnTo>
                  <a:lnTo>
                    <a:pt x="175" y="30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238" name="Freeform 58">
              <a:extLst>
                <a:ext uri="{FF2B5EF4-FFF2-40B4-BE49-F238E27FC236}">
                  <a16:creationId xmlns:a16="http://schemas.microsoft.com/office/drawing/2014/main" id="{D41F5AEE-C55A-DD45-B0CF-A669A6B9E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122"/>
              <a:ext cx="53" cy="60"/>
            </a:xfrm>
            <a:custGeom>
              <a:avLst/>
              <a:gdLst>
                <a:gd name="T0" fmla="*/ 42 w 53"/>
                <a:gd name="T1" fmla="*/ 0 h 60"/>
                <a:gd name="T2" fmla="*/ 53 w 53"/>
                <a:gd name="T3" fmla="*/ 19 h 60"/>
                <a:gd name="T4" fmla="*/ 52 w 53"/>
                <a:gd name="T5" fmla="*/ 39 h 60"/>
                <a:gd name="T6" fmla="*/ 42 w 53"/>
                <a:gd name="T7" fmla="*/ 42 h 60"/>
                <a:gd name="T8" fmla="*/ 27 w 53"/>
                <a:gd name="T9" fmla="*/ 40 h 60"/>
                <a:gd name="T10" fmla="*/ 17 w 53"/>
                <a:gd name="T11" fmla="*/ 60 h 60"/>
                <a:gd name="T12" fmla="*/ 0 w 53"/>
                <a:gd name="T13" fmla="*/ 58 h 60"/>
                <a:gd name="T14" fmla="*/ 2 w 53"/>
                <a:gd name="T15" fmla="*/ 39 h 60"/>
                <a:gd name="T16" fmla="*/ 5 w 53"/>
                <a:gd name="T17" fmla="*/ 37 h 60"/>
                <a:gd name="T18" fmla="*/ 7 w 53"/>
                <a:gd name="T19" fmla="*/ 15 h 60"/>
                <a:gd name="T20" fmla="*/ 17 w 53"/>
                <a:gd name="T21" fmla="*/ 6 h 60"/>
                <a:gd name="T22" fmla="*/ 23 w 53"/>
                <a:gd name="T23" fmla="*/ 10 h 60"/>
                <a:gd name="T24" fmla="*/ 42 w 53"/>
                <a:gd name="T2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0">
                  <a:moveTo>
                    <a:pt x="42" y="0"/>
                  </a:moveTo>
                  <a:lnTo>
                    <a:pt x="53" y="19"/>
                  </a:lnTo>
                  <a:lnTo>
                    <a:pt x="52" y="39"/>
                  </a:lnTo>
                  <a:lnTo>
                    <a:pt x="42" y="42"/>
                  </a:lnTo>
                  <a:lnTo>
                    <a:pt x="27" y="40"/>
                  </a:lnTo>
                  <a:lnTo>
                    <a:pt x="17" y="60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5" y="37"/>
                  </a:lnTo>
                  <a:lnTo>
                    <a:pt x="7" y="15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39" name="Freeform 60">
              <a:extLst>
                <a:ext uri="{FF2B5EF4-FFF2-40B4-BE49-F238E27FC236}">
                  <a16:creationId xmlns:a16="http://schemas.microsoft.com/office/drawing/2014/main" id="{05E85859-EE28-0745-B846-567116241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517"/>
              <a:ext cx="181" cy="146"/>
            </a:xfrm>
            <a:custGeom>
              <a:avLst/>
              <a:gdLst>
                <a:gd name="T0" fmla="*/ 25 w 181"/>
                <a:gd name="T1" fmla="*/ 104 h 146"/>
                <a:gd name="T2" fmla="*/ 14 w 181"/>
                <a:gd name="T3" fmla="*/ 77 h 146"/>
                <a:gd name="T4" fmla="*/ 0 w 181"/>
                <a:gd name="T5" fmla="*/ 66 h 146"/>
                <a:gd name="T6" fmla="*/ 14 w 181"/>
                <a:gd name="T7" fmla="*/ 58 h 146"/>
                <a:gd name="T8" fmla="*/ 29 w 181"/>
                <a:gd name="T9" fmla="*/ 35 h 146"/>
                <a:gd name="T10" fmla="*/ 37 w 181"/>
                <a:gd name="T11" fmla="*/ 18 h 146"/>
                <a:gd name="T12" fmla="*/ 46 w 181"/>
                <a:gd name="T13" fmla="*/ 6 h 146"/>
                <a:gd name="T14" fmla="*/ 62 w 181"/>
                <a:gd name="T15" fmla="*/ 10 h 146"/>
                <a:gd name="T16" fmla="*/ 75 w 181"/>
                <a:gd name="T17" fmla="*/ 2 h 146"/>
                <a:gd name="T18" fmla="*/ 92 w 181"/>
                <a:gd name="T19" fmla="*/ 0 h 146"/>
                <a:gd name="T20" fmla="*/ 106 w 181"/>
                <a:gd name="T21" fmla="*/ 12 h 146"/>
                <a:gd name="T22" fmla="*/ 125 w 181"/>
                <a:gd name="T23" fmla="*/ 19 h 146"/>
                <a:gd name="T24" fmla="*/ 142 w 181"/>
                <a:gd name="T25" fmla="*/ 44 h 146"/>
                <a:gd name="T26" fmla="*/ 161 w 181"/>
                <a:gd name="T27" fmla="*/ 69 h 146"/>
                <a:gd name="T28" fmla="*/ 163 w 181"/>
                <a:gd name="T29" fmla="*/ 91 h 146"/>
                <a:gd name="T30" fmla="*/ 169 w 181"/>
                <a:gd name="T31" fmla="*/ 110 h 146"/>
                <a:gd name="T32" fmla="*/ 179 w 181"/>
                <a:gd name="T33" fmla="*/ 119 h 146"/>
                <a:gd name="T34" fmla="*/ 181 w 181"/>
                <a:gd name="T35" fmla="*/ 133 h 146"/>
                <a:gd name="T36" fmla="*/ 181 w 181"/>
                <a:gd name="T37" fmla="*/ 142 h 146"/>
                <a:gd name="T38" fmla="*/ 175 w 181"/>
                <a:gd name="T39" fmla="*/ 144 h 146"/>
                <a:gd name="T40" fmla="*/ 159 w 181"/>
                <a:gd name="T41" fmla="*/ 142 h 146"/>
                <a:gd name="T42" fmla="*/ 158 w 181"/>
                <a:gd name="T43" fmla="*/ 146 h 146"/>
                <a:gd name="T44" fmla="*/ 150 w 181"/>
                <a:gd name="T45" fmla="*/ 146 h 146"/>
                <a:gd name="T46" fmla="*/ 129 w 181"/>
                <a:gd name="T47" fmla="*/ 139 h 146"/>
                <a:gd name="T48" fmla="*/ 115 w 181"/>
                <a:gd name="T49" fmla="*/ 139 h 146"/>
                <a:gd name="T50" fmla="*/ 60 w 181"/>
                <a:gd name="T51" fmla="*/ 137 h 146"/>
                <a:gd name="T52" fmla="*/ 52 w 181"/>
                <a:gd name="T53" fmla="*/ 140 h 146"/>
                <a:gd name="T54" fmla="*/ 42 w 181"/>
                <a:gd name="T55" fmla="*/ 139 h 146"/>
                <a:gd name="T56" fmla="*/ 25 w 181"/>
                <a:gd name="T57" fmla="*/ 144 h 146"/>
                <a:gd name="T58" fmla="*/ 21 w 181"/>
                <a:gd name="T59" fmla="*/ 119 h 146"/>
                <a:gd name="T60" fmla="*/ 48 w 181"/>
                <a:gd name="T61" fmla="*/ 119 h 146"/>
                <a:gd name="T62" fmla="*/ 56 w 181"/>
                <a:gd name="T63" fmla="*/ 114 h 146"/>
                <a:gd name="T64" fmla="*/ 62 w 181"/>
                <a:gd name="T65" fmla="*/ 114 h 146"/>
                <a:gd name="T66" fmla="*/ 73 w 181"/>
                <a:gd name="T67" fmla="*/ 106 h 146"/>
                <a:gd name="T68" fmla="*/ 85 w 181"/>
                <a:gd name="T69" fmla="*/ 114 h 146"/>
                <a:gd name="T70" fmla="*/ 98 w 181"/>
                <a:gd name="T71" fmla="*/ 114 h 146"/>
                <a:gd name="T72" fmla="*/ 111 w 181"/>
                <a:gd name="T73" fmla="*/ 106 h 146"/>
                <a:gd name="T74" fmla="*/ 106 w 181"/>
                <a:gd name="T75" fmla="*/ 96 h 146"/>
                <a:gd name="T76" fmla="*/ 96 w 181"/>
                <a:gd name="T77" fmla="*/ 102 h 146"/>
                <a:gd name="T78" fmla="*/ 87 w 181"/>
                <a:gd name="T79" fmla="*/ 102 h 146"/>
                <a:gd name="T80" fmla="*/ 75 w 181"/>
                <a:gd name="T81" fmla="*/ 94 h 146"/>
                <a:gd name="T82" fmla="*/ 65 w 181"/>
                <a:gd name="T83" fmla="*/ 94 h 146"/>
                <a:gd name="T84" fmla="*/ 58 w 181"/>
                <a:gd name="T85" fmla="*/ 102 h 146"/>
                <a:gd name="T86" fmla="*/ 25 w 181"/>
                <a:gd name="T87" fmla="*/ 10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1" h="146">
                  <a:moveTo>
                    <a:pt x="25" y="104"/>
                  </a:moveTo>
                  <a:lnTo>
                    <a:pt x="14" y="77"/>
                  </a:lnTo>
                  <a:lnTo>
                    <a:pt x="0" y="66"/>
                  </a:lnTo>
                  <a:lnTo>
                    <a:pt x="14" y="58"/>
                  </a:lnTo>
                  <a:lnTo>
                    <a:pt x="29" y="35"/>
                  </a:lnTo>
                  <a:lnTo>
                    <a:pt x="37" y="18"/>
                  </a:lnTo>
                  <a:lnTo>
                    <a:pt x="46" y="6"/>
                  </a:lnTo>
                  <a:lnTo>
                    <a:pt x="62" y="10"/>
                  </a:lnTo>
                  <a:lnTo>
                    <a:pt x="75" y="2"/>
                  </a:lnTo>
                  <a:lnTo>
                    <a:pt x="92" y="0"/>
                  </a:lnTo>
                  <a:lnTo>
                    <a:pt x="106" y="12"/>
                  </a:lnTo>
                  <a:lnTo>
                    <a:pt x="125" y="19"/>
                  </a:lnTo>
                  <a:lnTo>
                    <a:pt x="142" y="44"/>
                  </a:lnTo>
                  <a:lnTo>
                    <a:pt x="161" y="69"/>
                  </a:lnTo>
                  <a:lnTo>
                    <a:pt x="163" y="91"/>
                  </a:lnTo>
                  <a:lnTo>
                    <a:pt x="169" y="110"/>
                  </a:lnTo>
                  <a:lnTo>
                    <a:pt x="179" y="119"/>
                  </a:lnTo>
                  <a:lnTo>
                    <a:pt x="181" y="133"/>
                  </a:lnTo>
                  <a:lnTo>
                    <a:pt x="181" y="142"/>
                  </a:lnTo>
                  <a:lnTo>
                    <a:pt x="175" y="144"/>
                  </a:lnTo>
                  <a:lnTo>
                    <a:pt x="159" y="142"/>
                  </a:lnTo>
                  <a:lnTo>
                    <a:pt x="158" y="146"/>
                  </a:lnTo>
                  <a:lnTo>
                    <a:pt x="150" y="146"/>
                  </a:lnTo>
                  <a:lnTo>
                    <a:pt x="129" y="139"/>
                  </a:lnTo>
                  <a:lnTo>
                    <a:pt x="115" y="139"/>
                  </a:lnTo>
                  <a:lnTo>
                    <a:pt x="60" y="137"/>
                  </a:lnTo>
                  <a:lnTo>
                    <a:pt x="52" y="140"/>
                  </a:lnTo>
                  <a:lnTo>
                    <a:pt x="42" y="139"/>
                  </a:lnTo>
                  <a:lnTo>
                    <a:pt x="25" y="144"/>
                  </a:lnTo>
                  <a:lnTo>
                    <a:pt x="21" y="119"/>
                  </a:lnTo>
                  <a:lnTo>
                    <a:pt x="48" y="119"/>
                  </a:lnTo>
                  <a:lnTo>
                    <a:pt x="56" y="114"/>
                  </a:lnTo>
                  <a:lnTo>
                    <a:pt x="62" y="114"/>
                  </a:lnTo>
                  <a:lnTo>
                    <a:pt x="73" y="106"/>
                  </a:lnTo>
                  <a:lnTo>
                    <a:pt x="85" y="114"/>
                  </a:lnTo>
                  <a:lnTo>
                    <a:pt x="98" y="114"/>
                  </a:lnTo>
                  <a:lnTo>
                    <a:pt x="111" y="106"/>
                  </a:lnTo>
                  <a:lnTo>
                    <a:pt x="106" y="96"/>
                  </a:lnTo>
                  <a:lnTo>
                    <a:pt x="96" y="102"/>
                  </a:lnTo>
                  <a:lnTo>
                    <a:pt x="87" y="102"/>
                  </a:lnTo>
                  <a:lnTo>
                    <a:pt x="75" y="94"/>
                  </a:lnTo>
                  <a:lnTo>
                    <a:pt x="65" y="94"/>
                  </a:lnTo>
                  <a:lnTo>
                    <a:pt x="58" y="102"/>
                  </a:lnTo>
                  <a:lnTo>
                    <a:pt x="25" y="104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40" name="Freeform 61">
              <a:extLst>
                <a:ext uri="{FF2B5EF4-FFF2-40B4-BE49-F238E27FC236}">
                  <a16:creationId xmlns:a16="http://schemas.microsoft.com/office/drawing/2014/main" id="{60738A49-D6E5-BA47-BF97-5F8AC421F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0" y="2742"/>
              <a:ext cx="90" cy="109"/>
            </a:xfrm>
            <a:custGeom>
              <a:avLst/>
              <a:gdLst>
                <a:gd name="T0" fmla="*/ 54 w 90"/>
                <a:gd name="T1" fmla="*/ 109 h 109"/>
                <a:gd name="T2" fmla="*/ 46 w 90"/>
                <a:gd name="T3" fmla="*/ 107 h 109"/>
                <a:gd name="T4" fmla="*/ 25 w 90"/>
                <a:gd name="T5" fmla="*/ 94 h 109"/>
                <a:gd name="T6" fmla="*/ 10 w 90"/>
                <a:gd name="T7" fmla="*/ 75 h 109"/>
                <a:gd name="T8" fmla="*/ 4 w 90"/>
                <a:gd name="T9" fmla="*/ 63 h 109"/>
                <a:gd name="T10" fmla="*/ 0 w 90"/>
                <a:gd name="T11" fmla="*/ 38 h 109"/>
                <a:gd name="T12" fmla="*/ 17 w 90"/>
                <a:gd name="T13" fmla="*/ 23 h 109"/>
                <a:gd name="T14" fmla="*/ 21 w 90"/>
                <a:gd name="T15" fmla="*/ 13 h 109"/>
                <a:gd name="T16" fmla="*/ 27 w 90"/>
                <a:gd name="T17" fmla="*/ 6 h 109"/>
                <a:gd name="T18" fmla="*/ 34 w 90"/>
                <a:gd name="T19" fmla="*/ 6 h 109"/>
                <a:gd name="T20" fmla="*/ 42 w 90"/>
                <a:gd name="T21" fmla="*/ 0 h 109"/>
                <a:gd name="T22" fmla="*/ 65 w 90"/>
                <a:gd name="T23" fmla="*/ 0 h 109"/>
                <a:gd name="T24" fmla="*/ 73 w 90"/>
                <a:gd name="T25" fmla="*/ 11 h 109"/>
                <a:gd name="T26" fmla="*/ 79 w 90"/>
                <a:gd name="T27" fmla="*/ 25 h 109"/>
                <a:gd name="T28" fmla="*/ 79 w 90"/>
                <a:gd name="T29" fmla="*/ 36 h 109"/>
                <a:gd name="T30" fmla="*/ 82 w 90"/>
                <a:gd name="T31" fmla="*/ 44 h 109"/>
                <a:gd name="T32" fmla="*/ 82 w 90"/>
                <a:gd name="T33" fmla="*/ 58 h 109"/>
                <a:gd name="T34" fmla="*/ 90 w 90"/>
                <a:gd name="T35" fmla="*/ 56 h 109"/>
                <a:gd name="T36" fmla="*/ 77 w 90"/>
                <a:gd name="T37" fmla="*/ 71 h 109"/>
                <a:gd name="T38" fmla="*/ 63 w 90"/>
                <a:gd name="T39" fmla="*/ 90 h 109"/>
                <a:gd name="T40" fmla="*/ 61 w 90"/>
                <a:gd name="T41" fmla="*/ 100 h 109"/>
                <a:gd name="T42" fmla="*/ 54 w 90"/>
                <a:gd name="T4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9">
                  <a:moveTo>
                    <a:pt x="54" y="109"/>
                  </a:moveTo>
                  <a:lnTo>
                    <a:pt x="46" y="107"/>
                  </a:lnTo>
                  <a:lnTo>
                    <a:pt x="25" y="94"/>
                  </a:lnTo>
                  <a:lnTo>
                    <a:pt x="10" y="75"/>
                  </a:lnTo>
                  <a:lnTo>
                    <a:pt x="4" y="63"/>
                  </a:lnTo>
                  <a:lnTo>
                    <a:pt x="0" y="38"/>
                  </a:lnTo>
                  <a:lnTo>
                    <a:pt x="17" y="23"/>
                  </a:lnTo>
                  <a:lnTo>
                    <a:pt x="21" y="13"/>
                  </a:lnTo>
                  <a:lnTo>
                    <a:pt x="27" y="6"/>
                  </a:lnTo>
                  <a:lnTo>
                    <a:pt x="34" y="6"/>
                  </a:lnTo>
                  <a:lnTo>
                    <a:pt x="42" y="0"/>
                  </a:lnTo>
                  <a:lnTo>
                    <a:pt x="65" y="0"/>
                  </a:lnTo>
                  <a:lnTo>
                    <a:pt x="73" y="11"/>
                  </a:lnTo>
                  <a:lnTo>
                    <a:pt x="79" y="25"/>
                  </a:lnTo>
                  <a:lnTo>
                    <a:pt x="79" y="36"/>
                  </a:lnTo>
                  <a:lnTo>
                    <a:pt x="82" y="44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77" y="71"/>
                  </a:lnTo>
                  <a:lnTo>
                    <a:pt x="63" y="90"/>
                  </a:lnTo>
                  <a:lnTo>
                    <a:pt x="61" y="100"/>
                  </a:lnTo>
                  <a:lnTo>
                    <a:pt x="54" y="10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1" name="Freeform 63">
              <a:extLst>
                <a:ext uri="{FF2B5EF4-FFF2-40B4-BE49-F238E27FC236}">
                  <a16:creationId xmlns:a16="http://schemas.microsoft.com/office/drawing/2014/main" id="{0A900070-497C-1B48-A780-46ED7C181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2287"/>
              <a:ext cx="307" cy="543"/>
            </a:xfrm>
            <a:custGeom>
              <a:avLst/>
              <a:gdLst>
                <a:gd name="T0" fmla="*/ 29 w 307"/>
                <a:gd name="T1" fmla="*/ 359 h 543"/>
                <a:gd name="T2" fmla="*/ 33 w 307"/>
                <a:gd name="T3" fmla="*/ 342 h 543"/>
                <a:gd name="T4" fmla="*/ 14 w 307"/>
                <a:gd name="T5" fmla="*/ 342 h 543"/>
                <a:gd name="T6" fmla="*/ 14 w 307"/>
                <a:gd name="T7" fmla="*/ 321 h 543"/>
                <a:gd name="T8" fmla="*/ 0 w 307"/>
                <a:gd name="T9" fmla="*/ 307 h 543"/>
                <a:gd name="T10" fmla="*/ 14 w 307"/>
                <a:gd name="T11" fmla="*/ 263 h 543"/>
                <a:gd name="T12" fmla="*/ 50 w 307"/>
                <a:gd name="T13" fmla="*/ 230 h 543"/>
                <a:gd name="T14" fmla="*/ 52 w 307"/>
                <a:gd name="T15" fmla="*/ 186 h 543"/>
                <a:gd name="T16" fmla="*/ 64 w 307"/>
                <a:gd name="T17" fmla="*/ 117 h 543"/>
                <a:gd name="T18" fmla="*/ 69 w 307"/>
                <a:gd name="T19" fmla="*/ 102 h 543"/>
                <a:gd name="T20" fmla="*/ 58 w 307"/>
                <a:gd name="T21" fmla="*/ 90 h 543"/>
                <a:gd name="T22" fmla="*/ 56 w 307"/>
                <a:gd name="T23" fmla="*/ 81 h 543"/>
                <a:gd name="T24" fmla="*/ 46 w 307"/>
                <a:gd name="T25" fmla="*/ 71 h 543"/>
                <a:gd name="T26" fmla="*/ 39 w 307"/>
                <a:gd name="T27" fmla="*/ 17 h 543"/>
                <a:gd name="T28" fmla="*/ 67 w 307"/>
                <a:gd name="T29" fmla="*/ 0 h 543"/>
                <a:gd name="T30" fmla="*/ 185 w 307"/>
                <a:gd name="T31" fmla="*/ 65 h 543"/>
                <a:gd name="T32" fmla="*/ 304 w 307"/>
                <a:gd name="T33" fmla="*/ 130 h 543"/>
                <a:gd name="T34" fmla="*/ 307 w 307"/>
                <a:gd name="T35" fmla="*/ 265 h 543"/>
                <a:gd name="T36" fmla="*/ 282 w 307"/>
                <a:gd name="T37" fmla="*/ 263 h 543"/>
                <a:gd name="T38" fmla="*/ 269 w 307"/>
                <a:gd name="T39" fmla="*/ 288 h 543"/>
                <a:gd name="T40" fmla="*/ 261 w 307"/>
                <a:gd name="T41" fmla="*/ 309 h 543"/>
                <a:gd name="T42" fmla="*/ 267 w 307"/>
                <a:gd name="T43" fmla="*/ 317 h 543"/>
                <a:gd name="T44" fmla="*/ 258 w 307"/>
                <a:gd name="T45" fmla="*/ 326 h 543"/>
                <a:gd name="T46" fmla="*/ 261 w 307"/>
                <a:gd name="T47" fmla="*/ 342 h 543"/>
                <a:gd name="T48" fmla="*/ 254 w 307"/>
                <a:gd name="T49" fmla="*/ 355 h 543"/>
                <a:gd name="T50" fmla="*/ 252 w 307"/>
                <a:gd name="T51" fmla="*/ 369 h 543"/>
                <a:gd name="T52" fmla="*/ 261 w 307"/>
                <a:gd name="T53" fmla="*/ 367 h 543"/>
                <a:gd name="T54" fmla="*/ 267 w 307"/>
                <a:gd name="T55" fmla="*/ 378 h 543"/>
                <a:gd name="T56" fmla="*/ 269 w 307"/>
                <a:gd name="T57" fmla="*/ 399 h 543"/>
                <a:gd name="T58" fmla="*/ 281 w 307"/>
                <a:gd name="T59" fmla="*/ 409 h 543"/>
                <a:gd name="T60" fmla="*/ 279 w 307"/>
                <a:gd name="T61" fmla="*/ 417 h 543"/>
                <a:gd name="T62" fmla="*/ 261 w 307"/>
                <a:gd name="T63" fmla="*/ 422 h 543"/>
                <a:gd name="T64" fmla="*/ 246 w 307"/>
                <a:gd name="T65" fmla="*/ 436 h 543"/>
                <a:gd name="T66" fmla="*/ 225 w 307"/>
                <a:gd name="T67" fmla="*/ 474 h 543"/>
                <a:gd name="T68" fmla="*/ 196 w 307"/>
                <a:gd name="T69" fmla="*/ 489 h 543"/>
                <a:gd name="T70" fmla="*/ 167 w 307"/>
                <a:gd name="T71" fmla="*/ 488 h 543"/>
                <a:gd name="T72" fmla="*/ 160 w 307"/>
                <a:gd name="T73" fmla="*/ 489 h 543"/>
                <a:gd name="T74" fmla="*/ 162 w 307"/>
                <a:gd name="T75" fmla="*/ 503 h 543"/>
                <a:gd name="T76" fmla="*/ 146 w 307"/>
                <a:gd name="T77" fmla="*/ 514 h 543"/>
                <a:gd name="T78" fmla="*/ 133 w 307"/>
                <a:gd name="T79" fmla="*/ 528 h 543"/>
                <a:gd name="T80" fmla="*/ 96 w 307"/>
                <a:gd name="T81" fmla="*/ 541 h 543"/>
                <a:gd name="T82" fmla="*/ 89 w 307"/>
                <a:gd name="T83" fmla="*/ 534 h 543"/>
                <a:gd name="T84" fmla="*/ 83 w 307"/>
                <a:gd name="T85" fmla="*/ 532 h 543"/>
                <a:gd name="T86" fmla="*/ 77 w 307"/>
                <a:gd name="T87" fmla="*/ 541 h 543"/>
                <a:gd name="T88" fmla="*/ 52 w 307"/>
                <a:gd name="T89" fmla="*/ 543 h 543"/>
                <a:gd name="T90" fmla="*/ 58 w 307"/>
                <a:gd name="T91" fmla="*/ 534 h 543"/>
                <a:gd name="T92" fmla="*/ 48 w 307"/>
                <a:gd name="T93" fmla="*/ 511 h 543"/>
                <a:gd name="T94" fmla="*/ 44 w 307"/>
                <a:gd name="T95" fmla="*/ 497 h 543"/>
                <a:gd name="T96" fmla="*/ 31 w 307"/>
                <a:gd name="T97" fmla="*/ 491 h 543"/>
                <a:gd name="T98" fmla="*/ 14 w 307"/>
                <a:gd name="T99" fmla="*/ 470 h 543"/>
                <a:gd name="T100" fmla="*/ 19 w 307"/>
                <a:gd name="T101" fmla="*/ 455 h 543"/>
                <a:gd name="T102" fmla="*/ 33 w 307"/>
                <a:gd name="T103" fmla="*/ 459 h 543"/>
                <a:gd name="T104" fmla="*/ 43 w 307"/>
                <a:gd name="T105" fmla="*/ 457 h 543"/>
                <a:gd name="T106" fmla="*/ 58 w 307"/>
                <a:gd name="T107" fmla="*/ 457 h 543"/>
                <a:gd name="T108" fmla="*/ 43 w 307"/>
                <a:gd name="T109" fmla="*/ 426 h 543"/>
                <a:gd name="T110" fmla="*/ 43 w 307"/>
                <a:gd name="T111" fmla="*/ 403 h 543"/>
                <a:gd name="T112" fmla="*/ 41 w 307"/>
                <a:gd name="T113" fmla="*/ 380 h 543"/>
                <a:gd name="T114" fmla="*/ 29 w 307"/>
                <a:gd name="T115" fmla="*/ 359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7" h="543">
                  <a:moveTo>
                    <a:pt x="29" y="359"/>
                  </a:moveTo>
                  <a:lnTo>
                    <a:pt x="33" y="342"/>
                  </a:lnTo>
                  <a:lnTo>
                    <a:pt x="14" y="342"/>
                  </a:lnTo>
                  <a:lnTo>
                    <a:pt x="14" y="321"/>
                  </a:lnTo>
                  <a:lnTo>
                    <a:pt x="0" y="307"/>
                  </a:lnTo>
                  <a:lnTo>
                    <a:pt x="14" y="263"/>
                  </a:lnTo>
                  <a:lnTo>
                    <a:pt x="50" y="230"/>
                  </a:lnTo>
                  <a:lnTo>
                    <a:pt x="52" y="186"/>
                  </a:lnTo>
                  <a:lnTo>
                    <a:pt x="64" y="117"/>
                  </a:lnTo>
                  <a:lnTo>
                    <a:pt x="69" y="102"/>
                  </a:lnTo>
                  <a:lnTo>
                    <a:pt x="58" y="90"/>
                  </a:lnTo>
                  <a:lnTo>
                    <a:pt x="56" y="81"/>
                  </a:lnTo>
                  <a:lnTo>
                    <a:pt x="46" y="71"/>
                  </a:lnTo>
                  <a:lnTo>
                    <a:pt x="39" y="17"/>
                  </a:lnTo>
                  <a:lnTo>
                    <a:pt x="67" y="0"/>
                  </a:lnTo>
                  <a:lnTo>
                    <a:pt x="185" y="65"/>
                  </a:lnTo>
                  <a:lnTo>
                    <a:pt x="304" y="130"/>
                  </a:lnTo>
                  <a:lnTo>
                    <a:pt x="307" y="265"/>
                  </a:lnTo>
                  <a:lnTo>
                    <a:pt x="282" y="263"/>
                  </a:lnTo>
                  <a:lnTo>
                    <a:pt x="269" y="288"/>
                  </a:lnTo>
                  <a:lnTo>
                    <a:pt x="261" y="309"/>
                  </a:lnTo>
                  <a:lnTo>
                    <a:pt x="267" y="317"/>
                  </a:lnTo>
                  <a:lnTo>
                    <a:pt x="258" y="326"/>
                  </a:lnTo>
                  <a:lnTo>
                    <a:pt x="261" y="342"/>
                  </a:lnTo>
                  <a:lnTo>
                    <a:pt x="254" y="355"/>
                  </a:lnTo>
                  <a:lnTo>
                    <a:pt x="252" y="369"/>
                  </a:lnTo>
                  <a:lnTo>
                    <a:pt x="261" y="367"/>
                  </a:lnTo>
                  <a:lnTo>
                    <a:pt x="267" y="378"/>
                  </a:lnTo>
                  <a:lnTo>
                    <a:pt x="269" y="399"/>
                  </a:lnTo>
                  <a:lnTo>
                    <a:pt x="281" y="409"/>
                  </a:lnTo>
                  <a:lnTo>
                    <a:pt x="279" y="417"/>
                  </a:lnTo>
                  <a:lnTo>
                    <a:pt x="261" y="422"/>
                  </a:lnTo>
                  <a:lnTo>
                    <a:pt x="246" y="436"/>
                  </a:lnTo>
                  <a:lnTo>
                    <a:pt x="225" y="474"/>
                  </a:lnTo>
                  <a:lnTo>
                    <a:pt x="196" y="489"/>
                  </a:lnTo>
                  <a:lnTo>
                    <a:pt x="167" y="488"/>
                  </a:lnTo>
                  <a:lnTo>
                    <a:pt x="160" y="489"/>
                  </a:lnTo>
                  <a:lnTo>
                    <a:pt x="162" y="503"/>
                  </a:lnTo>
                  <a:lnTo>
                    <a:pt x="146" y="514"/>
                  </a:lnTo>
                  <a:lnTo>
                    <a:pt x="133" y="528"/>
                  </a:lnTo>
                  <a:lnTo>
                    <a:pt x="96" y="541"/>
                  </a:lnTo>
                  <a:lnTo>
                    <a:pt x="89" y="534"/>
                  </a:lnTo>
                  <a:lnTo>
                    <a:pt x="83" y="532"/>
                  </a:lnTo>
                  <a:lnTo>
                    <a:pt x="77" y="541"/>
                  </a:lnTo>
                  <a:lnTo>
                    <a:pt x="52" y="543"/>
                  </a:lnTo>
                  <a:lnTo>
                    <a:pt x="58" y="534"/>
                  </a:lnTo>
                  <a:lnTo>
                    <a:pt x="48" y="511"/>
                  </a:lnTo>
                  <a:lnTo>
                    <a:pt x="44" y="497"/>
                  </a:lnTo>
                  <a:lnTo>
                    <a:pt x="31" y="491"/>
                  </a:lnTo>
                  <a:lnTo>
                    <a:pt x="14" y="470"/>
                  </a:lnTo>
                  <a:lnTo>
                    <a:pt x="19" y="455"/>
                  </a:lnTo>
                  <a:lnTo>
                    <a:pt x="33" y="459"/>
                  </a:lnTo>
                  <a:lnTo>
                    <a:pt x="43" y="457"/>
                  </a:lnTo>
                  <a:lnTo>
                    <a:pt x="58" y="457"/>
                  </a:lnTo>
                  <a:lnTo>
                    <a:pt x="43" y="426"/>
                  </a:lnTo>
                  <a:lnTo>
                    <a:pt x="43" y="403"/>
                  </a:lnTo>
                  <a:lnTo>
                    <a:pt x="41" y="380"/>
                  </a:lnTo>
                  <a:lnTo>
                    <a:pt x="29" y="359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5E9732"/>
                </a:solidFill>
              </a:endParaRPr>
            </a:p>
          </p:txBody>
        </p:sp>
        <p:sp>
          <p:nvSpPr>
            <p:cNvPr id="242" name="Freeform 64">
              <a:extLst>
                <a:ext uri="{FF2B5EF4-FFF2-40B4-BE49-F238E27FC236}">
                  <a16:creationId xmlns:a16="http://schemas.microsoft.com/office/drawing/2014/main" id="{924BD9AF-6366-CF40-ABDA-E354EBF1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" y="2707"/>
              <a:ext cx="56" cy="175"/>
            </a:xfrm>
            <a:custGeom>
              <a:avLst/>
              <a:gdLst>
                <a:gd name="T0" fmla="*/ 56 w 56"/>
                <a:gd name="T1" fmla="*/ 167 h 175"/>
                <a:gd name="T2" fmla="*/ 31 w 56"/>
                <a:gd name="T3" fmla="*/ 175 h 175"/>
                <a:gd name="T4" fmla="*/ 25 w 56"/>
                <a:gd name="T5" fmla="*/ 162 h 175"/>
                <a:gd name="T6" fmla="*/ 18 w 56"/>
                <a:gd name="T7" fmla="*/ 141 h 175"/>
                <a:gd name="T8" fmla="*/ 16 w 56"/>
                <a:gd name="T9" fmla="*/ 123 h 175"/>
                <a:gd name="T10" fmla="*/ 21 w 56"/>
                <a:gd name="T11" fmla="*/ 93 h 175"/>
                <a:gd name="T12" fmla="*/ 14 w 56"/>
                <a:gd name="T13" fmla="*/ 81 h 175"/>
                <a:gd name="T14" fmla="*/ 12 w 56"/>
                <a:gd name="T15" fmla="*/ 54 h 175"/>
                <a:gd name="T16" fmla="*/ 12 w 56"/>
                <a:gd name="T17" fmla="*/ 29 h 175"/>
                <a:gd name="T18" fmla="*/ 0 w 56"/>
                <a:gd name="T19" fmla="*/ 12 h 175"/>
                <a:gd name="T20" fmla="*/ 2 w 56"/>
                <a:gd name="T21" fmla="*/ 0 h 175"/>
                <a:gd name="T22" fmla="*/ 27 w 56"/>
                <a:gd name="T23" fmla="*/ 2 h 175"/>
                <a:gd name="T24" fmla="*/ 23 w 56"/>
                <a:gd name="T25" fmla="*/ 20 h 175"/>
                <a:gd name="T26" fmla="*/ 33 w 56"/>
                <a:gd name="T27" fmla="*/ 29 h 175"/>
                <a:gd name="T28" fmla="*/ 42 w 56"/>
                <a:gd name="T29" fmla="*/ 43 h 175"/>
                <a:gd name="T30" fmla="*/ 44 w 56"/>
                <a:gd name="T31" fmla="*/ 58 h 175"/>
                <a:gd name="T32" fmla="*/ 50 w 56"/>
                <a:gd name="T33" fmla="*/ 66 h 175"/>
                <a:gd name="T34" fmla="*/ 48 w 56"/>
                <a:gd name="T35" fmla="*/ 144 h 175"/>
                <a:gd name="T36" fmla="*/ 56 w 56"/>
                <a:gd name="T37" fmla="*/ 16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75">
                  <a:moveTo>
                    <a:pt x="56" y="167"/>
                  </a:moveTo>
                  <a:lnTo>
                    <a:pt x="31" y="175"/>
                  </a:lnTo>
                  <a:lnTo>
                    <a:pt x="25" y="162"/>
                  </a:lnTo>
                  <a:lnTo>
                    <a:pt x="18" y="141"/>
                  </a:lnTo>
                  <a:lnTo>
                    <a:pt x="16" y="123"/>
                  </a:lnTo>
                  <a:lnTo>
                    <a:pt x="21" y="93"/>
                  </a:lnTo>
                  <a:lnTo>
                    <a:pt x="14" y="81"/>
                  </a:lnTo>
                  <a:lnTo>
                    <a:pt x="12" y="54"/>
                  </a:lnTo>
                  <a:lnTo>
                    <a:pt x="12" y="29"/>
                  </a:lnTo>
                  <a:lnTo>
                    <a:pt x="0" y="12"/>
                  </a:lnTo>
                  <a:lnTo>
                    <a:pt x="2" y="0"/>
                  </a:lnTo>
                  <a:lnTo>
                    <a:pt x="27" y="2"/>
                  </a:lnTo>
                  <a:lnTo>
                    <a:pt x="23" y="20"/>
                  </a:lnTo>
                  <a:lnTo>
                    <a:pt x="33" y="29"/>
                  </a:lnTo>
                  <a:lnTo>
                    <a:pt x="42" y="43"/>
                  </a:lnTo>
                  <a:lnTo>
                    <a:pt x="44" y="58"/>
                  </a:lnTo>
                  <a:lnTo>
                    <a:pt x="50" y="66"/>
                  </a:lnTo>
                  <a:lnTo>
                    <a:pt x="48" y="144"/>
                  </a:lnTo>
                  <a:lnTo>
                    <a:pt x="56" y="1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rgbClr val="D59F0F"/>
                </a:solidFill>
              </a:endParaRPr>
            </a:p>
          </p:txBody>
        </p:sp>
        <p:sp>
          <p:nvSpPr>
            <p:cNvPr id="243" name="Freeform 67">
              <a:extLst>
                <a:ext uri="{FF2B5EF4-FFF2-40B4-BE49-F238E27FC236}">
                  <a16:creationId xmlns:a16="http://schemas.microsoft.com/office/drawing/2014/main" id="{26C3C869-B2A0-BC4F-B96B-86C4B1535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1813"/>
              <a:ext cx="113" cy="238"/>
            </a:xfrm>
            <a:custGeom>
              <a:avLst/>
              <a:gdLst>
                <a:gd name="T0" fmla="*/ 55 w 113"/>
                <a:gd name="T1" fmla="*/ 238 h 238"/>
                <a:gd name="T2" fmla="*/ 44 w 113"/>
                <a:gd name="T3" fmla="*/ 178 h 238"/>
                <a:gd name="T4" fmla="*/ 26 w 113"/>
                <a:gd name="T5" fmla="*/ 165 h 238"/>
                <a:gd name="T6" fmla="*/ 25 w 113"/>
                <a:gd name="T7" fmla="*/ 155 h 238"/>
                <a:gd name="T8" fmla="*/ 2 w 113"/>
                <a:gd name="T9" fmla="*/ 136 h 238"/>
                <a:gd name="T10" fmla="*/ 0 w 113"/>
                <a:gd name="T11" fmla="*/ 109 h 238"/>
                <a:gd name="T12" fmla="*/ 17 w 113"/>
                <a:gd name="T13" fmla="*/ 90 h 238"/>
                <a:gd name="T14" fmla="*/ 25 w 113"/>
                <a:gd name="T15" fmla="*/ 63 h 238"/>
                <a:gd name="T16" fmla="*/ 21 w 113"/>
                <a:gd name="T17" fmla="*/ 30 h 238"/>
                <a:gd name="T18" fmla="*/ 26 w 113"/>
                <a:gd name="T19" fmla="*/ 13 h 238"/>
                <a:gd name="T20" fmla="*/ 57 w 113"/>
                <a:gd name="T21" fmla="*/ 0 h 238"/>
                <a:gd name="T22" fmla="*/ 76 w 113"/>
                <a:gd name="T23" fmla="*/ 3 h 238"/>
                <a:gd name="T24" fmla="*/ 76 w 113"/>
                <a:gd name="T25" fmla="*/ 21 h 238"/>
                <a:gd name="T26" fmla="*/ 99 w 113"/>
                <a:gd name="T27" fmla="*/ 7 h 238"/>
                <a:gd name="T28" fmla="*/ 101 w 113"/>
                <a:gd name="T29" fmla="*/ 15 h 238"/>
                <a:gd name="T30" fmla="*/ 88 w 113"/>
                <a:gd name="T31" fmla="*/ 30 h 238"/>
                <a:gd name="T32" fmla="*/ 88 w 113"/>
                <a:gd name="T33" fmla="*/ 48 h 238"/>
                <a:gd name="T34" fmla="*/ 98 w 113"/>
                <a:gd name="T35" fmla="*/ 55 h 238"/>
                <a:gd name="T36" fmla="*/ 94 w 113"/>
                <a:gd name="T37" fmla="*/ 84 h 238"/>
                <a:gd name="T38" fmla="*/ 74 w 113"/>
                <a:gd name="T39" fmla="*/ 101 h 238"/>
                <a:gd name="T40" fmla="*/ 80 w 113"/>
                <a:gd name="T41" fmla="*/ 121 h 238"/>
                <a:gd name="T42" fmla="*/ 96 w 113"/>
                <a:gd name="T43" fmla="*/ 121 h 238"/>
                <a:gd name="T44" fmla="*/ 101 w 113"/>
                <a:gd name="T45" fmla="*/ 138 h 238"/>
                <a:gd name="T46" fmla="*/ 113 w 113"/>
                <a:gd name="T47" fmla="*/ 142 h 238"/>
                <a:gd name="T48" fmla="*/ 111 w 113"/>
                <a:gd name="T49" fmla="*/ 169 h 238"/>
                <a:gd name="T50" fmla="*/ 98 w 113"/>
                <a:gd name="T51" fmla="*/ 178 h 238"/>
                <a:gd name="T52" fmla="*/ 88 w 113"/>
                <a:gd name="T53" fmla="*/ 190 h 238"/>
                <a:gd name="T54" fmla="*/ 69 w 113"/>
                <a:gd name="T55" fmla="*/ 203 h 238"/>
                <a:gd name="T56" fmla="*/ 73 w 113"/>
                <a:gd name="T57" fmla="*/ 217 h 238"/>
                <a:gd name="T58" fmla="*/ 69 w 113"/>
                <a:gd name="T59" fmla="*/ 230 h 238"/>
                <a:gd name="T60" fmla="*/ 55 w 113"/>
                <a:gd name="T6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3" h="238">
                  <a:moveTo>
                    <a:pt x="55" y="238"/>
                  </a:moveTo>
                  <a:lnTo>
                    <a:pt x="44" y="178"/>
                  </a:lnTo>
                  <a:lnTo>
                    <a:pt x="26" y="165"/>
                  </a:lnTo>
                  <a:lnTo>
                    <a:pt x="25" y="155"/>
                  </a:lnTo>
                  <a:lnTo>
                    <a:pt x="2" y="136"/>
                  </a:lnTo>
                  <a:lnTo>
                    <a:pt x="0" y="109"/>
                  </a:lnTo>
                  <a:lnTo>
                    <a:pt x="17" y="90"/>
                  </a:lnTo>
                  <a:lnTo>
                    <a:pt x="25" y="63"/>
                  </a:lnTo>
                  <a:lnTo>
                    <a:pt x="21" y="30"/>
                  </a:lnTo>
                  <a:lnTo>
                    <a:pt x="26" y="13"/>
                  </a:lnTo>
                  <a:lnTo>
                    <a:pt x="57" y="0"/>
                  </a:lnTo>
                  <a:lnTo>
                    <a:pt x="76" y="3"/>
                  </a:lnTo>
                  <a:lnTo>
                    <a:pt x="76" y="21"/>
                  </a:lnTo>
                  <a:lnTo>
                    <a:pt x="99" y="7"/>
                  </a:lnTo>
                  <a:lnTo>
                    <a:pt x="101" y="15"/>
                  </a:lnTo>
                  <a:lnTo>
                    <a:pt x="88" y="30"/>
                  </a:lnTo>
                  <a:lnTo>
                    <a:pt x="88" y="48"/>
                  </a:lnTo>
                  <a:lnTo>
                    <a:pt x="98" y="55"/>
                  </a:lnTo>
                  <a:lnTo>
                    <a:pt x="94" y="84"/>
                  </a:lnTo>
                  <a:lnTo>
                    <a:pt x="74" y="101"/>
                  </a:lnTo>
                  <a:lnTo>
                    <a:pt x="80" y="121"/>
                  </a:lnTo>
                  <a:lnTo>
                    <a:pt x="96" y="121"/>
                  </a:lnTo>
                  <a:lnTo>
                    <a:pt x="101" y="138"/>
                  </a:lnTo>
                  <a:lnTo>
                    <a:pt x="113" y="142"/>
                  </a:lnTo>
                  <a:lnTo>
                    <a:pt x="111" y="169"/>
                  </a:lnTo>
                  <a:lnTo>
                    <a:pt x="98" y="178"/>
                  </a:lnTo>
                  <a:lnTo>
                    <a:pt x="88" y="190"/>
                  </a:lnTo>
                  <a:lnTo>
                    <a:pt x="69" y="203"/>
                  </a:lnTo>
                  <a:lnTo>
                    <a:pt x="73" y="217"/>
                  </a:lnTo>
                  <a:lnTo>
                    <a:pt x="69" y="230"/>
                  </a:lnTo>
                  <a:lnTo>
                    <a:pt x="55" y="23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44" name="Freeform 69">
              <a:extLst>
                <a:ext uri="{FF2B5EF4-FFF2-40B4-BE49-F238E27FC236}">
                  <a16:creationId xmlns:a16="http://schemas.microsoft.com/office/drawing/2014/main" id="{1A8870AF-16CE-BF4A-8C9F-1618574F1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3116"/>
              <a:ext cx="325" cy="365"/>
            </a:xfrm>
            <a:custGeom>
              <a:avLst/>
              <a:gdLst>
                <a:gd name="T0" fmla="*/ 137 w 325"/>
                <a:gd name="T1" fmla="*/ 0 h 365"/>
                <a:gd name="T2" fmla="*/ 142 w 325"/>
                <a:gd name="T3" fmla="*/ 2 h 365"/>
                <a:gd name="T4" fmla="*/ 250 w 325"/>
                <a:gd name="T5" fmla="*/ 73 h 365"/>
                <a:gd name="T6" fmla="*/ 252 w 325"/>
                <a:gd name="T7" fmla="*/ 93 h 365"/>
                <a:gd name="T8" fmla="*/ 296 w 325"/>
                <a:gd name="T9" fmla="*/ 127 h 365"/>
                <a:gd name="T10" fmla="*/ 281 w 325"/>
                <a:gd name="T11" fmla="*/ 167 h 365"/>
                <a:gd name="T12" fmla="*/ 283 w 325"/>
                <a:gd name="T13" fmla="*/ 187 h 365"/>
                <a:gd name="T14" fmla="*/ 302 w 325"/>
                <a:gd name="T15" fmla="*/ 200 h 365"/>
                <a:gd name="T16" fmla="*/ 302 w 325"/>
                <a:gd name="T17" fmla="*/ 210 h 365"/>
                <a:gd name="T18" fmla="*/ 294 w 325"/>
                <a:gd name="T19" fmla="*/ 229 h 365"/>
                <a:gd name="T20" fmla="*/ 296 w 325"/>
                <a:gd name="T21" fmla="*/ 240 h 365"/>
                <a:gd name="T22" fmla="*/ 292 w 325"/>
                <a:gd name="T23" fmla="*/ 256 h 365"/>
                <a:gd name="T24" fmla="*/ 304 w 325"/>
                <a:gd name="T25" fmla="*/ 277 h 365"/>
                <a:gd name="T26" fmla="*/ 315 w 325"/>
                <a:gd name="T27" fmla="*/ 311 h 365"/>
                <a:gd name="T28" fmla="*/ 325 w 325"/>
                <a:gd name="T29" fmla="*/ 319 h 365"/>
                <a:gd name="T30" fmla="*/ 302 w 325"/>
                <a:gd name="T31" fmla="*/ 338 h 365"/>
                <a:gd name="T32" fmla="*/ 269 w 325"/>
                <a:gd name="T33" fmla="*/ 352 h 365"/>
                <a:gd name="T34" fmla="*/ 250 w 325"/>
                <a:gd name="T35" fmla="*/ 350 h 365"/>
                <a:gd name="T36" fmla="*/ 240 w 325"/>
                <a:gd name="T37" fmla="*/ 361 h 365"/>
                <a:gd name="T38" fmla="*/ 219 w 325"/>
                <a:gd name="T39" fmla="*/ 361 h 365"/>
                <a:gd name="T40" fmla="*/ 211 w 325"/>
                <a:gd name="T41" fmla="*/ 365 h 365"/>
                <a:gd name="T42" fmla="*/ 175 w 325"/>
                <a:gd name="T43" fmla="*/ 356 h 365"/>
                <a:gd name="T44" fmla="*/ 152 w 325"/>
                <a:gd name="T45" fmla="*/ 359 h 365"/>
                <a:gd name="T46" fmla="*/ 144 w 325"/>
                <a:gd name="T47" fmla="*/ 313 h 365"/>
                <a:gd name="T48" fmla="*/ 135 w 325"/>
                <a:gd name="T49" fmla="*/ 298 h 365"/>
                <a:gd name="T50" fmla="*/ 129 w 325"/>
                <a:gd name="T51" fmla="*/ 288 h 365"/>
                <a:gd name="T52" fmla="*/ 100 w 325"/>
                <a:gd name="T53" fmla="*/ 281 h 365"/>
                <a:gd name="T54" fmla="*/ 83 w 325"/>
                <a:gd name="T55" fmla="*/ 271 h 365"/>
                <a:gd name="T56" fmla="*/ 64 w 325"/>
                <a:gd name="T57" fmla="*/ 265 h 365"/>
                <a:gd name="T58" fmla="*/ 52 w 325"/>
                <a:gd name="T59" fmla="*/ 260 h 365"/>
                <a:gd name="T60" fmla="*/ 41 w 325"/>
                <a:gd name="T61" fmla="*/ 252 h 365"/>
                <a:gd name="T62" fmla="*/ 25 w 325"/>
                <a:gd name="T63" fmla="*/ 208 h 365"/>
                <a:gd name="T64" fmla="*/ 8 w 325"/>
                <a:gd name="T65" fmla="*/ 189 h 365"/>
                <a:gd name="T66" fmla="*/ 2 w 325"/>
                <a:gd name="T67" fmla="*/ 169 h 365"/>
                <a:gd name="T68" fmla="*/ 4 w 325"/>
                <a:gd name="T69" fmla="*/ 152 h 365"/>
                <a:gd name="T70" fmla="*/ 0 w 325"/>
                <a:gd name="T71" fmla="*/ 119 h 365"/>
                <a:gd name="T72" fmla="*/ 12 w 325"/>
                <a:gd name="T73" fmla="*/ 119 h 365"/>
                <a:gd name="T74" fmla="*/ 23 w 325"/>
                <a:gd name="T75" fmla="*/ 106 h 365"/>
                <a:gd name="T76" fmla="*/ 35 w 325"/>
                <a:gd name="T77" fmla="*/ 89 h 365"/>
                <a:gd name="T78" fmla="*/ 43 w 325"/>
                <a:gd name="T79" fmla="*/ 81 h 365"/>
                <a:gd name="T80" fmla="*/ 43 w 325"/>
                <a:gd name="T81" fmla="*/ 69 h 365"/>
                <a:gd name="T82" fmla="*/ 35 w 325"/>
                <a:gd name="T83" fmla="*/ 62 h 365"/>
                <a:gd name="T84" fmla="*/ 33 w 325"/>
                <a:gd name="T85" fmla="*/ 48 h 365"/>
                <a:gd name="T86" fmla="*/ 43 w 325"/>
                <a:gd name="T87" fmla="*/ 45 h 365"/>
                <a:gd name="T88" fmla="*/ 44 w 325"/>
                <a:gd name="T89" fmla="*/ 25 h 365"/>
                <a:gd name="T90" fmla="*/ 33 w 325"/>
                <a:gd name="T91" fmla="*/ 6 h 365"/>
                <a:gd name="T92" fmla="*/ 43 w 325"/>
                <a:gd name="T93" fmla="*/ 2 h 365"/>
                <a:gd name="T94" fmla="*/ 75 w 325"/>
                <a:gd name="T95" fmla="*/ 2 h 365"/>
                <a:gd name="T96" fmla="*/ 137 w 325"/>
                <a:gd name="T97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5" h="365">
                  <a:moveTo>
                    <a:pt x="137" y="0"/>
                  </a:moveTo>
                  <a:lnTo>
                    <a:pt x="142" y="2"/>
                  </a:lnTo>
                  <a:lnTo>
                    <a:pt x="250" y="73"/>
                  </a:lnTo>
                  <a:lnTo>
                    <a:pt x="252" y="93"/>
                  </a:lnTo>
                  <a:lnTo>
                    <a:pt x="296" y="127"/>
                  </a:lnTo>
                  <a:lnTo>
                    <a:pt x="281" y="167"/>
                  </a:lnTo>
                  <a:lnTo>
                    <a:pt x="283" y="187"/>
                  </a:lnTo>
                  <a:lnTo>
                    <a:pt x="302" y="200"/>
                  </a:lnTo>
                  <a:lnTo>
                    <a:pt x="302" y="210"/>
                  </a:lnTo>
                  <a:lnTo>
                    <a:pt x="294" y="229"/>
                  </a:lnTo>
                  <a:lnTo>
                    <a:pt x="296" y="240"/>
                  </a:lnTo>
                  <a:lnTo>
                    <a:pt x="292" y="256"/>
                  </a:lnTo>
                  <a:lnTo>
                    <a:pt x="304" y="277"/>
                  </a:lnTo>
                  <a:lnTo>
                    <a:pt x="315" y="311"/>
                  </a:lnTo>
                  <a:lnTo>
                    <a:pt x="325" y="319"/>
                  </a:lnTo>
                  <a:lnTo>
                    <a:pt x="302" y="338"/>
                  </a:lnTo>
                  <a:lnTo>
                    <a:pt x="269" y="352"/>
                  </a:lnTo>
                  <a:lnTo>
                    <a:pt x="250" y="350"/>
                  </a:lnTo>
                  <a:lnTo>
                    <a:pt x="240" y="361"/>
                  </a:lnTo>
                  <a:lnTo>
                    <a:pt x="219" y="361"/>
                  </a:lnTo>
                  <a:lnTo>
                    <a:pt x="211" y="365"/>
                  </a:lnTo>
                  <a:lnTo>
                    <a:pt x="175" y="356"/>
                  </a:lnTo>
                  <a:lnTo>
                    <a:pt x="152" y="359"/>
                  </a:lnTo>
                  <a:lnTo>
                    <a:pt x="144" y="313"/>
                  </a:lnTo>
                  <a:lnTo>
                    <a:pt x="135" y="298"/>
                  </a:lnTo>
                  <a:lnTo>
                    <a:pt x="129" y="288"/>
                  </a:lnTo>
                  <a:lnTo>
                    <a:pt x="100" y="281"/>
                  </a:lnTo>
                  <a:lnTo>
                    <a:pt x="83" y="271"/>
                  </a:lnTo>
                  <a:lnTo>
                    <a:pt x="64" y="265"/>
                  </a:lnTo>
                  <a:lnTo>
                    <a:pt x="52" y="260"/>
                  </a:lnTo>
                  <a:lnTo>
                    <a:pt x="41" y="252"/>
                  </a:lnTo>
                  <a:lnTo>
                    <a:pt x="25" y="208"/>
                  </a:lnTo>
                  <a:lnTo>
                    <a:pt x="8" y="189"/>
                  </a:lnTo>
                  <a:lnTo>
                    <a:pt x="2" y="169"/>
                  </a:lnTo>
                  <a:lnTo>
                    <a:pt x="4" y="152"/>
                  </a:lnTo>
                  <a:lnTo>
                    <a:pt x="0" y="119"/>
                  </a:lnTo>
                  <a:lnTo>
                    <a:pt x="12" y="119"/>
                  </a:lnTo>
                  <a:lnTo>
                    <a:pt x="23" y="106"/>
                  </a:lnTo>
                  <a:lnTo>
                    <a:pt x="35" y="89"/>
                  </a:lnTo>
                  <a:lnTo>
                    <a:pt x="43" y="81"/>
                  </a:lnTo>
                  <a:lnTo>
                    <a:pt x="43" y="69"/>
                  </a:lnTo>
                  <a:lnTo>
                    <a:pt x="35" y="62"/>
                  </a:lnTo>
                  <a:lnTo>
                    <a:pt x="33" y="48"/>
                  </a:lnTo>
                  <a:lnTo>
                    <a:pt x="43" y="45"/>
                  </a:lnTo>
                  <a:lnTo>
                    <a:pt x="44" y="25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75" y="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5" name="Freeform 70">
              <a:extLst>
                <a:ext uri="{FF2B5EF4-FFF2-40B4-BE49-F238E27FC236}">
                  <a16:creationId xmlns:a16="http://schemas.microsoft.com/office/drawing/2014/main" id="{853C2359-75D9-7542-BC45-13B6A464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38"/>
              <a:ext cx="163" cy="194"/>
            </a:xfrm>
            <a:custGeom>
              <a:avLst/>
              <a:gdLst>
                <a:gd name="T0" fmla="*/ 67 w 163"/>
                <a:gd name="T1" fmla="*/ 180 h 194"/>
                <a:gd name="T2" fmla="*/ 35 w 163"/>
                <a:gd name="T3" fmla="*/ 180 h 194"/>
                <a:gd name="T4" fmla="*/ 25 w 163"/>
                <a:gd name="T5" fmla="*/ 184 h 194"/>
                <a:gd name="T6" fmla="*/ 6 w 163"/>
                <a:gd name="T7" fmla="*/ 194 h 194"/>
                <a:gd name="T8" fmla="*/ 0 w 163"/>
                <a:gd name="T9" fmla="*/ 190 h 194"/>
                <a:gd name="T10" fmla="*/ 0 w 163"/>
                <a:gd name="T11" fmla="*/ 165 h 194"/>
                <a:gd name="T12" fmla="*/ 6 w 163"/>
                <a:gd name="T13" fmla="*/ 151 h 194"/>
                <a:gd name="T14" fmla="*/ 8 w 163"/>
                <a:gd name="T15" fmla="*/ 125 h 194"/>
                <a:gd name="T16" fmla="*/ 13 w 163"/>
                <a:gd name="T17" fmla="*/ 109 h 194"/>
                <a:gd name="T18" fmla="*/ 25 w 163"/>
                <a:gd name="T19" fmla="*/ 92 h 194"/>
                <a:gd name="T20" fmla="*/ 36 w 163"/>
                <a:gd name="T21" fmla="*/ 82 h 194"/>
                <a:gd name="T22" fmla="*/ 46 w 163"/>
                <a:gd name="T23" fmla="*/ 71 h 194"/>
                <a:gd name="T24" fmla="*/ 35 w 163"/>
                <a:gd name="T25" fmla="*/ 65 h 194"/>
                <a:gd name="T26" fmla="*/ 36 w 163"/>
                <a:gd name="T27" fmla="*/ 25 h 194"/>
                <a:gd name="T28" fmla="*/ 48 w 163"/>
                <a:gd name="T29" fmla="*/ 17 h 194"/>
                <a:gd name="T30" fmla="*/ 67 w 163"/>
                <a:gd name="T31" fmla="*/ 25 h 194"/>
                <a:gd name="T32" fmla="*/ 92 w 163"/>
                <a:gd name="T33" fmla="*/ 15 h 194"/>
                <a:gd name="T34" fmla="*/ 113 w 163"/>
                <a:gd name="T35" fmla="*/ 17 h 194"/>
                <a:gd name="T36" fmla="*/ 132 w 163"/>
                <a:gd name="T37" fmla="*/ 0 h 194"/>
                <a:gd name="T38" fmla="*/ 146 w 163"/>
                <a:gd name="T39" fmla="*/ 25 h 194"/>
                <a:gd name="T40" fmla="*/ 150 w 163"/>
                <a:gd name="T41" fmla="*/ 42 h 194"/>
                <a:gd name="T42" fmla="*/ 163 w 163"/>
                <a:gd name="T43" fmla="*/ 80 h 194"/>
                <a:gd name="T44" fmla="*/ 152 w 163"/>
                <a:gd name="T45" fmla="*/ 105 h 194"/>
                <a:gd name="T46" fmla="*/ 138 w 163"/>
                <a:gd name="T47" fmla="*/ 128 h 194"/>
                <a:gd name="T48" fmla="*/ 129 w 163"/>
                <a:gd name="T49" fmla="*/ 142 h 194"/>
                <a:gd name="T50" fmla="*/ 129 w 163"/>
                <a:gd name="T51" fmla="*/ 178 h 194"/>
                <a:gd name="T52" fmla="*/ 67 w 163"/>
                <a:gd name="T53" fmla="*/ 18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4">
                  <a:moveTo>
                    <a:pt x="67" y="180"/>
                  </a:moveTo>
                  <a:lnTo>
                    <a:pt x="35" y="180"/>
                  </a:lnTo>
                  <a:lnTo>
                    <a:pt x="25" y="184"/>
                  </a:lnTo>
                  <a:lnTo>
                    <a:pt x="6" y="194"/>
                  </a:lnTo>
                  <a:lnTo>
                    <a:pt x="0" y="190"/>
                  </a:lnTo>
                  <a:lnTo>
                    <a:pt x="0" y="165"/>
                  </a:lnTo>
                  <a:lnTo>
                    <a:pt x="6" y="151"/>
                  </a:lnTo>
                  <a:lnTo>
                    <a:pt x="8" y="125"/>
                  </a:lnTo>
                  <a:lnTo>
                    <a:pt x="13" y="109"/>
                  </a:lnTo>
                  <a:lnTo>
                    <a:pt x="25" y="92"/>
                  </a:lnTo>
                  <a:lnTo>
                    <a:pt x="36" y="82"/>
                  </a:lnTo>
                  <a:lnTo>
                    <a:pt x="46" y="71"/>
                  </a:lnTo>
                  <a:lnTo>
                    <a:pt x="35" y="65"/>
                  </a:lnTo>
                  <a:lnTo>
                    <a:pt x="36" y="25"/>
                  </a:lnTo>
                  <a:lnTo>
                    <a:pt x="48" y="17"/>
                  </a:lnTo>
                  <a:lnTo>
                    <a:pt x="67" y="25"/>
                  </a:lnTo>
                  <a:lnTo>
                    <a:pt x="92" y="15"/>
                  </a:lnTo>
                  <a:lnTo>
                    <a:pt x="113" y="17"/>
                  </a:lnTo>
                  <a:lnTo>
                    <a:pt x="132" y="0"/>
                  </a:lnTo>
                  <a:lnTo>
                    <a:pt x="146" y="25"/>
                  </a:lnTo>
                  <a:lnTo>
                    <a:pt x="150" y="42"/>
                  </a:lnTo>
                  <a:lnTo>
                    <a:pt x="163" y="80"/>
                  </a:lnTo>
                  <a:lnTo>
                    <a:pt x="152" y="105"/>
                  </a:lnTo>
                  <a:lnTo>
                    <a:pt x="138" y="128"/>
                  </a:lnTo>
                  <a:lnTo>
                    <a:pt x="129" y="142"/>
                  </a:lnTo>
                  <a:lnTo>
                    <a:pt x="129" y="178"/>
                  </a:lnTo>
                  <a:lnTo>
                    <a:pt x="67" y="180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6" name="Freeform 74">
              <a:extLst>
                <a:ext uri="{FF2B5EF4-FFF2-40B4-BE49-F238E27FC236}">
                  <a16:creationId xmlns:a16="http://schemas.microsoft.com/office/drawing/2014/main" id="{7FA1AA50-1849-1745-AE1B-80869B110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1" y="3834"/>
              <a:ext cx="482" cy="434"/>
            </a:xfrm>
            <a:custGeom>
              <a:avLst/>
              <a:gdLst>
                <a:gd name="T0" fmla="*/ 434 w 482"/>
                <a:gd name="T1" fmla="*/ 250 h 434"/>
                <a:gd name="T2" fmla="*/ 411 w 482"/>
                <a:gd name="T3" fmla="*/ 285 h 434"/>
                <a:gd name="T4" fmla="*/ 359 w 482"/>
                <a:gd name="T5" fmla="*/ 344 h 434"/>
                <a:gd name="T6" fmla="*/ 315 w 482"/>
                <a:gd name="T7" fmla="*/ 381 h 434"/>
                <a:gd name="T8" fmla="*/ 271 w 482"/>
                <a:gd name="T9" fmla="*/ 394 h 434"/>
                <a:gd name="T10" fmla="*/ 250 w 482"/>
                <a:gd name="T11" fmla="*/ 400 h 434"/>
                <a:gd name="T12" fmla="*/ 203 w 482"/>
                <a:gd name="T13" fmla="*/ 400 h 434"/>
                <a:gd name="T14" fmla="*/ 175 w 482"/>
                <a:gd name="T15" fmla="*/ 402 h 434"/>
                <a:gd name="T16" fmla="*/ 121 w 482"/>
                <a:gd name="T17" fmla="*/ 421 h 434"/>
                <a:gd name="T18" fmla="*/ 90 w 482"/>
                <a:gd name="T19" fmla="*/ 434 h 434"/>
                <a:gd name="T20" fmla="*/ 69 w 482"/>
                <a:gd name="T21" fmla="*/ 421 h 434"/>
                <a:gd name="T22" fmla="*/ 56 w 482"/>
                <a:gd name="T23" fmla="*/ 411 h 434"/>
                <a:gd name="T24" fmla="*/ 52 w 482"/>
                <a:gd name="T25" fmla="*/ 383 h 434"/>
                <a:gd name="T26" fmla="*/ 54 w 482"/>
                <a:gd name="T27" fmla="*/ 354 h 434"/>
                <a:gd name="T28" fmla="*/ 35 w 482"/>
                <a:gd name="T29" fmla="*/ 294 h 434"/>
                <a:gd name="T30" fmla="*/ 21 w 482"/>
                <a:gd name="T31" fmla="*/ 265 h 434"/>
                <a:gd name="T32" fmla="*/ 15 w 482"/>
                <a:gd name="T33" fmla="*/ 204 h 434"/>
                <a:gd name="T34" fmla="*/ 31 w 482"/>
                <a:gd name="T35" fmla="*/ 229 h 434"/>
                <a:gd name="T36" fmla="*/ 61 w 482"/>
                <a:gd name="T37" fmla="*/ 239 h 434"/>
                <a:gd name="T38" fmla="*/ 104 w 482"/>
                <a:gd name="T39" fmla="*/ 217 h 434"/>
                <a:gd name="T40" fmla="*/ 113 w 482"/>
                <a:gd name="T41" fmla="*/ 96 h 434"/>
                <a:gd name="T42" fmla="*/ 127 w 482"/>
                <a:gd name="T43" fmla="*/ 150 h 434"/>
                <a:gd name="T44" fmla="*/ 155 w 482"/>
                <a:gd name="T45" fmla="*/ 158 h 434"/>
                <a:gd name="T46" fmla="*/ 184 w 482"/>
                <a:gd name="T47" fmla="*/ 133 h 434"/>
                <a:gd name="T48" fmla="*/ 205 w 482"/>
                <a:gd name="T49" fmla="*/ 110 h 434"/>
                <a:gd name="T50" fmla="*/ 232 w 482"/>
                <a:gd name="T51" fmla="*/ 123 h 434"/>
                <a:gd name="T52" fmla="*/ 274 w 482"/>
                <a:gd name="T53" fmla="*/ 116 h 434"/>
                <a:gd name="T54" fmla="*/ 282 w 482"/>
                <a:gd name="T55" fmla="*/ 89 h 434"/>
                <a:gd name="T56" fmla="*/ 309 w 482"/>
                <a:gd name="T57" fmla="*/ 73 h 434"/>
                <a:gd name="T58" fmla="*/ 346 w 482"/>
                <a:gd name="T59" fmla="*/ 25 h 434"/>
                <a:gd name="T60" fmla="*/ 399 w 482"/>
                <a:gd name="T61" fmla="*/ 0 h 434"/>
                <a:gd name="T62" fmla="*/ 424 w 482"/>
                <a:gd name="T63" fmla="*/ 2 h 434"/>
                <a:gd name="T64" fmla="*/ 451 w 482"/>
                <a:gd name="T65" fmla="*/ 54 h 434"/>
                <a:gd name="T66" fmla="*/ 451 w 482"/>
                <a:gd name="T67" fmla="*/ 116 h 434"/>
                <a:gd name="T68" fmla="*/ 440 w 482"/>
                <a:gd name="T69" fmla="*/ 123 h 434"/>
                <a:gd name="T70" fmla="*/ 428 w 482"/>
                <a:gd name="T71" fmla="*/ 135 h 434"/>
                <a:gd name="T72" fmla="*/ 418 w 482"/>
                <a:gd name="T73" fmla="*/ 160 h 434"/>
                <a:gd name="T74" fmla="*/ 453 w 482"/>
                <a:gd name="T75" fmla="*/ 173 h 434"/>
                <a:gd name="T76" fmla="*/ 482 w 482"/>
                <a:gd name="T77" fmla="*/ 160 h 434"/>
                <a:gd name="T78" fmla="*/ 468 w 482"/>
                <a:gd name="T79" fmla="*/ 212 h 434"/>
                <a:gd name="T80" fmla="*/ 440 w 482"/>
                <a:gd name="T81" fmla="*/ 244 h 434"/>
                <a:gd name="T82" fmla="*/ 353 w 482"/>
                <a:gd name="T83" fmla="*/ 223 h 434"/>
                <a:gd name="T84" fmla="*/ 324 w 482"/>
                <a:gd name="T85" fmla="*/ 244 h 434"/>
                <a:gd name="T86" fmla="*/ 328 w 482"/>
                <a:gd name="T87" fmla="*/ 292 h 434"/>
                <a:gd name="T88" fmla="*/ 344 w 482"/>
                <a:gd name="T89" fmla="*/ 277 h 434"/>
                <a:gd name="T90" fmla="*/ 367 w 482"/>
                <a:gd name="T91" fmla="*/ 262 h 434"/>
                <a:gd name="T92" fmla="*/ 367 w 482"/>
                <a:gd name="T93" fmla="*/ 23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2" h="434">
                  <a:moveTo>
                    <a:pt x="440" y="244"/>
                  </a:moveTo>
                  <a:lnTo>
                    <a:pt x="434" y="250"/>
                  </a:lnTo>
                  <a:lnTo>
                    <a:pt x="420" y="267"/>
                  </a:lnTo>
                  <a:lnTo>
                    <a:pt x="411" y="285"/>
                  </a:lnTo>
                  <a:lnTo>
                    <a:pt x="393" y="310"/>
                  </a:lnTo>
                  <a:lnTo>
                    <a:pt x="359" y="344"/>
                  </a:lnTo>
                  <a:lnTo>
                    <a:pt x="338" y="365"/>
                  </a:lnTo>
                  <a:lnTo>
                    <a:pt x="315" y="381"/>
                  </a:lnTo>
                  <a:lnTo>
                    <a:pt x="286" y="394"/>
                  </a:lnTo>
                  <a:lnTo>
                    <a:pt x="271" y="394"/>
                  </a:lnTo>
                  <a:lnTo>
                    <a:pt x="267" y="404"/>
                  </a:lnTo>
                  <a:lnTo>
                    <a:pt x="250" y="400"/>
                  </a:lnTo>
                  <a:lnTo>
                    <a:pt x="234" y="406"/>
                  </a:lnTo>
                  <a:lnTo>
                    <a:pt x="203" y="400"/>
                  </a:lnTo>
                  <a:lnTo>
                    <a:pt x="186" y="404"/>
                  </a:lnTo>
                  <a:lnTo>
                    <a:pt x="175" y="402"/>
                  </a:lnTo>
                  <a:lnTo>
                    <a:pt x="146" y="415"/>
                  </a:lnTo>
                  <a:lnTo>
                    <a:pt x="121" y="421"/>
                  </a:lnTo>
                  <a:lnTo>
                    <a:pt x="104" y="432"/>
                  </a:lnTo>
                  <a:lnTo>
                    <a:pt x="90" y="434"/>
                  </a:lnTo>
                  <a:lnTo>
                    <a:pt x="79" y="423"/>
                  </a:lnTo>
                  <a:lnTo>
                    <a:pt x="69" y="421"/>
                  </a:lnTo>
                  <a:lnTo>
                    <a:pt x="58" y="406"/>
                  </a:lnTo>
                  <a:lnTo>
                    <a:pt x="56" y="411"/>
                  </a:lnTo>
                  <a:lnTo>
                    <a:pt x="52" y="402"/>
                  </a:lnTo>
                  <a:lnTo>
                    <a:pt x="52" y="383"/>
                  </a:lnTo>
                  <a:lnTo>
                    <a:pt x="44" y="360"/>
                  </a:lnTo>
                  <a:lnTo>
                    <a:pt x="54" y="354"/>
                  </a:lnTo>
                  <a:lnTo>
                    <a:pt x="54" y="327"/>
                  </a:lnTo>
                  <a:lnTo>
                    <a:pt x="35" y="294"/>
                  </a:lnTo>
                  <a:lnTo>
                    <a:pt x="21" y="265"/>
                  </a:lnTo>
                  <a:lnTo>
                    <a:pt x="21" y="265"/>
                  </a:lnTo>
                  <a:lnTo>
                    <a:pt x="0" y="221"/>
                  </a:lnTo>
                  <a:lnTo>
                    <a:pt x="15" y="204"/>
                  </a:lnTo>
                  <a:lnTo>
                    <a:pt x="27" y="214"/>
                  </a:lnTo>
                  <a:lnTo>
                    <a:pt x="31" y="229"/>
                  </a:lnTo>
                  <a:lnTo>
                    <a:pt x="44" y="231"/>
                  </a:lnTo>
                  <a:lnTo>
                    <a:pt x="61" y="239"/>
                  </a:lnTo>
                  <a:lnTo>
                    <a:pt x="77" y="235"/>
                  </a:lnTo>
                  <a:lnTo>
                    <a:pt x="104" y="217"/>
                  </a:lnTo>
                  <a:lnTo>
                    <a:pt x="106" y="93"/>
                  </a:lnTo>
                  <a:lnTo>
                    <a:pt x="113" y="96"/>
                  </a:lnTo>
                  <a:lnTo>
                    <a:pt x="131" y="129"/>
                  </a:lnTo>
                  <a:lnTo>
                    <a:pt x="127" y="150"/>
                  </a:lnTo>
                  <a:lnTo>
                    <a:pt x="134" y="162"/>
                  </a:lnTo>
                  <a:lnTo>
                    <a:pt x="155" y="158"/>
                  </a:lnTo>
                  <a:lnTo>
                    <a:pt x="169" y="144"/>
                  </a:lnTo>
                  <a:lnTo>
                    <a:pt x="184" y="133"/>
                  </a:lnTo>
                  <a:lnTo>
                    <a:pt x="192" y="118"/>
                  </a:lnTo>
                  <a:lnTo>
                    <a:pt x="205" y="110"/>
                  </a:lnTo>
                  <a:lnTo>
                    <a:pt x="217" y="114"/>
                  </a:lnTo>
                  <a:lnTo>
                    <a:pt x="232" y="123"/>
                  </a:lnTo>
                  <a:lnTo>
                    <a:pt x="255" y="125"/>
                  </a:lnTo>
                  <a:lnTo>
                    <a:pt x="274" y="116"/>
                  </a:lnTo>
                  <a:lnTo>
                    <a:pt x="278" y="106"/>
                  </a:lnTo>
                  <a:lnTo>
                    <a:pt x="282" y="89"/>
                  </a:lnTo>
                  <a:lnTo>
                    <a:pt x="299" y="87"/>
                  </a:lnTo>
                  <a:lnTo>
                    <a:pt x="309" y="73"/>
                  </a:lnTo>
                  <a:lnTo>
                    <a:pt x="319" y="52"/>
                  </a:lnTo>
                  <a:lnTo>
                    <a:pt x="346" y="25"/>
                  </a:lnTo>
                  <a:lnTo>
                    <a:pt x="388" y="0"/>
                  </a:lnTo>
                  <a:lnTo>
                    <a:pt x="399" y="0"/>
                  </a:lnTo>
                  <a:lnTo>
                    <a:pt x="415" y="6"/>
                  </a:lnTo>
                  <a:lnTo>
                    <a:pt x="424" y="2"/>
                  </a:lnTo>
                  <a:lnTo>
                    <a:pt x="440" y="6"/>
                  </a:lnTo>
                  <a:lnTo>
                    <a:pt x="451" y="54"/>
                  </a:lnTo>
                  <a:lnTo>
                    <a:pt x="459" y="79"/>
                  </a:lnTo>
                  <a:lnTo>
                    <a:pt x="451" y="116"/>
                  </a:lnTo>
                  <a:lnTo>
                    <a:pt x="455" y="129"/>
                  </a:lnTo>
                  <a:lnTo>
                    <a:pt x="440" y="123"/>
                  </a:lnTo>
                  <a:lnTo>
                    <a:pt x="432" y="125"/>
                  </a:lnTo>
                  <a:lnTo>
                    <a:pt x="428" y="135"/>
                  </a:lnTo>
                  <a:lnTo>
                    <a:pt x="418" y="148"/>
                  </a:lnTo>
                  <a:lnTo>
                    <a:pt x="418" y="160"/>
                  </a:lnTo>
                  <a:lnTo>
                    <a:pt x="436" y="177"/>
                  </a:lnTo>
                  <a:lnTo>
                    <a:pt x="453" y="173"/>
                  </a:lnTo>
                  <a:lnTo>
                    <a:pt x="459" y="160"/>
                  </a:lnTo>
                  <a:lnTo>
                    <a:pt x="482" y="160"/>
                  </a:lnTo>
                  <a:lnTo>
                    <a:pt x="472" y="185"/>
                  </a:lnTo>
                  <a:lnTo>
                    <a:pt x="468" y="212"/>
                  </a:lnTo>
                  <a:lnTo>
                    <a:pt x="461" y="227"/>
                  </a:lnTo>
                  <a:lnTo>
                    <a:pt x="440" y="244"/>
                  </a:lnTo>
                  <a:close/>
                  <a:moveTo>
                    <a:pt x="367" y="235"/>
                  </a:moveTo>
                  <a:lnTo>
                    <a:pt x="353" y="223"/>
                  </a:lnTo>
                  <a:lnTo>
                    <a:pt x="340" y="231"/>
                  </a:lnTo>
                  <a:lnTo>
                    <a:pt x="324" y="244"/>
                  </a:lnTo>
                  <a:lnTo>
                    <a:pt x="307" y="265"/>
                  </a:lnTo>
                  <a:lnTo>
                    <a:pt x="328" y="292"/>
                  </a:lnTo>
                  <a:lnTo>
                    <a:pt x="338" y="288"/>
                  </a:lnTo>
                  <a:lnTo>
                    <a:pt x="344" y="277"/>
                  </a:lnTo>
                  <a:lnTo>
                    <a:pt x="361" y="273"/>
                  </a:lnTo>
                  <a:lnTo>
                    <a:pt x="367" y="262"/>
                  </a:lnTo>
                  <a:lnTo>
                    <a:pt x="376" y="244"/>
                  </a:lnTo>
                  <a:lnTo>
                    <a:pt x="367" y="23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D59F0F"/>
                </a:solidFill>
              </a:endParaRPr>
            </a:p>
          </p:txBody>
        </p:sp>
        <p:sp>
          <p:nvSpPr>
            <p:cNvPr id="247" name="Freeform 75">
              <a:extLst>
                <a:ext uri="{FF2B5EF4-FFF2-40B4-BE49-F238E27FC236}">
                  <a16:creationId xmlns:a16="http://schemas.microsoft.com/office/drawing/2014/main" id="{C8171036-32AC-D046-8B58-E7FBFA7C6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" y="3364"/>
              <a:ext cx="349" cy="330"/>
            </a:xfrm>
            <a:custGeom>
              <a:avLst/>
              <a:gdLst>
                <a:gd name="T0" fmla="*/ 328 w 349"/>
                <a:gd name="T1" fmla="*/ 33 h 330"/>
                <a:gd name="T2" fmla="*/ 342 w 349"/>
                <a:gd name="T3" fmla="*/ 48 h 330"/>
                <a:gd name="T4" fmla="*/ 349 w 349"/>
                <a:gd name="T5" fmla="*/ 77 h 330"/>
                <a:gd name="T6" fmla="*/ 344 w 349"/>
                <a:gd name="T7" fmla="*/ 86 h 330"/>
                <a:gd name="T8" fmla="*/ 338 w 349"/>
                <a:gd name="T9" fmla="*/ 113 h 330"/>
                <a:gd name="T10" fmla="*/ 344 w 349"/>
                <a:gd name="T11" fmla="*/ 142 h 330"/>
                <a:gd name="T12" fmla="*/ 332 w 349"/>
                <a:gd name="T13" fmla="*/ 154 h 330"/>
                <a:gd name="T14" fmla="*/ 322 w 349"/>
                <a:gd name="T15" fmla="*/ 186 h 330"/>
                <a:gd name="T16" fmla="*/ 338 w 349"/>
                <a:gd name="T17" fmla="*/ 194 h 330"/>
                <a:gd name="T18" fmla="*/ 248 w 349"/>
                <a:gd name="T19" fmla="*/ 223 h 330"/>
                <a:gd name="T20" fmla="*/ 249 w 349"/>
                <a:gd name="T21" fmla="*/ 248 h 330"/>
                <a:gd name="T22" fmla="*/ 226 w 349"/>
                <a:gd name="T23" fmla="*/ 252 h 330"/>
                <a:gd name="T24" fmla="*/ 209 w 349"/>
                <a:gd name="T25" fmla="*/ 265 h 330"/>
                <a:gd name="T26" fmla="*/ 205 w 349"/>
                <a:gd name="T27" fmla="*/ 277 h 330"/>
                <a:gd name="T28" fmla="*/ 196 w 349"/>
                <a:gd name="T29" fmla="*/ 280 h 330"/>
                <a:gd name="T30" fmla="*/ 169 w 349"/>
                <a:gd name="T31" fmla="*/ 307 h 330"/>
                <a:gd name="T32" fmla="*/ 152 w 349"/>
                <a:gd name="T33" fmla="*/ 330 h 330"/>
                <a:gd name="T34" fmla="*/ 142 w 349"/>
                <a:gd name="T35" fmla="*/ 330 h 330"/>
                <a:gd name="T36" fmla="*/ 132 w 349"/>
                <a:gd name="T37" fmla="*/ 326 h 330"/>
                <a:gd name="T38" fmla="*/ 100 w 349"/>
                <a:gd name="T39" fmla="*/ 323 h 330"/>
                <a:gd name="T40" fmla="*/ 94 w 349"/>
                <a:gd name="T41" fmla="*/ 321 h 330"/>
                <a:gd name="T42" fmla="*/ 94 w 349"/>
                <a:gd name="T43" fmla="*/ 317 h 330"/>
                <a:gd name="T44" fmla="*/ 82 w 349"/>
                <a:gd name="T45" fmla="*/ 309 h 330"/>
                <a:gd name="T46" fmla="*/ 63 w 349"/>
                <a:gd name="T47" fmla="*/ 307 h 330"/>
                <a:gd name="T48" fmla="*/ 38 w 349"/>
                <a:gd name="T49" fmla="*/ 315 h 330"/>
                <a:gd name="T50" fmla="*/ 19 w 349"/>
                <a:gd name="T51" fmla="*/ 294 h 330"/>
                <a:gd name="T52" fmla="*/ 0 w 349"/>
                <a:gd name="T53" fmla="*/ 267 h 330"/>
                <a:gd name="T54" fmla="*/ 4 w 349"/>
                <a:gd name="T55" fmla="*/ 157 h 330"/>
                <a:gd name="T56" fmla="*/ 65 w 349"/>
                <a:gd name="T57" fmla="*/ 159 h 330"/>
                <a:gd name="T58" fmla="*/ 63 w 349"/>
                <a:gd name="T59" fmla="*/ 146 h 330"/>
                <a:gd name="T60" fmla="*/ 67 w 349"/>
                <a:gd name="T61" fmla="*/ 134 h 330"/>
                <a:gd name="T62" fmla="*/ 61 w 349"/>
                <a:gd name="T63" fmla="*/ 117 h 330"/>
                <a:gd name="T64" fmla="*/ 65 w 349"/>
                <a:gd name="T65" fmla="*/ 102 h 330"/>
                <a:gd name="T66" fmla="*/ 63 w 349"/>
                <a:gd name="T67" fmla="*/ 90 h 330"/>
                <a:gd name="T68" fmla="*/ 73 w 349"/>
                <a:gd name="T69" fmla="*/ 92 h 330"/>
                <a:gd name="T70" fmla="*/ 75 w 349"/>
                <a:gd name="T71" fmla="*/ 102 h 330"/>
                <a:gd name="T72" fmla="*/ 88 w 349"/>
                <a:gd name="T73" fmla="*/ 102 h 330"/>
                <a:gd name="T74" fmla="*/ 107 w 349"/>
                <a:gd name="T75" fmla="*/ 106 h 330"/>
                <a:gd name="T76" fmla="*/ 117 w 349"/>
                <a:gd name="T77" fmla="*/ 121 h 330"/>
                <a:gd name="T78" fmla="*/ 142 w 349"/>
                <a:gd name="T79" fmla="*/ 125 h 330"/>
                <a:gd name="T80" fmla="*/ 159 w 349"/>
                <a:gd name="T81" fmla="*/ 113 h 330"/>
                <a:gd name="T82" fmla="*/ 167 w 349"/>
                <a:gd name="T83" fmla="*/ 133 h 330"/>
                <a:gd name="T84" fmla="*/ 188 w 349"/>
                <a:gd name="T85" fmla="*/ 136 h 330"/>
                <a:gd name="T86" fmla="*/ 200 w 349"/>
                <a:gd name="T87" fmla="*/ 152 h 330"/>
                <a:gd name="T88" fmla="*/ 211 w 349"/>
                <a:gd name="T89" fmla="*/ 171 h 330"/>
                <a:gd name="T90" fmla="*/ 234 w 349"/>
                <a:gd name="T91" fmla="*/ 171 h 330"/>
                <a:gd name="T92" fmla="*/ 232 w 349"/>
                <a:gd name="T93" fmla="*/ 134 h 330"/>
                <a:gd name="T94" fmla="*/ 224 w 349"/>
                <a:gd name="T95" fmla="*/ 140 h 330"/>
                <a:gd name="T96" fmla="*/ 203 w 349"/>
                <a:gd name="T97" fmla="*/ 127 h 330"/>
                <a:gd name="T98" fmla="*/ 196 w 349"/>
                <a:gd name="T99" fmla="*/ 121 h 330"/>
                <a:gd name="T100" fmla="*/ 200 w 349"/>
                <a:gd name="T101" fmla="*/ 86 h 330"/>
                <a:gd name="T102" fmla="*/ 205 w 349"/>
                <a:gd name="T103" fmla="*/ 46 h 330"/>
                <a:gd name="T104" fmla="*/ 200 w 349"/>
                <a:gd name="T105" fmla="*/ 31 h 330"/>
                <a:gd name="T106" fmla="*/ 207 w 349"/>
                <a:gd name="T107" fmla="*/ 10 h 330"/>
                <a:gd name="T108" fmla="*/ 217 w 349"/>
                <a:gd name="T109" fmla="*/ 6 h 330"/>
                <a:gd name="T110" fmla="*/ 257 w 349"/>
                <a:gd name="T111" fmla="*/ 0 h 330"/>
                <a:gd name="T112" fmla="*/ 269 w 349"/>
                <a:gd name="T113" fmla="*/ 4 h 330"/>
                <a:gd name="T114" fmla="*/ 280 w 349"/>
                <a:gd name="T115" fmla="*/ 12 h 330"/>
                <a:gd name="T116" fmla="*/ 292 w 349"/>
                <a:gd name="T117" fmla="*/ 17 h 330"/>
                <a:gd name="T118" fmla="*/ 311 w 349"/>
                <a:gd name="T119" fmla="*/ 23 h 330"/>
                <a:gd name="T120" fmla="*/ 328 w 349"/>
                <a:gd name="T121" fmla="*/ 33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330">
                  <a:moveTo>
                    <a:pt x="328" y="33"/>
                  </a:moveTo>
                  <a:lnTo>
                    <a:pt x="342" y="48"/>
                  </a:lnTo>
                  <a:lnTo>
                    <a:pt x="349" y="77"/>
                  </a:lnTo>
                  <a:lnTo>
                    <a:pt x="344" y="86"/>
                  </a:lnTo>
                  <a:lnTo>
                    <a:pt x="338" y="113"/>
                  </a:lnTo>
                  <a:lnTo>
                    <a:pt x="344" y="142"/>
                  </a:lnTo>
                  <a:lnTo>
                    <a:pt x="332" y="154"/>
                  </a:lnTo>
                  <a:lnTo>
                    <a:pt x="322" y="186"/>
                  </a:lnTo>
                  <a:lnTo>
                    <a:pt x="338" y="194"/>
                  </a:lnTo>
                  <a:lnTo>
                    <a:pt x="248" y="223"/>
                  </a:lnTo>
                  <a:lnTo>
                    <a:pt x="249" y="248"/>
                  </a:lnTo>
                  <a:lnTo>
                    <a:pt x="226" y="252"/>
                  </a:lnTo>
                  <a:lnTo>
                    <a:pt x="209" y="265"/>
                  </a:lnTo>
                  <a:lnTo>
                    <a:pt x="205" y="277"/>
                  </a:lnTo>
                  <a:lnTo>
                    <a:pt x="196" y="280"/>
                  </a:lnTo>
                  <a:lnTo>
                    <a:pt x="169" y="307"/>
                  </a:lnTo>
                  <a:lnTo>
                    <a:pt x="152" y="330"/>
                  </a:lnTo>
                  <a:lnTo>
                    <a:pt x="142" y="330"/>
                  </a:lnTo>
                  <a:lnTo>
                    <a:pt x="132" y="326"/>
                  </a:lnTo>
                  <a:lnTo>
                    <a:pt x="100" y="323"/>
                  </a:lnTo>
                  <a:lnTo>
                    <a:pt x="94" y="321"/>
                  </a:lnTo>
                  <a:lnTo>
                    <a:pt x="94" y="317"/>
                  </a:lnTo>
                  <a:lnTo>
                    <a:pt x="82" y="309"/>
                  </a:lnTo>
                  <a:lnTo>
                    <a:pt x="63" y="307"/>
                  </a:lnTo>
                  <a:lnTo>
                    <a:pt x="38" y="315"/>
                  </a:lnTo>
                  <a:lnTo>
                    <a:pt x="19" y="294"/>
                  </a:lnTo>
                  <a:lnTo>
                    <a:pt x="0" y="267"/>
                  </a:lnTo>
                  <a:lnTo>
                    <a:pt x="4" y="157"/>
                  </a:lnTo>
                  <a:lnTo>
                    <a:pt x="65" y="159"/>
                  </a:lnTo>
                  <a:lnTo>
                    <a:pt x="63" y="146"/>
                  </a:lnTo>
                  <a:lnTo>
                    <a:pt x="67" y="134"/>
                  </a:lnTo>
                  <a:lnTo>
                    <a:pt x="61" y="117"/>
                  </a:lnTo>
                  <a:lnTo>
                    <a:pt x="65" y="102"/>
                  </a:lnTo>
                  <a:lnTo>
                    <a:pt x="63" y="90"/>
                  </a:lnTo>
                  <a:lnTo>
                    <a:pt x="73" y="92"/>
                  </a:lnTo>
                  <a:lnTo>
                    <a:pt x="75" y="102"/>
                  </a:lnTo>
                  <a:lnTo>
                    <a:pt x="88" y="102"/>
                  </a:lnTo>
                  <a:lnTo>
                    <a:pt x="107" y="106"/>
                  </a:lnTo>
                  <a:lnTo>
                    <a:pt x="117" y="121"/>
                  </a:lnTo>
                  <a:lnTo>
                    <a:pt x="142" y="125"/>
                  </a:lnTo>
                  <a:lnTo>
                    <a:pt x="159" y="113"/>
                  </a:lnTo>
                  <a:lnTo>
                    <a:pt x="167" y="133"/>
                  </a:lnTo>
                  <a:lnTo>
                    <a:pt x="188" y="136"/>
                  </a:lnTo>
                  <a:lnTo>
                    <a:pt x="200" y="152"/>
                  </a:lnTo>
                  <a:lnTo>
                    <a:pt x="211" y="171"/>
                  </a:lnTo>
                  <a:lnTo>
                    <a:pt x="234" y="171"/>
                  </a:lnTo>
                  <a:lnTo>
                    <a:pt x="232" y="134"/>
                  </a:lnTo>
                  <a:lnTo>
                    <a:pt x="224" y="140"/>
                  </a:lnTo>
                  <a:lnTo>
                    <a:pt x="203" y="127"/>
                  </a:lnTo>
                  <a:lnTo>
                    <a:pt x="196" y="121"/>
                  </a:lnTo>
                  <a:lnTo>
                    <a:pt x="200" y="86"/>
                  </a:lnTo>
                  <a:lnTo>
                    <a:pt x="205" y="46"/>
                  </a:lnTo>
                  <a:lnTo>
                    <a:pt x="200" y="31"/>
                  </a:lnTo>
                  <a:lnTo>
                    <a:pt x="207" y="10"/>
                  </a:lnTo>
                  <a:lnTo>
                    <a:pt x="217" y="6"/>
                  </a:lnTo>
                  <a:lnTo>
                    <a:pt x="257" y="0"/>
                  </a:lnTo>
                  <a:lnTo>
                    <a:pt x="269" y="4"/>
                  </a:lnTo>
                  <a:lnTo>
                    <a:pt x="280" y="12"/>
                  </a:lnTo>
                  <a:lnTo>
                    <a:pt x="292" y="17"/>
                  </a:lnTo>
                  <a:lnTo>
                    <a:pt x="311" y="23"/>
                  </a:lnTo>
                  <a:lnTo>
                    <a:pt x="328" y="3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8" name="Freeform 76">
              <a:extLst>
                <a:ext uri="{FF2B5EF4-FFF2-40B4-BE49-F238E27FC236}">
                  <a16:creationId xmlns:a16="http://schemas.microsoft.com/office/drawing/2014/main" id="{40FBFD8B-3396-8142-84D9-C91A136C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" y="3612"/>
              <a:ext cx="226" cy="228"/>
            </a:xfrm>
            <a:custGeom>
              <a:avLst/>
              <a:gdLst>
                <a:gd name="T0" fmla="*/ 171 w 226"/>
                <a:gd name="T1" fmla="*/ 228 h 228"/>
                <a:gd name="T2" fmla="*/ 155 w 226"/>
                <a:gd name="T3" fmla="*/ 224 h 228"/>
                <a:gd name="T4" fmla="*/ 146 w 226"/>
                <a:gd name="T5" fmla="*/ 228 h 228"/>
                <a:gd name="T6" fmla="*/ 130 w 226"/>
                <a:gd name="T7" fmla="*/ 222 h 228"/>
                <a:gd name="T8" fmla="*/ 119 w 226"/>
                <a:gd name="T9" fmla="*/ 222 h 228"/>
                <a:gd name="T10" fmla="*/ 101 w 226"/>
                <a:gd name="T11" fmla="*/ 207 h 228"/>
                <a:gd name="T12" fmla="*/ 78 w 226"/>
                <a:gd name="T13" fmla="*/ 203 h 228"/>
                <a:gd name="T14" fmla="*/ 71 w 226"/>
                <a:gd name="T15" fmla="*/ 180 h 228"/>
                <a:gd name="T16" fmla="*/ 71 w 226"/>
                <a:gd name="T17" fmla="*/ 169 h 228"/>
                <a:gd name="T18" fmla="*/ 57 w 226"/>
                <a:gd name="T19" fmla="*/ 165 h 228"/>
                <a:gd name="T20" fmla="*/ 25 w 226"/>
                <a:gd name="T21" fmla="*/ 128 h 228"/>
                <a:gd name="T22" fmla="*/ 17 w 226"/>
                <a:gd name="T23" fmla="*/ 107 h 228"/>
                <a:gd name="T24" fmla="*/ 11 w 226"/>
                <a:gd name="T25" fmla="*/ 102 h 228"/>
                <a:gd name="T26" fmla="*/ 0 w 226"/>
                <a:gd name="T27" fmla="*/ 75 h 228"/>
                <a:gd name="T28" fmla="*/ 32 w 226"/>
                <a:gd name="T29" fmla="*/ 78 h 228"/>
                <a:gd name="T30" fmla="*/ 42 w 226"/>
                <a:gd name="T31" fmla="*/ 82 h 228"/>
                <a:gd name="T32" fmla="*/ 52 w 226"/>
                <a:gd name="T33" fmla="*/ 82 h 228"/>
                <a:gd name="T34" fmla="*/ 69 w 226"/>
                <a:gd name="T35" fmla="*/ 59 h 228"/>
                <a:gd name="T36" fmla="*/ 96 w 226"/>
                <a:gd name="T37" fmla="*/ 32 h 228"/>
                <a:gd name="T38" fmla="*/ 105 w 226"/>
                <a:gd name="T39" fmla="*/ 29 h 228"/>
                <a:gd name="T40" fmla="*/ 109 w 226"/>
                <a:gd name="T41" fmla="*/ 17 h 228"/>
                <a:gd name="T42" fmla="*/ 126 w 226"/>
                <a:gd name="T43" fmla="*/ 4 h 228"/>
                <a:gd name="T44" fmla="*/ 149 w 226"/>
                <a:gd name="T45" fmla="*/ 0 h 228"/>
                <a:gd name="T46" fmla="*/ 151 w 226"/>
                <a:gd name="T47" fmla="*/ 11 h 228"/>
                <a:gd name="T48" fmla="*/ 176 w 226"/>
                <a:gd name="T49" fmla="*/ 11 h 228"/>
                <a:gd name="T50" fmla="*/ 190 w 226"/>
                <a:gd name="T51" fmla="*/ 19 h 228"/>
                <a:gd name="T52" fmla="*/ 196 w 226"/>
                <a:gd name="T53" fmla="*/ 27 h 228"/>
                <a:gd name="T54" fmla="*/ 211 w 226"/>
                <a:gd name="T55" fmla="*/ 29 h 228"/>
                <a:gd name="T56" fmla="*/ 226 w 226"/>
                <a:gd name="T57" fmla="*/ 40 h 228"/>
                <a:gd name="T58" fmla="*/ 224 w 226"/>
                <a:gd name="T59" fmla="*/ 82 h 228"/>
                <a:gd name="T60" fmla="*/ 217 w 226"/>
                <a:gd name="T61" fmla="*/ 107 h 228"/>
                <a:gd name="T62" fmla="*/ 215 w 226"/>
                <a:gd name="T63" fmla="*/ 132 h 228"/>
                <a:gd name="T64" fmla="*/ 220 w 226"/>
                <a:gd name="T65" fmla="*/ 142 h 228"/>
                <a:gd name="T66" fmla="*/ 217 w 226"/>
                <a:gd name="T67" fmla="*/ 163 h 228"/>
                <a:gd name="T68" fmla="*/ 211 w 226"/>
                <a:gd name="T69" fmla="*/ 165 h 228"/>
                <a:gd name="T70" fmla="*/ 203 w 226"/>
                <a:gd name="T71" fmla="*/ 190 h 228"/>
                <a:gd name="T72" fmla="*/ 171 w 226"/>
                <a:gd name="T7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228">
                  <a:moveTo>
                    <a:pt x="171" y="228"/>
                  </a:moveTo>
                  <a:lnTo>
                    <a:pt x="155" y="224"/>
                  </a:lnTo>
                  <a:lnTo>
                    <a:pt x="146" y="228"/>
                  </a:lnTo>
                  <a:lnTo>
                    <a:pt x="130" y="222"/>
                  </a:lnTo>
                  <a:lnTo>
                    <a:pt x="119" y="222"/>
                  </a:lnTo>
                  <a:lnTo>
                    <a:pt x="101" y="207"/>
                  </a:lnTo>
                  <a:lnTo>
                    <a:pt x="78" y="203"/>
                  </a:lnTo>
                  <a:lnTo>
                    <a:pt x="71" y="180"/>
                  </a:lnTo>
                  <a:lnTo>
                    <a:pt x="71" y="169"/>
                  </a:lnTo>
                  <a:lnTo>
                    <a:pt x="57" y="165"/>
                  </a:lnTo>
                  <a:lnTo>
                    <a:pt x="25" y="128"/>
                  </a:lnTo>
                  <a:lnTo>
                    <a:pt x="17" y="107"/>
                  </a:lnTo>
                  <a:lnTo>
                    <a:pt x="11" y="102"/>
                  </a:lnTo>
                  <a:lnTo>
                    <a:pt x="0" y="75"/>
                  </a:lnTo>
                  <a:lnTo>
                    <a:pt x="32" y="78"/>
                  </a:lnTo>
                  <a:lnTo>
                    <a:pt x="42" y="82"/>
                  </a:lnTo>
                  <a:lnTo>
                    <a:pt x="52" y="82"/>
                  </a:lnTo>
                  <a:lnTo>
                    <a:pt x="69" y="59"/>
                  </a:lnTo>
                  <a:lnTo>
                    <a:pt x="96" y="32"/>
                  </a:lnTo>
                  <a:lnTo>
                    <a:pt x="105" y="29"/>
                  </a:lnTo>
                  <a:lnTo>
                    <a:pt x="109" y="17"/>
                  </a:lnTo>
                  <a:lnTo>
                    <a:pt x="126" y="4"/>
                  </a:lnTo>
                  <a:lnTo>
                    <a:pt x="149" y="0"/>
                  </a:lnTo>
                  <a:lnTo>
                    <a:pt x="151" y="11"/>
                  </a:lnTo>
                  <a:lnTo>
                    <a:pt x="176" y="11"/>
                  </a:lnTo>
                  <a:lnTo>
                    <a:pt x="190" y="19"/>
                  </a:lnTo>
                  <a:lnTo>
                    <a:pt x="196" y="27"/>
                  </a:lnTo>
                  <a:lnTo>
                    <a:pt x="211" y="29"/>
                  </a:lnTo>
                  <a:lnTo>
                    <a:pt x="226" y="40"/>
                  </a:lnTo>
                  <a:lnTo>
                    <a:pt x="224" y="82"/>
                  </a:lnTo>
                  <a:lnTo>
                    <a:pt x="217" y="107"/>
                  </a:lnTo>
                  <a:lnTo>
                    <a:pt x="215" y="132"/>
                  </a:lnTo>
                  <a:lnTo>
                    <a:pt x="220" y="142"/>
                  </a:lnTo>
                  <a:lnTo>
                    <a:pt x="217" y="163"/>
                  </a:lnTo>
                  <a:lnTo>
                    <a:pt x="211" y="165"/>
                  </a:lnTo>
                  <a:lnTo>
                    <a:pt x="203" y="190"/>
                  </a:lnTo>
                  <a:lnTo>
                    <a:pt x="171" y="228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49" name="Freeform 77">
              <a:extLst>
                <a:ext uri="{FF2B5EF4-FFF2-40B4-BE49-F238E27FC236}">
                  <a16:creationId xmlns:a16="http://schemas.microsoft.com/office/drawing/2014/main" id="{3BA86769-65C0-C14E-AD0C-EBE5FB1DF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7" y="3233"/>
              <a:ext cx="370" cy="461"/>
            </a:xfrm>
            <a:custGeom>
              <a:avLst/>
              <a:gdLst>
                <a:gd name="T0" fmla="*/ 147 w 370"/>
                <a:gd name="T1" fmla="*/ 75 h 461"/>
                <a:gd name="T2" fmla="*/ 163 w 370"/>
                <a:gd name="T3" fmla="*/ 106 h 461"/>
                <a:gd name="T4" fmla="*/ 193 w 370"/>
                <a:gd name="T5" fmla="*/ 121 h 461"/>
                <a:gd name="T6" fmla="*/ 220 w 370"/>
                <a:gd name="T7" fmla="*/ 121 h 461"/>
                <a:gd name="T8" fmla="*/ 232 w 370"/>
                <a:gd name="T9" fmla="*/ 95 h 461"/>
                <a:gd name="T10" fmla="*/ 253 w 370"/>
                <a:gd name="T11" fmla="*/ 87 h 461"/>
                <a:gd name="T12" fmla="*/ 265 w 370"/>
                <a:gd name="T13" fmla="*/ 98 h 461"/>
                <a:gd name="T14" fmla="*/ 301 w 370"/>
                <a:gd name="T15" fmla="*/ 120 h 461"/>
                <a:gd name="T16" fmla="*/ 303 w 370"/>
                <a:gd name="T17" fmla="*/ 154 h 461"/>
                <a:gd name="T18" fmla="*/ 314 w 370"/>
                <a:gd name="T19" fmla="*/ 187 h 461"/>
                <a:gd name="T20" fmla="*/ 320 w 370"/>
                <a:gd name="T21" fmla="*/ 225 h 461"/>
                <a:gd name="T22" fmla="*/ 353 w 370"/>
                <a:gd name="T23" fmla="*/ 219 h 461"/>
                <a:gd name="T24" fmla="*/ 368 w 370"/>
                <a:gd name="T25" fmla="*/ 233 h 461"/>
                <a:gd name="T26" fmla="*/ 370 w 370"/>
                <a:gd name="T27" fmla="*/ 265 h 461"/>
                <a:gd name="T28" fmla="*/ 368 w 370"/>
                <a:gd name="T29" fmla="*/ 290 h 461"/>
                <a:gd name="T30" fmla="*/ 303 w 370"/>
                <a:gd name="T31" fmla="*/ 398 h 461"/>
                <a:gd name="T32" fmla="*/ 341 w 370"/>
                <a:gd name="T33" fmla="*/ 446 h 461"/>
                <a:gd name="T34" fmla="*/ 215 w 370"/>
                <a:gd name="T35" fmla="*/ 456 h 461"/>
                <a:gd name="T36" fmla="*/ 74 w 370"/>
                <a:gd name="T37" fmla="*/ 440 h 461"/>
                <a:gd name="T38" fmla="*/ 53 w 370"/>
                <a:gd name="T39" fmla="*/ 429 h 461"/>
                <a:gd name="T40" fmla="*/ 15 w 370"/>
                <a:gd name="T41" fmla="*/ 433 h 461"/>
                <a:gd name="T42" fmla="*/ 0 w 370"/>
                <a:gd name="T43" fmla="*/ 417 h 461"/>
                <a:gd name="T44" fmla="*/ 13 w 370"/>
                <a:gd name="T45" fmla="*/ 356 h 461"/>
                <a:gd name="T46" fmla="*/ 25 w 370"/>
                <a:gd name="T47" fmla="*/ 312 h 461"/>
                <a:gd name="T48" fmla="*/ 50 w 370"/>
                <a:gd name="T49" fmla="*/ 275 h 461"/>
                <a:gd name="T50" fmla="*/ 61 w 370"/>
                <a:gd name="T51" fmla="*/ 235 h 461"/>
                <a:gd name="T52" fmla="*/ 51 w 370"/>
                <a:gd name="T53" fmla="*/ 204 h 461"/>
                <a:gd name="T54" fmla="*/ 36 w 370"/>
                <a:gd name="T55" fmla="*/ 162 h 461"/>
                <a:gd name="T56" fmla="*/ 48 w 370"/>
                <a:gd name="T57" fmla="*/ 141 h 461"/>
                <a:gd name="T58" fmla="*/ 32 w 370"/>
                <a:gd name="T59" fmla="*/ 85 h 461"/>
                <a:gd name="T60" fmla="*/ 19 w 370"/>
                <a:gd name="T61" fmla="*/ 58 h 461"/>
                <a:gd name="T62" fmla="*/ 40 w 370"/>
                <a:gd name="T63" fmla="*/ 54 h 461"/>
                <a:gd name="T64" fmla="*/ 140 w 370"/>
                <a:gd name="T65" fmla="*/ 50 h 461"/>
                <a:gd name="T66" fmla="*/ 15 w 370"/>
                <a:gd name="T67" fmla="*/ 47 h 461"/>
                <a:gd name="T68" fmla="*/ 19 w 370"/>
                <a:gd name="T69" fmla="*/ 6 h 461"/>
                <a:gd name="T70" fmla="*/ 40 w 370"/>
                <a:gd name="T71" fmla="*/ 12 h 461"/>
                <a:gd name="T72" fmla="*/ 25 w 370"/>
                <a:gd name="T73" fmla="*/ 29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0" h="461">
                  <a:moveTo>
                    <a:pt x="140" y="50"/>
                  </a:moveTo>
                  <a:lnTo>
                    <a:pt x="147" y="75"/>
                  </a:lnTo>
                  <a:lnTo>
                    <a:pt x="155" y="96"/>
                  </a:lnTo>
                  <a:lnTo>
                    <a:pt x="163" y="106"/>
                  </a:lnTo>
                  <a:lnTo>
                    <a:pt x="174" y="125"/>
                  </a:lnTo>
                  <a:lnTo>
                    <a:pt x="193" y="121"/>
                  </a:lnTo>
                  <a:lnTo>
                    <a:pt x="203" y="118"/>
                  </a:lnTo>
                  <a:lnTo>
                    <a:pt x="220" y="121"/>
                  </a:lnTo>
                  <a:lnTo>
                    <a:pt x="224" y="114"/>
                  </a:lnTo>
                  <a:lnTo>
                    <a:pt x="232" y="95"/>
                  </a:lnTo>
                  <a:lnTo>
                    <a:pt x="251" y="93"/>
                  </a:lnTo>
                  <a:lnTo>
                    <a:pt x="253" y="87"/>
                  </a:lnTo>
                  <a:lnTo>
                    <a:pt x="268" y="87"/>
                  </a:lnTo>
                  <a:lnTo>
                    <a:pt x="265" y="98"/>
                  </a:lnTo>
                  <a:lnTo>
                    <a:pt x="301" y="98"/>
                  </a:lnTo>
                  <a:lnTo>
                    <a:pt x="301" y="120"/>
                  </a:lnTo>
                  <a:lnTo>
                    <a:pt x="309" y="133"/>
                  </a:lnTo>
                  <a:lnTo>
                    <a:pt x="303" y="154"/>
                  </a:lnTo>
                  <a:lnTo>
                    <a:pt x="305" y="175"/>
                  </a:lnTo>
                  <a:lnTo>
                    <a:pt x="314" y="187"/>
                  </a:lnTo>
                  <a:lnTo>
                    <a:pt x="313" y="227"/>
                  </a:lnTo>
                  <a:lnTo>
                    <a:pt x="320" y="225"/>
                  </a:lnTo>
                  <a:lnTo>
                    <a:pt x="334" y="225"/>
                  </a:lnTo>
                  <a:lnTo>
                    <a:pt x="353" y="219"/>
                  </a:lnTo>
                  <a:lnTo>
                    <a:pt x="366" y="221"/>
                  </a:lnTo>
                  <a:lnTo>
                    <a:pt x="368" y="233"/>
                  </a:lnTo>
                  <a:lnTo>
                    <a:pt x="364" y="248"/>
                  </a:lnTo>
                  <a:lnTo>
                    <a:pt x="370" y="265"/>
                  </a:lnTo>
                  <a:lnTo>
                    <a:pt x="366" y="277"/>
                  </a:lnTo>
                  <a:lnTo>
                    <a:pt x="368" y="290"/>
                  </a:lnTo>
                  <a:lnTo>
                    <a:pt x="307" y="288"/>
                  </a:lnTo>
                  <a:lnTo>
                    <a:pt x="303" y="398"/>
                  </a:lnTo>
                  <a:lnTo>
                    <a:pt x="322" y="425"/>
                  </a:lnTo>
                  <a:lnTo>
                    <a:pt x="341" y="446"/>
                  </a:lnTo>
                  <a:lnTo>
                    <a:pt x="288" y="461"/>
                  </a:lnTo>
                  <a:lnTo>
                    <a:pt x="215" y="456"/>
                  </a:lnTo>
                  <a:lnTo>
                    <a:pt x="195" y="440"/>
                  </a:lnTo>
                  <a:lnTo>
                    <a:pt x="74" y="440"/>
                  </a:lnTo>
                  <a:lnTo>
                    <a:pt x="71" y="444"/>
                  </a:lnTo>
                  <a:lnTo>
                    <a:pt x="53" y="429"/>
                  </a:lnTo>
                  <a:lnTo>
                    <a:pt x="34" y="427"/>
                  </a:lnTo>
                  <a:lnTo>
                    <a:pt x="15" y="433"/>
                  </a:lnTo>
                  <a:lnTo>
                    <a:pt x="2" y="438"/>
                  </a:lnTo>
                  <a:lnTo>
                    <a:pt x="0" y="417"/>
                  </a:lnTo>
                  <a:lnTo>
                    <a:pt x="3" y="388"/>
                  </a:lnTo>
                  <a:lnTo>
                    <a:pt x="13" y="356"/>
                  </a:lnTo>
                  <a:lnTo>
                    <a:pt x="15" y="342"/>
                  </a:lnTo>
                  <a:lnTo>
                    <a:pt x="25" y="312"/>
                  </a:lnTo>
                  <a:lnTo>
                    <a:pt x="32" y="298"/>
                  </a:lnTo>
                  <a:lnTo>
                    <a:pt x="50" y="275"/>
                  </a:lnTo>
                  <a:lnTo>
                    <a:pt x="59" y="260"/>
                  </a:lnTo>
                  <a:lnTo>
                    <a:pt x="61" y="235"/>
                  </a:lnTo>
                  <a:lnTo>
                    <a:pt x="61" y="216"/>
                  </a:lnTo>
                  <a:lnTo>
                    <a:pt x="51" y="204"/>
                  </a:lnTo>
                  <a:lnTo>
                    <a:pt x="44" y="183"/>
                  </a:lnTo>
                  <a:lnTo>
                    <a:pt x="36" y="162"/>
                  </a:lnTo>
                  <a:lnTo>
                    <a:pt x="38" y="154"/>
                  </a:lnTo>
                  <a:lnTo>
                    <a:pt x="48" y="141"/>
                  </a:lnTo>
                  <a:lnTo>
                    <a:pt x="38" y="108"/>
                  </a:lnTo>
                  <a:lnTo>
                    <a:pt x="32" y="85"/>
                  </a:lnTo>
                  <a:lnTo>
                    <a:pt x="17" y="64"/>
                  </a:lnTo>
                  <a:lnTo>
                    <a:pt x="19" y="58"/>
                  </a:lnTo>
                  <a:lnTo>
                    <a:pt x="32" y="52"/>
                  </a:lnTo>
                  <a:lnTo>
                    <a:pt x="40" y="54"/>
                  </a:lnTo>
                  <a:lnTo>
                    <a:pt x="51" y="50"/>
                  </a:lnTo>
                  <a:lnTo>
                    <a:pt x="140" y="50"/>
                  </a:lnTo>
                  <a:close/>
                  <a:moveTo>
                    <a:pt x="23" y="43"/>
                  </a:moveTo>
                  <a:lnTo>
                    <a:pt x="15" y="47"/>
                  </a:lnTo>
                  <a:lnTo>
                    <a:pt x="7" y="22"/>
                  </a:lnTo>
                  <a:lnTo>
                    <a:pt x="19" y="6"/>
                  </a:lnTo>
                  <a:lnTo>
                    <a:pt x="28" y="0"/>
                  </a:lnTo>
                  <a:lnTo>
                    <a:pt x="40" y="12"/>
                  </a:lnTo>
                  <a:lnTo>
                    <a:pt x="28" y="20"/>
                  </a:lnTo>
                  <a:lnTo>
                    <a:pt x="25" y="29"/>
                  </a:lnTo>
                  <a:lnTo>
                    <a:pt x="23" y="43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0" name="Freeform 84">
              <a:extLst>
                <a:ext uri="{FF2B5EF4-FFF2-40B4-BE49-F238E27FC236}">
                  <a16:creationId xmlns:a16="http://schemas.microsoft.com/office/drawing/2014/main" id="{D0535185-E051-2747-B4D1-7712AA0AA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" y="3162"/>
              <a:ext cx="52" cy="73"/>
            </a:xfrm>
            <a:custGeom>
              <a:avLst/>
              <a:gdLst>
                <a:gd name="T0" fmla="*/ 9 w 52"/>
                <a:gd name="T1" fmla="*/ 73 h 73"/>
                <a:gd name="T2" fmla="*/ 7 w 52"/>
                <a:gd name="T3" fmla="*/ 33 h 73"/>
                <a:gd name="T4" fmla="*/ 0 w 52"/>
                <a:gd name="T5" fmla="*/ 18 h 73"/>
                <a:gd name="T6" fmla="*/ 17 w 52"/>
                <a:gd name="T7" fmla="*/ 20 h 73"/>
                <a:gd name="T8" fmla="*/ 27 w 52"/>
                <a:gd name="T9" fmla="*/ 0 h 73"/>
                <a:gd name="T10" fmla="*/ 42 w 52"/>
                <a:gd name="T11" fmla="*/ 2 h 73"/>
                <a:gd name="T12" fmla="*/ 44 w 52"/>
                <a:gd name="T13" fmla="*/ 16 h 73"/>
                <a:gd name="T14" fmla="*/ 52 w 52"/>
                <a:gd name="T15" fmla="*/ 23 h 73"/>
                <a:gd name="T16" fmla="*/ 52 w 52"/>
                <a:gd name="T17" fmla="*/ 35 h 73"/>
                <a:gd name="T18" fmla="*/ 44 w 52"/>
                <a:gd name="T19" fmla="*/ 43 h 73"/>
                <a:gd name="T20" fmla="*/ 32 w 52"/>
                <a:gd name="T21" fmla="*/ 60 h 73"/>
                <a:gd name="T22" fmla="*/ 21 w 52"/>
                <a:gd name="T23" fmla="*/ 73 h 73"/>
                <a:gd name="T24" fmla="*/ 9 w 52"/>
                <a:gd name="T2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3">
                  <a:moveTo>
                    <a:pt x="9" y="73"/>
                  </a:moveTo>
                  <a:lnTo>
                    <a:pt x="7" y="33"/>
                  </a:lnTo>
                  <a:lnTo>
                    <a:pt x="0" y="18"/>
                  </a:lnTo>
                  <a:lnTo>
                    <a:pt x="17" y="20"/>
                  </a:lnTo>
                  <a:lnTo>
                    <a:pt x="27" y="0"/>
                  </a:lnTo>
                  <a:lnTo>
                    <a:pt x="42" y="2"/>
                  </a:lnTo>
                  <a:lnTo>
                    <a:pt x="44" y="16"/>
                  </a:lnTo>
                  <a:lnTo>
                    <a:pt x="52" y="23"/>
                  </a:lnTo>
                  <a:lnTo>
                    <a:pt x="52" y="35"/>
                  </a:lnTo>
                  <a:lnTo>
                    <a:pt x="44" y="43"/>
                  </a:lnTo>
                  <a:lnTo>
                    <a:pt x="32" y="60"/>
                  </a:lnTo>
                  <a:lnTo>
                    <a:pt x="21" y="73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1" name="Freeform 96">
              <a:extLst>
                <a:ext uri="{FF2B5EF4-FFF2-40B4-BE49-F238E27FC236}">
                  <a16:creationId xmlns:a16="http://schemas.microsoft.com/office/drawing/2014/main" id="{E4E8A8DA-2D85-3A4C-B9C5-9B8BB291C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" y="2957"/>
              <a:ext cx="221" cy="298"/>
            </a:xfrm>
            <a:custGeom>
              <a:avLst/>
              <a:gdLst>
                <a:gd name="T0" fmla="*/ 58 w 221"/>
                <a:gd name="T1" fmla="*/ 288 h 298"/>
                <a:gd name="T2" fmla="*/ 46 w 221"/>
                <a:gd name="T3" fmla="*/ 276 h 298"/>
                <a:gd name="T4" fmla="*/ 37 w 221"/>
                <a:gd name="T5" fmla="*/ 282 h 298"/>
                <a:gd name="T6" fmla="*/ 25 w 221"/>
                <a:gd name="T7" fmla="*/ 298 h 298"/>
                <a:gd name="T8" fmla="*/ 0 w 221"/>
                <a:gd name="T9" fmla="*/ 261 h 298"/>
                <a:gd name="T10" fmla="*/ 23 w 221"/>
                <a:gd name="T11" fmla="*/ 242 h 298"/>
                <a:gd name="T12" fmla="*/ 12 w 221"/>
                <a:gd name="T13" fmla="*/ 221 h 298"/>
                <a:gd name="T14" fmla="*/ 23 w 221"/>
                <a:gd name="T15" fmla="*/ 211 h 298"/>
                <a:gd name="T16" fmla="*/ 43 w 221"/>
                <a:gd name="T17" fmla="*/ 207 h 298"/>
                <a:gd name="T18" fmla="*/ 44 w 221"/>
                <a:gd name="T19" fmla="*/ 192 h 298"/>
                <a:gd name="T20" fmla="*/ 62 w 221"/>
                <a:gd name="T21" fmla="*/ 209 h 298"/>
                <a:gd name="T22" fmla="*/ 89 w 221"/>
                <a:gd name="T23" fmla="*/ 209 h 298"/>
                <a:gd name="T24" fmla="*/ 96 w 221"/>
                <a:gd name="T25" fmla="*/ 194 h 298"/>
                <a:gd name="T26" fmla="*/ 100 w 221"/>
                <a:gd name="T27" fmla="*/ 171 h 298"/>
                <a:gd name="T28" fmla="*/ 98 w 221"/>
                <a:gd name="T29" fmla="*/ 144 h 298"/>
                <a:gd name="T30" fmla="*/ 83 w 221"/>
                <a:gd name="T31" fmla="*/ 125 h 298"/>
                <a:gd name="T32" fmla="*/ 96 w 221"/>
                <a:gd name="T33" fmla="*/ 84 h 298"/>
                <a:gd name="T34" fmla="*/ 89 w 221"/>
                <a:gd name="T35" fmla="*/ 79 h 298"/>
                <a:gd name="T36" fmla="*/ 66 w 221"/>
                <a:gd name="T37" fmla="*/ 81 h 298"/>
                <a:gd name="T38" fmla="*/ 58 w 221"/>
                <a:gd name="T39" fmla="*/ 63 h 298"/>
                <a:gd name="T40" fmla="*/ 60 w 221"/>
                <a:gd name="T41" fmla="*/ 50 h 298"/>
                <a:gd name="T42" fmla="*/ 98 w 221"/>
                <a:gd name="T43" fmla="*/ 50 h 298"/>
                <a:gd name="T44" fmla="*/ 123 w 221"/>
                <a:gd name="T45" fmla="*/ 60 h 298"/>
                <a:gd name="T46" fmla="*/ 146 w 221"/>
                <a:gd name="T47" fmla="*/ 67 h 298"/>
                <a:gd name="T48" fmla="*/ 148 w 221"/>
                <a:gd name="T49" fmla="*/ 50 h 298"/>
                <a:gd name="T50" fmla="*/ 164 w 221"/>
                <a:gd name="T51" fmla="*/ 17 h 298"/>
                <a:gd name="T52" fmla="*/ 183 w 221"/>
                <a:gd name="T53" fmla="*/ 0 h 298"/>
                <a:gd name="T54" fmla="*/ 202 w 221"/>
                <a:gd name="T55" fmla="*/ 6 h 298"/>
                <a:gd name="T56" fmla="*/ 221 w 221"/>
                <a:gd name="T57" fmla="*/ 8 h 298"/>
                <a:gd name="T58" fmla="*/ 219 w 221"/>
                <a:gd name="T59" fmla="*/ 27 h 298"/>
                <a:gd name="T60" fmla="*/ 211 w 221"/>
                <a:gd name="T61" fmla="*/ 46 h 298"/>
                <a:gd name="T62" fmla="*/ 206 w 221"/>
                <a:gd name="T63" fmla="*/ 67 h 298"/>
                <a:gd name="T64" fmla="*/ 202 w 221"/>
                <a:gd name="T65" fmla="*/ 98 h 298"/>
                <a:gd name="T66" fmla="*/ 204 w 221"/>
                <a:gd name="T67" fmla="*/ 117 h 298"/>
                <a:gd name="T68" fmla="*/ 198 w 221"/>
                <a:gd name="T69" fmla="*/ 129 h 298"/>
                <a:gd name="T70" fmla="*/ 198 w 221"/>
                <a:gd name="T71" fmla="*/ 140 h 298"/>
                <a:gd name="T72" fmla="*/ 194 w 221"/>
                <a:gd name="T73" fmla="*/ 152 h 298"/>
                <a:gd name="T74" fmla="*/ 175 w 221"/>
                <a:gd name="T75" fmla="*/ 167 h 298"/>
                <a:gd name="T76" fmla="*/ 160 w 221"/>
                <a:gd name="T77" fmla="*/ 186 h 298"/>
                <a:gd name="T78" fmla="*/ 148 w 221"/>
                <a:gd name="T79" fmla="*/ 219 h 298"/>
                <a:gd name="T80" fmla="*/ 148 w 221"/>
                <a:gd name="T81" fmla="*/ 246 h 298"/>
                <a:gd name="T82" fmla="*/ 140 w 221"/>
                <a:gd name="T83" fmla="*/ 257 h 298"/>
                <a:gd name="T84" fmla="*/ 123 w 221"/>
                <a:gd name="T85" fmla="*/ 275 h 298"/>
                <a:gd name="T86" fmla="*/ 106 w 221"/>
                <a:gd name="T87" fmla="*/ 296 h 298"/>
                <a:gd name="T88" fmla="*/ 94 w 221"/>
                <a:gd name="T89" fmla="*/ 290 h 298"/>
                <a:gd name="T90" fmla="*/ 92 w 221"/>
                <a:gd name="T91" fmla="*/ 280 h 298"/>
                <a:gd name="T92" fmla="*/ 75 w 221"/>
                <a:gd name="T93" fmla="*/ 278 h 298"/>
                <a:gd name="T94" fmla="*/ 66 w 221"/>
                <a:gd name="T95" fmla="*/ 292 h 298"/>
                <a:gd name="T96" fmla="*/ 58 w 221"/>
                <a:gd name="T97" fmla="*/ 28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1" h="298">
                  <a:moveTo>
                    <a:pt x="58" y="288"/>
                  </a:moveTo>
                  <a:lnTo>
                    <a:pt x="46" y="276"/>
                  </a:lnTo>
                  <a:lnTo>
                    <a:pt x="37" y="282"/>
                  </a:lnTo>
                  <a:lnTo>
                    <a:pt x="25" y="298"/>
                  </a:lnTo>
                  <a:lnTo>
                    <a:pt x="0" y="261"/>
                  </a:lnTo>
                  <a:lnTo>
                    <a:pt x="23" y="242"/>
                  </a:lnTo>
                  <a:lnTo>
                    <a:pt x="12" y="221"/>
                  </a:lnTo>
                  <a:lnTo>
                    <a:pt x="23" y="211"/>
                  </a:lnTo>
                  <a:lnTo>
                    <a:pt x="43" y="207"/>
                  </a:lnTo>
                  <a:lnTo>
                    <a:pt x="44" y="192"/>
                  </a:lnTo>
                  <a:lnTo>
                    <a:pt x="62" y="209"/>
                  </a:lnTo>
                  <a:lnTo>
                    <a:pt x="89" y="209"/>
                  </a:lnTo>
                  <a:lnTo>
                    <a:pt x="96" y="194"/>
                  </a:lnTo>
                  <a:lnTo>
                    <a:pt x="100" y="171"/>
                  </a:lnTo>
                  <a:lnTo>
                    <a:pt x="98" y="144"/>
                  </a:lnTo>
                  <a:lnTo>
                    <a:pt x="83" y="125"/>
                  </a:lnTo>
                  <a:lnTo>
                    <a:pt x="96" y="84"/>
                  </a:lnTo>
                  <a:lnTo>
                    <a:pt x="89" y="79"/>
                  </a:lnTo>
                  <a:lnTo>
                    <a:pt x="66" y="81"/>
                  </a:lnTo>
                  <a:lnTo>
                    <a:pt x="58" y="63"/>
                  </a:lnTo>
                  <a:lnTo>
                    <a:pt x="60" y="50"/>
                  </a:lnTo>
                  <a:lnTo>
                    <a:pt x="98" y="50"/>
                  </a:lnTo>
                  <a:lnTo>
                    <a:pt x="123" y="60"/>
                  </a:lnTo>
                  <a:lnTo>
                    <a:pt x="146" y="67"/>
                  </a:lnTo>
                  <a:lnTo>
                    <a:pt x="148" y="50"/>
                  </a:lnTo>
                  <a:lnTo>
                    <a:pt x="164" y="17"/>
                  </a:lnTo>
                  <a:lnTo>
                    <a:pt x="183" y="0"/>
                  </a:lnTo>
                  <a:lnTo>
                    <a:pt x="202" y="6"/>
                  </a:lnTo>
                  <a:lnTo>
                    <a:pt x="221" y="8"/>
                  </a:lnTo>
                  <a:lnTo>
                    <a:pt x="219" y="27"/>
                  </a:lnTo>
                  <a:lnTo>
                    <a:pt x="211" y="46"/>
                  </a:lnTo>
                  <a:lnTo>
                    <a:pt x="206" y="67"/>
                  </a:lnTo>
                  <a:lnTo>
                    <a:pt x="202" y="98"/>
                  </a:lnTo>
                  <a:lnTo>
                    <a:pt x="204" y="117"/>
                  </a:lnTo>
                  <a:lnTo>
                    <a:pt x="198" y="129"/>
                  </a:lnTo>
                  <a:lnTo>
                    <a:pt x="198" y="140"/>
                  </a:lnTo>
                  <a:lnTo>
                    <a:pt x="194" y="152"/>
                  </a:lnTo>
                  <a:lnTo>
                    <a:pt x="175" y="167"/>
                  </a:lnTo>
                  <a:lnTo>
                    <a:pt x="160" y="186"/>
                  </a:lnTo>
                  <a:lnTo>
                    <a:pt x="148" y="219"/>
                  </a:lnTo>
                  <a:lnTo>
                    <a:pt x="148" y="246"/>
                  </a:lnTo>
                  <a:lnTo>
                    <a:pt x="140" y="257"/>
                  </a:lnTo>
                  <a:lnTo>
                    <a:pt x="123" y="275"/>
                  </a:lnTo>
                  <a:lnTo>
                    <a:pt x="106" y="296"/>
                  </a:lnTo>
                  <a:lnTo>
                    <a:pt x="94" y="290"/>
                  </a:lnTo>
                  <a:lnTo>
                    <a:pt x="92" y="280"/>
                  </a:lnTo>
                  <a:lnTo>
                    <a:pt x="75" y="278"/>
                  </a:lnTo>
                  <a:lnTo>
                    <a:pt x="66" y="292"/>
                  </a:lnTo>
                  <a:lnTo>
                    <a:pt x="58" y="288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2" name="Freeform 102">
              <a:extLst>
                <a:ext uri="{FF2B5EF4-FFF2-40B4-BE49-F238E27FC236}">
                  <a16:creationId xmlns:a16="http://schemas.microsoft.com/office/drawing/2014/main" id="{3C25ABA4-B17E-FF47-9A9E-762AA3A58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" y="2652"/>
              <a:ext cx="48" cy="59"/>
            </a:xfrm>
            <a:custGeom>
              <a:avLst/>
              <a:gdLst>
                <a:gd name="T0" fmla="*/ 40 w 48"/>
                <a:gd name="T1" fmla="*/ 0 h 59"/>
                <a:gd name="T2" fmla="*/ 48 w 48"/>
                <a:gd name="T3" fmla="*/ 9 h 59"/>
                <a:gd name="T4" fmla="*/ 48 w 48"/>
                <a:gd name="T5" fmla="*/ 23 h 59"/>
                <a:gd name="T6" fmla="*/ 31 w 48"/>
                <a:gd name="T7" fmla="*/ 32 h 59"/>
                <a:gd name="T8" fmla="*/ 44 w 48"/>
                <a:gd name="T9" fmla="*/ 42 h 59"/>
                <a:gd name="T10" fmla="*/ 35 w 48"/>
                <a:gd name="T11" fmla="*/ 59 h 59"/>
                <a:gd name="T12" fmla="*/ 27 w 48"/>
                <a:gd name="T13" fmla="*/ 53 h 59"/>
                <a:gd name="T14" fmla="*/ 19 w 48"/>
                <a:gd name="T15" fmla="*/ 55 h 59"/>
                <a:gd name="T16" fmla="*/ 4 w 48"/>
                <a:gd name="T17" fmla="*/ 55 h 59"/>
                <a:gd name="T18" fmla="*/ 2 w 48"/>
                <a:gd name="T19" fmla="*/ 44 h 59"/>
                <a:gd name="T20" fmla="*/ 0 w 48"/>
                <a:gd name="T21" fmla="*/ 36 h 59"/>
                <a:gd name="T22" fmla="*/ 10 w 48"/>
                <a:gd name="T23" fmla="*/ 19 h 59"/>
                <a:gd name="T24" fmla="*/ 19 w 48"/>
                <a:gd name="T25" fmla="*/ 4 h 59"/>
                <a:gd name="T26" fmla="*/ 33 w 48"/>
                <a:gd name="T27" fmla="*/ 7 h 59"/>
                <a:gd name="T28" fmla="*/ 40 w 48"/>
                <a:gd name="T2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59">
                  <a:moveTo>
                    <a:pt x="40" y="0"/>
                  </a:moveTo>
                  <a:lnTo>
                    <a:pt x="48" y="9"/>
                  </a:lnTo>
                  <a:lnTo>
                    <a:pt x="48" y="23"/>
                  </a:lnTo>
                  <a:lnTo>
                    <a:pt x="31" y="32"/>
                  </a:lnTo>
                  <a:lnTo>
                    <a:pt x="44" y="42"/>
                  </a:lnTo>
                  <a:lnTo>
                    <a:pt x="35" y="59"/>
                  </a:lnTo>
                  <a:lnTo>
                    <a:pt x="27" y="53"/>
                  </a:lnTo>
                  <a:lnTo>
                    <a:pt x="19" y="55"/>
                  </a:lnTo>
                  <a:lnTo>
                    <a:pt x="4" y="55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10" y="19"/>
                  </a:lnTo>
                  <a:lnTo>
                    <a:pt x="19" y="4"/>
                  </a:lnTo>
                  <a:lnTo>
                    <a:pt x="33" y="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3" name="Freeform 104">
              <a:extLst>
                <a:ext uri="{FF2B5EF4-FFF2-40B4-BE49-F238E27FC236}">
                  <a16:creationId xmlns:a16="http://schemas.microsoft.com/office/drawing/2014/main" id="{FAACF98C-486B-DA41-B456-1C1BBCD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1820"/>
              <a:ext cx="601" cy="615"/>
            </a:xfrm>
            <a:custGeom>
              <a:avLst/>
              <a:gdLst>
                <a:gd name="T0" fmla="*/ 601 w 601"/>
                <a:gd name="T1" fmla="*/ 465 h 615"/>
                <a:gd name="T2" fmla="*/ 499 w 601"/>
                <a:gd name="T3" fmla="*/ 528 h 615"/>
                <a:gd name="T4" fmla="*/ 415 w 601"/>
                <a:gd name="T5" fmla="*/ 596 h 615"/>
                <a:gd name="T6" fmla="*/ 373 w 601"/>
                <a:gd name="T7" fmla="*/ 611 h 615"/>
                <a:gd name="T8" fmla="*/ 340 w 601"/>
                <a:gd name="T9" fmla="*/ 615 h 615"/>
                <a:gd name="T10" fmla="*/ 340 w 601"/>
                <a:gd name="T11" fmla="*/ 594 h 615"/>
                <a:gd name="T12" fmla="*/ 327 w 601"/>
                <a:gd name="T13" fmla="*/ 588 h 615"/>
                <a:gd name="T14" fmla="*/ 308 w 601"/>
                <a:gd name="T15" fmla="*/ 578 h 615"/>
                <a:gd name="T16" fmla="*/ 302 w 601"/>
                <a:gd name="T17" fmla="*/ 561 h 615"/>
                <a:gd name="T18" fmla="*/ 204 w 601"/>
                <a:gd name="T19" fmla="*/ 488 h 615"/>
                <a:gd name="T20" fmla="*/ 106 w 601"/>
                <a:gd name="T21" fmla="*/ 413 h 615"/>
                <a:gd name="T22" fmla="*/ 0 w 601"/>
                <a:gd name="T23" fmla="*/ 331 h 615"/>
                <a:gd name="T24" fmla="*/ 0 w 601"/>
                <a:gd name="T25" fmla="*/ 325 h 615"/>
                <a:gd name="T26" fmla="*/ 0 w 601"/>
                <a:gd name="T27" fmla="*/ 321 h 615"/>
                <a:gd name="T28" fmla="*/ 2 w 601"/>
                <a:gd name="T29" fmla="*/ 281 h 615"/>
                <a:gd name="T30" fmla="*/ 50 w 601"/>
                <a:gd name="T31" fmla="*/ 256 h 615"/>
                <a:gd name="T32" fmla="*/ 79 w 601"/>
                <a:gd name="T33" fmla="*/ 252 h 615"/>
                <a:gd name="T34" fmla="*/ 104 w 601"/>
                <a:gd name="T35" fmla="*/ 242 h 615"/>
                <a:gd name="T36" fmla="*/ 116 w 601"/>
                <a:gd name="T37" fmla="*/ 225 h 615"/>
                <a:gd name="T38" fmla="*/ 148 w 601"/>
                <a:gd name="T39" fmla="*/ 211 h 615"/>
                <a:gd name="T40" fmla="*/ 152 w 601"/>
                <a:gd name="T41" fmla="*/ 187 h 615"/>
                <a:gd name="T42" fmla="*/ 167 w 601"/>
                <a:gd name="T43" fmla="*/ 183 h 615"/>
                <a:gd name="T44" fmla="*/ 181 w 601"/>
                <a:gd name="T45" fmla="*/ 171 h 615"/>
                <a:gd name="T46" fmla="*/ 219 w 601"/>
                <a:gd name="T47" fmla="*/ 165 h 615"/>
                <a:gd name="T48" fmla="*/ 225 w 601"/>
                <a:gd name="T49" fmla="*/ 152 h 615"/>
                <a:gd name="T50" fmla="*/ 217 w 601"/>
                <a:gd name="T51" fmla="*/ 144 h 615"/>
                <a:gd name="T52" fmla="*/ 210 w 601"/>
                <a:gd name="T53" fmla="*/ 108 h 615"/>
                <a:gd name="T54" fmla="*/ 208 w 601"/>
                <a:gd name="T55" fmla="*/ 89 h 615"/>
                <a:gd name="T56" fmla="*/ 198 w 601"/>
                <a:gd name="T57" fmla="*/ 66 h 615"/>
                <a:gd name="T58" fmla="*/ 227 w 601"/>
                <a:gd name="T59" fmla="*/ 48 h 615"/>
                <a:gd name="T60" fmla="*/ 258 w 601"/>
                <a:gd name="T61" fmla="*/ 43 h 615"/>
                <a:gd name="T62" fmla="*/ 277 w 601"/>
                <a:gd name="T63" fmla="*/ 27 h 615"/>
                <a:gd name="T64" fmla="*/ 304 w 601"/>
                <a:gd name="T65" fmla="*/ 18 h 615"/>
                <a:gd name="T66" fmla="*/ 352 w 601"/>
                <a:gd name="T67" fmla="*/ 12 h 615"/>
                <a:gd name="T68" fmla="*/ 398 w 601"/>
                <a:gd name="T69" fmla="*/ 8 h 615"/>
                <a:gd name="T70" fmla="*/ 411 w 601"/>
                <a:gd name="T71" fmla="*/ 14 h 615"/>
                <a:gd name="T72" fmla="*/ 438 w 601"/>
                <a:gd name="T73" fmla="*/ 0 h 615"/>
                <a:gd name="T74" fmla="*/ 469 w 601"/>
                <a:gd name="T75" fmla="*/ 0 h 615"/>
                <a:gd name="T76" fmla="*/ 480 w 601"/>
                <a:gd name="T77" fmla="*/ 8 h 615"/>
                <a:gd name="T78" fmla="*/ 499 w 601"/>
                <a:gd name="T79" fmla="*/ 6 h 615"/>
                <a:gd name="T80" fmla="*/ 494 w 601"/>
                <a:gd name="T81" fmla="*/ 23 h 615"/>
                <a:gd name="T82" fmla="*/ 498 w 601"/>
                <a:gd name="T83" fmla="*/ 56 h 615"/>
                <a:gd name="T84" fmla="*/ 490 w 601"/>
                <a:gd name="T85" fmla="*/ 83 h 615"/>
                <a:gd name="T86" fmla="*/ 473 w 601"/>
                <a:gd name="T87" fmla="*/ 102 h 615"/>
                <a:gd name="T88" fmla="*/ 475 w 601"/>
                <a:gd name="T89" fmla="*/ 129 h 615"/>
                <a:gd name="T90" fmla="*/ 498 w 601"/>
                <a:gd name="T91" fmla="*/ 148 h 615"/>
                <a:gd name="T92" fmla="*/ 499 w 601"/>
                <a:gd name="T93" fmla="*/ 158 h 615"/>
                <a:gd name="T94" fmla="*/ 517 w 601"/>
                <a:gd name="T95" fmla="*/ 171 h 615"/>
                <a:gd name="T96" fmla="*/ 528 w 601"/>
                <a:gd name="T97" fmla="*/ 231 h 615"/>
                <a:gd name="T98" fmla="*/ 538 w 601"/>
                <a:gd name="T99" fmla="*/ 261 h 615"/>
                <a:gd name="T100" fmla="*/ 538 w 601"/>
                <a:gd name="T101" fmla="*/ 277 h 615"/>
                <a:gd name="T102" fmla="*/ 534 w 601"/>
                <a:gd name="T103" fmla="*/ 306 h 615"/>
                <a:gd name="T104" fmla="*/ 536 w 601"/>
                <a:gd name="T105" fmla="*/ 321 h 615"/>
                <a:gd name="T106" fmla="*/ 532 w 601"/>
                <a:gd name="T107" fmla="*/ 340 h 615"/>
                <a:gd name="T108" fmla="*/ 534 w 601"/>
                <a:gd name="T109" fmla="*/ 361 h 615"/>
                <a:gd name="T110" fmla="*/ 523 w 601"/>
                <a:gd name="T111" fmla="*/ 375 h 615"/>
                <a:gd name="T112" fmla="*/ 540 w 601"/>
                <a:gd name="T113" fmla="*/ 400 h 615"/>
                <a:gd name="T114" fmla="*/ 542 w 601"/>
                <a:gd name="T115" fmla="*/ 415 h 615"/>
                <a:gd name="T116" fmla="*/ 551 w 601"/>
                <a:gd name="T117" fmla="*/ 434 h 615"/>
                <a:gd name="T118" fmla="*/ 565 w 601"/>
                <a:gd name="T119" fmla="*/ 427 h 615"/>
                <a:gd name="T120" fmla="*/ 588 w 601"/>
                <a:gd name="T121" fmla="*/ 444 h 615"/>
                <a:gd name="T122" fmla="*/ 601 w 601"/>
                <a:gd name="T123" fmla="*/ 46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15">
                  <a:moveTo>
                    <a:pt x="601" y="465"/>
                  </a:moveTo>
                  <a:lnTo>
                    <a:pt x="499" y="528"/>
                  </a:lnTo>
                  <a:lnTo>
                    <a:pt x="415" y="596"/>
                  </a:lnTo>
                  <a:lnTo>
                    <a:pt x="373" y="611"/>
                  </a:lnTo>
                  <a:lnTo>
                    <a:pt x="340" y="615"/>
                  </a:lnTo>
                  <a:lnTo>
                    <a:pt x="340" y="594"/>
                  </a:lnTo>
                  <a:lnTo>
                    <a:pt x="327" y="588"/>
                  </a:lnTo>
                  <a:lnTo>
                    <a:pt x="308" y="578"/>
                  </a:lnTo>
                  <a:lnTo>
                    <a:pt x="302" y="561"/>
                  </a:lnTo>
                  <a:lnTo>
                    <a:pt x="204" y="488"/>
                  </a:lnTo>
                  <a:lnTo>
                    <a:pt x="106" y="413"/>
                  </a:lnTo>
                  <a:lnTo>
                    <a:pt x="0" y="331"/>
                  </a:lnTo>
                  <a:lnTo>
                    <a:pt x="0" y="325"/>
                  </a:lnTo>
                  <a:lnTo>
                    <a:pt x="0" y="321"/>
                  </a:lnTo>
                  <a:lnTo>
                    <a:pt x="2" y="281"/>
                  </a:lnTo>
                  <a:lnTo>
                    <a:pt x="50" y="256"/>
                  </a:lnTo>
                  <a:lnTo>
                    <a:pt x="79" y="252"/>
                  </a:lnTo>
                  <a:lnTo>
                    <a:pt x="104" y="242"/>
                  </a:lnTo>
                  <a:lnTo>
                    <a:pt x="116" y="225"/>
                  </a:lnTo>
                  <a:lnTo>
                    <a:pt x="148" y="211"/>
                  </a:lnTo>
                  <a:lnTo>
                    <a:pt x="152" y="187"/>
                  </a:lnTo>
                  <a:lnTo>
                    <a:pt x="167" y="183"/>
                  </a:lnTo>
                  <a:lnTo>
                    <a:pt x="181" y="171"/>
                  </a:lnTo>
                  <a:lnTo>
                    <a:pt x="219" y="165"/>
                  </a:lnTo>
                  <a:lnTo>
                    <a:pt x="225" y="152"/>
                  </a:lnTo>
                  <a:lnTo>
                    <a:pt x="217" y="144"/>
                  </a:lnTo>
                  <a:lnTo>
                    <a:pt x="210" y="108"/>
                  </a:lnTo>
                  <a:lnTo>
                    <a:pt x="208" y="89"/>
                  </a:lnTo>
                  <a:lnTo>
                    <a:pt x="198" y="66"/>
                  </a:lnTo>
                  <a:lnTo>
                    <a:pt x="227" y="48"/>
                  </a:lnTo>
                  <a:lnTo>
                    <a:pt x="258" y="43"/>
                  </a:lnTo>
                  <a:lnTo>
                    <a:pt x="277" y="27"/>
                  </a:lnTo>
                  <a:lnTo>
                    <a:pt x="304" y="18"/>
                  </a:lnTo>
                  <a:lnTo>
                    <a:pt x="352" y="12"/>
                  </a:lnTo>
                  <a:lnTo>
                    <a:pt x="398" y="8"/>
                  </a:lnTo>
                  <a:lnTo>
                    <a:pt x="411" y="14"/>
                  </a:lnTo>
                  <a:lnTo>
                    <a:pt x="438" y="0"/>
                  </a:lnTo>
                  <a:lnTo>
                    <a:pt x="469" y="0"/>
                  </a:lnTo>
                  <a:lnTo>
                    <a:pt x="480" y="8"/>
                  </a:lnTo>
                  <a:lnTo>
                    <a:pt x="499" y="6"/>
                  </a:lnTo>
                  <a:lnTo>
                    <a:pt x="494" y="23"/>
                  </a:lnTo>
                  <a:lnTo>
                    <a:pt x="498" y="56"/>
                  </a:lnTo>
                  <a:lnTo>
                    <a:pt x="490" y="83"/>
                  </a:lnTo>
                  <a:lnTo>
                    <a:pt x="473" y="102"/>
                  </a:lnTo>
                  <a:lnTo>
                    <a:pt x="475" y="129"/>
                  </a:lnTo>
                  <a:lnTo>
                    <a:pt x="498" y="148"/>
                  </a:lnTo>
                  <a:lnTo>
                    <a:pt x="499" y="158"/>
                  </a:lnTo>
                  <a:lnTo>
                    <a:pt x="517" y="171"/>
                  </a:lnTo>
                  <a:lnTo>
                    <a:pt x="528" y="231"/>
                  </a:lnTo>
                  <a:lnTo>
                    <a:pt x="538" y="261"/>
                  </a:lnTo>
                  <a:lnTo>
                    <a:pt x="538" y="277"/>
                  </a:lnTo>
                  <a:lnTo>
                    <a:pt x="534" y="306"/>
                  </a:lnTo>
                  <a:lnTo>
                    <a:pt x="536" y="321"/>
                  </a:lnTo>
                  <a:lnTo>
                    <a:pt x="532" y="340"/>
                  </a:lnTo>
                  <a:lnTo>
                    <a:pt x="534" y="361"/>
                  </a:lnTo>
                  <a:lnTo>
                    <a:pt x="523" y="375"/>
                  </a:lnTo>
                  <a:lnTo>
                    <a:pt x="540" y="400"/>
                  </a:lnTo>
                  <a:lnTo>
                    <a:pt x="542" y="415"/>
                  </a:lnTo>
                  <a:lnTo>
                    <a:pt x="551" y="434"/>
                  </a:lnTo>
                  <a:lnTo>
                    <a:pt x="565" y="427"/>
                  </a:lnTo>
                  <a:lnTo>
                    <a:pt x="588" y="444"/>
                  </a:lnTo>
                  <a:lnTo>
                    <a:pt x="601" y="46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4" name="Freeform 106">
              <a:extLst>
                <a:ext uri="{FF2B5EF4-FFF2-40B4-BE49-F238E27FC236}">
                  <a16:creationId xmlns:a16="http://schemas.microsoft.com/office/drawing/2014/main" id="{542D6B68-73C8-2A48-B46D-CD2A6693A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0" y="2471"/>
              <a:ext cx="203" cy="188"/>
            </a:xfrm>
            <a:custGeom>
              <a:avLst/>
              <a:gdLst>
                <a:gd name="T0" fmla="*/ 182 w 203"/>
                <a:gd name="T1" fmla="*/ 185 h 188"/>
                <a:gd name="T2" fmla="*/ 173 w 203"/>
                <a:gd name="T3" fmla="*/ 175 h 188"/>
                <a:gd name="T4" fmla="*/ 159 w 203"/>
                <a:gd name="T5" fmla="*/ 154 h 188"/>
                <a:gd name="T6" fmla="*/ 146 w 203"/>
                <a:gd name="T7" fmla="*/ 144 h 188"/>
                <a:gd name="T8" fmla="*/ 138 w 203"/>
                <a:gd name="T9" fmla="*/ 131 h 188"/>
                <a:gd name="T10" fmla="*/ 111 w 203"/>
                <a:gd name="T11" fmla="*/ 117 h 188"/>
                <a:gd name="T12" fmla="*/ 90 w 203"/>
                <a:gd name="T13" fmla="*/ 117 h 188"/>
                <a:gd name="T14" fmla="*/ 82 w 203"/>
                <a:gd name="T15" fmla="*/ 110 h 188"/>
                <a:gd name="T16" fmla="*/ 65 w 203"/>
                <a:gd name="T17" fmla="*/ 119 h 188"/>
                <a:gd name="T18" fmla="*/ 48 w 203"/>
                <a:gd name="T19" fmla="*/ 104 h 188"/>
                <a:gd name="T20" fmla="*/ 38 w 203"/>
                <a:gd name="T21" fmla="*/ 129 h 188"/>
                <a:gd name="T22" fmla="*/ 4 w 203"/>
                <a:gd name="T23" fmla="*/ 121 h 188"/>
                <a:gd name="T24" fmla="*/ 0 w 203"/>
                <a:gd name="T25" fmla="*/ 108 h 188"/>
                <a:gd name="T26" fmla="*/ 11 w 203"/>
                <a:gd name="T27" fmla="*/ 58 h 188"/>
                <a:gd name="T28" fmla="*/ 13 w 203"/>
                <a:gd name="T29" fmla="*/ 35 h 188"/>
                <a:gd name="T30" fmla="*/ 23 w 203"/>
                <a:gd name="T31" fmla="*/ 25 h 188"/>
                <a:gd name="T32" fmla="*/ 44 w 203"/>
                <a:gd name="T33" fmla="*/ 19 h 188"/>
                <a:gd name="T34" fmla="*/ 59 w 203"/>
                <a:gd name="T35" fmla="*/ 0 h 188"/>
                <a:gd name="T36" fmla="*/ 77 w 203"/>
                <a:gd name="T37" fmla="*/ 39 h 188"/>
                <a:gd name="T38" fmla="*/ 86 w 203"/>
                <a:gd name="T39" fmla="*/ 69 h 188"/>
                <a:gd name="T40" fmla="*/ 104 w 203"/>
                <a:gd name="T41" fmla="*/ 87 h 188"/>
                <a:gd name="T42" fmla="*/ 146 w 203"/>
                <a:gd name="T43" fmla="*/ 119 h 188"/>
                <a:gd name="T44" fmla="*/ 163 w 203"/>
                <a:gd name="T45" fmla="*/ 138 h 188"/>
                <a:gd name="T46" fmla="*/ 178 w 203"/>
                <a:gd name="T47" fmla="*/ 158 h 188"/>
                <a:gd name="T48" fmla="*/ 190 w 203"/>
                <a:gd name="T49" fmla="*/ 169 h 188"/>
                <a:gd name="T50" fmla="*/ 203 w 203"/>
                <a:gd name="T51" fmla="*/ 181 h 188"/>
                <a:gd name="T52" fmla="*/ 196 w 203"/>
                <a:gd name="T53" fmla="*/ 188 h 188"/>
                <a:gd name="T54" fmla="*/ 182 w 203"/>
                <a:gd name="T55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3" h="188">
                  <a:moveTo>
                    <a:pt x="182" y="185"/>
                  </a:moveTo>
                  <a:lnTo>
                    <a:pt x="173" y="175"/>
                  </a:lnTo>
                  <a:lnTo>
                    <a:pt x="159" y="154"/>
                  </a:lnTo>
                  <a:lnTo>
                    <a:pt x="146" y="144"/>
                  </a:lnTo>
                  <a:lnTo>
                    <a:pt x="138" y="131"/>
                  </a:lnTo>
                  <a:lnTo>
                    <a:pt x="111" y="117"/>
                  </a:lnTo>
                  <a:lnTo>
                    <a:pt x="90" y="117"/>
                  </a:lnTo>
                  <a:lnTo>
                    <a:pt x="82" y="110"/>
                  </a:lnTo>
                  <a:lnTo>
                    <a:pt x="65" y="119"/>
                  </a:lnTo>
                  <a:lnTo>
                    <a:pt x="48" y="104"/>
                  </a:lnTo>
                  <a:lnTo>
                    <a:pt x="38" y="129"/>
                  </a:lnTo>
                  <a:lnTo>
                    <a:pt x="4" y="121"/>
                  </a:lnTo>
                  <a:lnTo>
                    <a:pt x="0" y="108"/>
                  </a:lnTo>
                  <a:lnTo>
                    <a:pt x="11" y="58"/>
                  </a:lnTo>
                  <a:lnTo>
                    <a:pt x="13" y="35"/>
                  </a:lnTo>
                  <a:lnTo>
                    <a:pt x="23" y="25"/>
                  </a:lnTo>
                  <a:lnTo>
                    <a:pt x="44" y="19"/>
                  </a:lnTo>
                  <a:lnTo>
                    <a:pt x="59" y="0"/>
                  </a:lnTo>
                  <a:lnTo>
                    <a:pt x="77" y="39"/>
                  </a:lnTo>
                  <a:lnTo>
                    <a:pt x="86" y="69"/>
                  </a:lnTo>
                  <a:lnTo>
                    <a:pt x="104" y="87"/>
                  </a:lnTo>
                  <a:lnTo>
                    <a:pt x="146" y="119"/>
                  </a:lnTo>
                  <a:lnTo>
                    <a:pt x="163" y="138"/>
                  </a:lnTo>
                  <a:lnTo>
                    <a:pt x="178" y="158"/>
                  </a:lnTo>
                  <a:lnTo>
                    <a:pt x="190" y="169"/>
                  </a:lnTo>
                  <a:lnTo>
                    <a:pt x="203" y="181"/>
                  </a:lnTo>
                  <a:lnTo>
                    <a:pt x="196" y="188"/>
                  </a:lnTo>
                  <a:lnTo>
                    <a:pt x="182" y="18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5" name="Freeform 113">
              <a:extLst>
                <a:ext uri="{FF2B5EF4-FFF2-40B4-BE49-F238E27FC236}">
                  <a16:creationId xmlns:a16="http://schemas.microsoft.com/office/drawing/2014/main" id="{54D02231-80FE-4048-88AA-41909FFB6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003"/>
              <a:ext cx="169" cy="215"/>
            </a:xfrm>
            <a:custGeom>
              <a:avLst/>
              <a:gdLst>
                <a:gd name="T0" fmla="*/ 69 w 169"/>
                <a:gd name="T1" fmla="*/ 215 h 215"/>
                <a:gd name="T2" fmla="*/ 39 w 169"/>
                <a:gd name="T3" fmla="*/ 181 h 215"/>
                <a:gd name="T4" fmla="*/ 19 w 169"/>
                <a:gd name="T5" fmla="*/ 154 h 215"/>
                <a:gd name="T6" fmla="*/ 0 w 169"/>
                <a:gd name="T7" fmla="*/ 117 h 215"/>
                <a:gd name="T8" fmla="*/ 2 w 169"/>
                <a:gd name="T9" fmla="*/ 108 h 215"/>
                <a:gd name="T10" fmla="*/ 8 w 169"/>
                <a:gd name="T11" fmla="*/ 96 h 215"/>
                <a:gd name="T12" fmla="*/ 16 w 169"/>
                <a:gd name="T13" fmla="*/ 71 h 215"/>
                <a:gd name="T14" fmla="*/ 21 w 169"/>
                <a:gd name="T15" fmla="*/ 46 h 215"/>
                <a:gd name="T16" fmla="*/ 31 w 169"/>
                <a:gd name="T17" fmla="*/ 44 h 215"/>
                <a:gd name="T18" fmla="*/ 75 w 169"/>
                <a:gd name="T19" fmla="*/ 44 h 215"/>
                <a:gd name="T20" fmla="*/ 75 w 169"/>
                <a:gd name="T21" fmla="*/ 4 h 215"/>
                <a:gd name="T22" fmla="*/ 89 w 169"/>
                <a:gd name="T23" fmla="*/ 0 h 215"/>
                <a:gd name="T24" fmla="*/ 108 w 169"/>
                <a:gd name="T25" fmla="*/ 6 h 215"/>
                <a:gd name="T26" fmla="*/ 125 w 169"/>
                <a:gd name="T27" fmla="*/ 2 h 215"/>
                <a:gd name="T28" fmla="*/ 129 w 169"/>
                <a:gd name="T29" fmla="*/ 4 h 215"/>
                <a:gd name="T30" fmla="*/ 127 w 169"/>
                <a:gd name="T31" fmla="*/ 17 h 215"/>
                <a:gd name="T32" fmla="*/ 135 w 169"/>
                <a:gd name="T33" fmla="*/ 35 h 215"/>
                <a:gd name="T34" fmla="*/ 158 w 169"/>
                <a:gd name="T35" fmla="*/ 33 h 215"/>
                <a:gd name="T36" fmla="*/ 165 w 169"/>
                <a:gd name="T37" fmla="*/ 38 h 215"/>
                <a:gd name="T38" fmla="*/ 152 w 169"/>
                <a:gd name="T39" fmla="*/ 79 h 215"/>
                <a:gd name="T40" fmla="*/ 167 w 169"/>
                <a:gd name="T41" fmla="*/ 98 h 215"/>
                <a:gd name="T42" fmla="*/ 169 w 169"/>
                <a:gd name="T43" fmla="*/ 125 h 215"/>
                <a:gd name="T44" fmla="*/ 165 w 169"/>
                <a:gd name="T45" fmla="*/ 148 h 215"/>
                <a:gd name="T46" fmla="*/ 158 w 169"/>
                <a:gd name="T47" fmla="*/ 163 h 215"/>
                <a:gd name="T48" fmla="*/ 131 w 169"/>
                <a:gd name="T49" fmla="*/ 163 h 215"/>
                <a:gd name="T50" fmla="*/ 113 w 169"/>
                <a:gd name="T51" fmla="*/ 146 h 215"/>
                <a:gd name="T52" fmla="*/ 112 w 169"/>
                <a:gd name="T53" fmla="*/ 161 h 215"/>
                <a:gd name="T54" fmla="*/ 92 w 169"/>
                <a:gd name="T55" fmla="*/ 165 h 215"/>
                <a:gd name="T56" fmla="*/ 81 w 169"/>
                <a:gd name="T57" fmla="*/ 175 h 215"/>
                <a:gd name="T58" fmla="*/ 92 w 169"/>
                <a:gd name="T59" fmla="*/ 196 h 215"/>
                <a:gd name="T60" fmla="*/ 69 w 169"/>
                <a:gd name="T61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69" h="215">
                  <a:moveTo>
                    <a:pt x="69" y="215"/>
                  </a:moveTo>
                  <a:lnTo>
                    <a:pt x="39" y="181"/>
                  </a:lnTo>
                  <a:lnTo>
                    <a:pt x="19" y="154"/>
                  </a:lnTo>
                  <a:lnTo>
                    <a:pt x="0" y="117"/>
                  </a:lnTo>
                  <a:lnTo>
                    <a:pt x="2" y="108"/>
                  </a:lnTo>
                  <a:lnTo>
                    <a:pt x="8" y="96"/>
                  </a:lnTo>
                  <a:lnTo>
                    <a:pt x="16" y="71"/>
                  </a:lnTo>
                  <a:lnTo>
                    <a:pt x="21" y="46"/>
                  </a:lnTo>
                  <a:lnTo>
                    <a:pt x="31" y="44"/>
                  </a:lnTo>
                  <a:lnTo>
                    <a:pt x="75" y="44"/>
                  </a:lnTo>
                  <a:lnTo>
                    <a:pt x="75" y="4"/>
                  </a:lnTo>
                  <a:lnTo>
                    <a:pt x="89" y="0"/>
                  </a:lnTo>
                  <a:lnTo>
                    <a:pt x="108" y="6"/>
                  </a:lnTo>
                  <a:lnTo>
                    <a:pt x="125" y="2"/>
                  </a:lnTo>
                  <a:lnTo>
                    <a:pt x="129" y="4"/>
                  </a:lnTo>
                  <a:lnTo>
                    <a:pt x="127" y="17"/>
                  </a:lnTo>
                  <a:lnTo>
                    <a:pt x="135" y="35"/>
                  </a:lnTo>
                  <a:lnTo>
                    <a:pt x="158" y="33"/>
                  </a:lnTo>
                  <a:lnTo>
                    <a:pt x="165" y="38"/>
                  </a:lnTo>
                  <a:lnTo>
                    <a:pt x="152" y="79"/>
                  </a:lnTo>
                  <a:lnTo>
                    <a:pt x="167" y="98"/>
                  </a:lnTo>
                  <a:lnTo>
                    <a:pt x="169" y="125"/>
                  </a:lnTo>
                  <a:lnTo>
                    <a:pt x="165" y="148"/>
                  </a:lnTo>
                  <a:lnTo>
                    <a:pt x="158" y="163"/>
                  </a:lnTo>
                  <a:lnTo>
                    <a:pt x="131" y="163"/>
                  </a:lnTo>
                  <a:lnTo>
                    <a:pt x="113" y="146"/>
                  </a:lnTo>
                  <a:lnTo>
                    <a:pt x="112" y="161"/>
                  </a:lnTo>
                  <a:lnTo>
                    <a:pt x="92" y="165"/>
                  </a:lnTo>
                  <a:lnTo>
                    <a:pt x="81" y="175"/>
                  </a:lnTo>
                  <a:lnTo>
                    <a:pt x="92" y="196"/>
                  </a:lnTo>
                  <a:lnTo>
                    <a:pt x="69" y="215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6" name="Freeform 115">
              <a:extLst>
                <a:ext uri="{FF2B5EF4-FFF2-40B4-BE49-F238E27FC236}">
                  <a16:creationId xmlns:a16="http://schemas.microsoft.com/office/drawing/2014/main" id="{8D618255-B734-CB47-BD38-921CD946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3005"/>
              <a:ext cx="59" cy="44"/>
            </a:xfrm>
            <a:custGeom>
              <a:avLst/>
              <a:gdLst>
                <a:gd name="T0" fmla="*/ 5 w 59"/>
                <a:gd name="T1" fmla="*/ 44 h 44"/>
                <a:gd name="T2" fmla="*/ 0 w 59"/>
                <a:gd name="T3" fmla="*/ 38 h 44"/>
                <a:gd name="T4" fmla="*/ 11 w 59"/>
                <a:gd name="T5" fmla="*/ 0 h 44"/>
                <a:gd name="T6" fmla="*/ 59 w 59"/>
                <a:gd name="T7" fmla="*/ 2 h 44"/>
                <a:gd name="T8" fmla="*/ 59 w 59"/>
                <a:gd name="T9" fmla="*/ 42 h 44"/>
                <a:gd name="T10" fmla="*/ 15 w 59"/>
                <a:gd name="T11" fmla="*/ 42 h 44"/>
                <a:gd name="T12" fmla="*/ 5 w 59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44">
                  <a:moveTo>
                    <a:pt x="5" y="44"/>
                  </a:moveTo>
                  <a:lnTo>
                    <a:pt x="0" y="38"/>
                  </a:lnTo>
                  <a:lnTo>
                    <a:pt x="11" y="0"/>
                  </a:lnTo>
                  <a:lnTo>
                    <a:pt x="59" y="2"/>
                  </a:lnTo>
                  <a:lnTo>
                    <a:pt x="59" y="42"/>
                  </a:lnTo>
                  <a:lnTo>
                    <a:pt x="15" y="42"/>
                  </a:lnTo>
                  <a:lnTo>
                    <a:pt x="5" y="44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7" name="Freeform 132">
              <a:extLst>
                <a:ext uri="{FF2B5EF4-FFF2-40B4-BE49-F238E27FC236}">
                  <a16:creationId xmlns:a16="http://schemas.microsoft.com/office/drawing/2014/main" id="{8DCCEE64-FA3D-8E4B-8DBE-C4DCD8162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8" y="1955"/>
              <a:ext cx="462" cy="462"/>
            </a:xfrm>
            <a:custGeom>
              <a:avLst/>
              <a:gdLst>
                <a:gd name="T0" fmla="*/ 163 w 462"/>
                <a:gd name="T1" fmla="*/ 349 h 462"/>
                <a:gd name="T2" fmla="*/ 142 w 462"/>
                <a:gd name="T3" fmla="*/ 363 h 462"/>
                <a:gd name="T4" fmla="*/ 124 w 462"/>
                <a:gd name="T5" fmla="*/ 343 h 462"/>
                <a:gd name="T6" fmla="*/ 78 w 462"/>
                <a:gd name="T7" fmla="*/ 330 h 462"/>
                <a:gd name="T8" fmla="*/ 65 w 462"/>
                <a:gd name="T9" fmla="*/ 309 h 462"/>
                <a:gd name="T10" fmla="*/ 42 w 462"/>
                <a:gd name="T11" fmla="*/ 292 h 462"/>
                <a:gd name="T12" fmla="*/ 28 w 462"/>
                <a:gd name="T13" fmla="*/ 299 h 462"/>
                <a:gd name="T14" fmla="*/ 19 w 462"/>
                <a:gd name="T15" fmla="*/ 280 h 462"/>
                <a:gd name="T16" fmla="*/ 17 w 462"/>
                <a:gd name="T17" fmla="*/ 265 h 462"/>
                <a:gd name="T18" fmla="*/ 0 w 462"/>
                <a:gd name="T19" fmla="*/ 240 h 462"/>
                <a:gd name="T20" fmla="*/ 11 w 462"/>
                <a:gd name="T21" fmla="*/ 226 h 462"/>
                <a:gd name="T22" fmla="*/ 9 w 462"/>
                <a:gd name="T23" fmla="*/ 205 h 462"/>
                <a:gd name="T24" fmla="*/ 13 w 462"/>
                <a:gd name="T25" fmla="*/ 186 h 462"/>
                <a:gd name="T26" fmla="*/ 11 w 462"/>
                <a:gd name="T27" fmla="*/ 171 h 462"/>
                <a:gd name="T28" fmla="*/ 15 w 462"/>
                <a:gd name="T29" fmla="*/ 142 h 462"/>
                <a:gd name="T30" fmla="*/ 15 w 462"/>
                <a:gd name="T31" fmla="*/ 126 h 462"/>
                <a:gd name="T32" fmla="*/ 5 w 462"/>
                <a:gd name="T33" fmla="*/ 96 h 462"/>
                <a:gd name="T34" fmla="*/ 19 w 462"/>
                <a:gd name="T35" fmla="*/ 88 h 462"/>
                <a:gd name="T36" fmla="*/ 23 w 462"/>
                <a:gd name="T37" fmla="*/ 75 h 462"/>
                <a:gd name="T38" fmla="*/ 19 w 462"/>
                <a:gd name="T39" fmla="*/ 61 h 462"/>
                <a:gd name="T40" fmla="*/ 38 w 462"/>
                <a:gd name="T41" fmla="*/ 48 h 462"/>
                <a:gd name="T42" fmla="*/ 48 w 462"/>
                <a:gd name="T43" fmla="*/ 36 h 462"/>
                <a:gd name="T44" fmla="*/ 61 w 462"/>
                <a:gd name="T45" fmla="*/ 27 h 462"/>
                <a:gd name="T46" fmla="*/ 63 w 462"/>
                <a:gd name="T47" fmla="*/ 0 h 462"/>
                <a:gd name="T48" fmla="*/ 95 w 462"/>
                <a:gd name="T49" fmla="*/ 11 h 462"/>
                <a:gd name="T50" fmla="*/ 109 w 462"/>
                <a:gd name="T51" fmla="*/ 9 h 462"/>
                <a:gd name="T52" fmla="*/ 132 w 462"/>
                <a:gd name="T53" fmla="*/ 15 h 462"/>
                <a:gd name="T54" fmla="*/ 170 w 462"/>
                <a:gd name="T55" fmla="*/ 30 h 462"/>
                <a:gd name="T56" fmla="*/ 184 w 462"/>
                <a:gd name="T57" fmla="*/ 61 h 462"/>
                <a:gd name="T58" fmla="*/ 211 w 462"/>
                <a:gd name="T59" fmla="*/ 67 h 462"/>
                <a:gd name="T60" fmla="*/ 251 w 462"/>
                <a:gd name="T61" fmla="*/ 80 h 462"/>
                <a:gd name="T62" fmla="*/ 282 w 462"/>
                <a:gd name="T63" fmla="*/ 98 h 462"/>
                <a:gd name="T64" fmla="*/ 295 w 462"/>
                <a:gd name="T65" fmla="*/ 90 h 462"/>
                <a:gd name="T66" fmla="*/ 309 w 462"/>
                <a:gd name="T67" fmla="*/ 73 h 462"/>
                <a:gd name="T68" fmla="*/ 301 w 462"/>
                <a:gd name="T69" fmla="*/ 48 h 462"/>
                <a:gd name="T70" fmla="*/ 310 w 462"/>
                <a:gd name="T71" fmla="*/ 30 h 462"/>
                <a:gd name="T72" fmla="*/ 330 w 462"/>
                <a:gd name="T73" fmla="*/ 15 h 462"/>
                <a:gd name="T74" fmla="*/ 351 w 462"/>
                <a:gd name="T75" fmla="*/ 11 h 462"/>
                <a:gd name="T76" fmla="*/ 389 w 462"/>
                <a:gd name="T77" fmla="*/ 17 h 462"/>
                <a:gd name="T78" fmla="*/ 399 w 462"/>
                <a:gd name="T79" fmla="*/ 32 h 462"/>
                <a:gd name="T80" fmla="*/ 410 w 462"/>
                <a:gd name="T81" fmla="*/ 32 h 462"/>
                <a:gd name="T82" fmla="*/ 420 w 462"/>
                <a:gd name="T83" fmla="*/ 38 h 462"/>
                <a:gd name="T84" fmla="*/ 449 w 462"/>
                <a:gd name="T85" fmla="*/ 42 h 462"/>
                <a:gd name="T86" fmla="*/ 454 w 462"/>
                <a:gd name="T87" fmla="*/ 53 h 462"/>
                <a:gd name="T88" fmla="*/ 445 w 462"/>
                <a:gd name="T89" fmla="*/ 71 h 462"/>
                <a:gd name="T90" fmla="*/ 451 w 462"/>
                <a:gd name="T91" fmla="*/ 84 h 462"/>
                <a:gd name="T92" fmla="*/ 445 w 462"/>
                <a:gd name="T93" fmla="*/ 105 h 462"/>
                <a:gd name="T94" fmla="*/ 454 w 462"/>
                <a:gd name="T95" fmla="*/ 132 h 462"/>
                <a:gd name="T96" fmla="*/ 458 w 462"/>
                <a:gd name="T97" fmla="*/ 253 h 462"/>
                <a:gd name="T98" fmla="*/ 460 w 462"/>
                <a:gd name="T99" fmla="*/ 380 h 462"/>
                <a:gd name="T100" fmla="*/ 462 w 462"/>
                <a:gd name="T101" fmla="*/ 447 h 462"/>
                <a:gd name="T102" fmla="*/ 428 w 462"/>
                <a:gd name="T103" fmla="*/ 447 h 462"/>
                <a:gd name="T104" fmla="*/ 428 w 462"/>
                <a:gd name="T105" fmla="*/ 462 h 462"/>
                <a:gd name="T106" fmla="*/ 309 w 462"/>
                <a:gd name="T107" fmla="*/ 397 h 462"/>
                <a:gd name="T108" fmla="*/ 191 w 462"/>
                <a:gd name="T109" fmla="*/ 332 h 462"/>
                <a:gd name="T110" fmla="*/ 163 w 462"/>
                <a:gd name="T111" fmla="*/ 349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62">
                  <a:moveTo>
                    <a:pt x="163" y="349"/>
                  </a:moveTo>
                  <a:lnTo>
                    <a:pt x="142" y="363"/>
                  </a:lnTo>
                  <a:lnTo>
                    <a:pt x="124" y="343"/>
                  </a:lnTo>
                  <a:lnTo>
                    <a:pt x="78" y="330"/>
                  </a:lnTo>
                  <a:lnTo>
                    <a:pt x="65" y="309"/>
                  </a:lnTo>
                  <a:lnTo>
                    <a:pt x="42" y="292"/>
                  </a:lnTo>
                  <a:lnTo>
                    <a:pt x="28" y="299"/>
                  </a:lnTo>
                  <a:lnTo>
                    <a:pt x="19" y="280"/>
                  </a:lnTo>
                  <a:lnTo>
                    <a:pt x="17" y="265"/>
                  </a:lnTo>
                  <a:lnTo>
                    <a:pt x="0" y="240"/>
                  </a:lnTo>
                  <a:lnTo>
                    <a:pt x="11" y="226"/>
                  </a:lnTo>
                  <a:lnTo>
                    <a:pt x="9" y="205"/>
                  </a:lnTo>
                  <a:lnTo>
                    <a:pt x="13" y="186"/>
                  </a:lnTo>
                  <a:lnTo>
                    <a:pt x="11" y="171"/>
                  </a:lnTo>
                  <a:lnTo>
                    <a:pt x="15" y="142"/>
                  </a:lnTo>
                  <a:lnTo>
                    <a:pt x="15" y="126"/>
                  </a:lnTo>
                  <a:lnTo>
                    <a:pt x="5" y="96"/>
                  </a:lnTo>
                  <a:lnTo>
                    <a:pt x="19" y="88"/>
                  </a:lnTo>
                  <a:lnTo>
                    <a:pt x="23" y="75"/>
                  </a:lnTo>
                  <a:lnTo>
                    <a:pt x="19" y="61"/>
                  </a:lnTo>
                  <a:lnTo>
                    <a:pt x="38" y="48"/>
                  </a:lnTo>
                  <a:lnTo>
                    <a:pt x="48" y="36"/>
                  </a:lnTo>
                  <a:lnTo>
                    <a:pt x="61" y="27"/>
                  </a:lnTo>
                  <a:lnTo>
                    <a:pt x="63" y="0"/>
                  </a:lnTo>
                  <a:lnTo>
                    <a:pt x="95" y="11"/>
                  </a:lnTo>
                  <a:lnTo>
                    <a:pt x="109" y="9"/>
                  </a:lnTo>
                  <a:lnTo>
                    <a:pt x="132" y="15"/>
                  </a:lnTo>
                  <a:lnTo>
                    <a:pt x="170" y="30"/>
                  </a:lnTo>
                  <a:lnTo>
                    <a:pt x="184" y="61"/>
                  </a:lnTo>
                  <a:lnTo>
                    <a:pt x="211" y="67"/>
                  </a:lnTo>
                  <a:lnTo>
                    <a:pt x="251" y="80"/>
                  </a:lnTo>
                  <a:lnTo>
                    <a:pt x="282" y="98"/>
                  </a:lnTo>
                  <a:lnTo>
                    <a:pt x="295" y="90"/>
                  </a:lnTo>
                  <a:lnTo>
                    <a:pt x="309" y="73"/>
                  </a:lnTo>
                  <a:lnTo>
                    <a:pt x="301" y="48"/>
                  </a:lnTo>
                  <a:lnTo>
                    <a:pt x="310" y="30"/>
                  </a:lnTo>
                  <a:lnTo>
                    <a:pt x="330" y="15"/>
                  </a:lnTo>
                  <a:lnTo>
                    <a:pt x="351" y="11"/>
                  </a:lnTo>
                  <a:lnTo>
                    <a:pt x="389" y="17"/>
                  </a:lnTo>
                  <a:lnTo>
                    <a:pt x="399" y="32"/>
                  </a:lnTo>
                  <a:lnTo>
                    <a:pt x="410" y="32"/>
                  </a:lnTo>
                  <a:lnTo>
                    <a:pt x="420" y="38"/>
                  </a:lnTo>
                  <a:lnTo>
                    <a:pt x="449" y="42"/>
                  </a:lnTo>
                  <a:lnTo>
                    <a:pt x="454" y="53"/>
                  </a:lnTo>
                  <a:lnTo>
                    <a:pt x="445" y="71"/>
                  </a:lnTo>
                  <a:lnTo>
                    <a:pt x="451" y="84"/>
                  </a:lnTo>
                  <a:lnTo>
                    <a:pt x="445" y="105"/>
                  </a:lnTo>
                  <a:lnTo>
                    <a:pt x="454" y="132"/>
                  </a:lnTo>
                  <a:lnTo>
                    <a:pt x="458" y="253"/>
                  </a:lnTo>
                  <a:lnTo>
                    <a:pt x="460" y="380"/>
                  </a:lnTo>
                  <a:lnTo>
                    <a:pt x="462" y="447"/>
                  </a:lnTo>
                  <a:lnTo>
                    <a:pt x="428" y="447"/>
                  </a:lnTo>
                  <a:lnTo>
                    <a:pt x="428" y="462"/>
                  </a:lnTo>
                  <a:lnTo>
                    <a:pt x="309" y="397"/>
                  </a:lnTo>
                  <a:lnTo>
                    <a:pt x="191" y="332"/>
                  </a:lnTo>
                  <a:lnTo>
                    <a:pt x="163" y="34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58" name="Freeform 134">
              <a:extLst>
                <a:ext uri="{FF2B5EF4-FFF2-40B4-BE49-F238E27FC236}">
                  <a16:creationId xmlns:a16="http://schemas.microsoft.com/office/drawing/2014/main" id="{CEED80A5-51FF-C748-9E95-9867C3657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4057"/>
              <a:ext cx="69" cy="69"/>
            </a:xfrm>
            <a:custGeom>
              <a:avLst/>
              <a:gdLst>
                <a:gd name="T0" fmla="*/ 60 w 69"/>
                <a:gd name="T1" fmla="*/ 12 h 69"/>
                <a:gd name="T2" fmla="*/ 69 w 69"/>
                <a:gd name="T3" fmla="*/ 21 h 69"/>
                <a:gd name="T4" fmla="*/ 60 w 69"/>
                <a:gd name="T5" fmla="*/ 39 h 69"/>
                <a:gd name="T6" fmla="*/ 54 w 69"/>
                <a:gd name="T7" fmla="*/ 50 h 69"/>
                <a:gd name="T8" fmla="*/ 37 w 69"/>
                <a:gd name="T9" fmla="*/ 54 h 69"/>
                <a:gd name="T10" fmla="*/ 31 w 69"/>
                <a:gd name="T11" fmla="*/ 65 h 69"/>
                <a:gd name="T12" fmla="*/ 21 w 69"/>
                <a:gd name="T13" fmla="*/ 69 h 69"/>
                <a:gd name="T14" fmla="*/ 0 w 69"/>
                <a:gd name="T15" fmla="*/ 42 h 69"/>
                <a:gd name="T16" fmla="*/ 17 w 69"/>
                <a:gd name="T17" fmla="*/ 21 h 69"/>
                <a:gd name="T18" fmla="*/ 33 w 69"/>
                <a:gd name="T19" fmla="*/ 8 h 69"/>
                <a:gd name="T20" fmla="*/ 46 w 69"/>
                <a:gd name="T21" fmla="*/ 0 h 69"/>
                <a:gd name="T22" fmla="*/ 60 w 69"/>
                <a:gd name="T23" fmla="*/ 1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0" y="12"/>
                  </a:moveTo>
                  <a:lnTo>
                    <a:pt x="69" y="21"/>
                  </a:lnTo>
                  <a:lnTo>
                    <a:pt x="60" y="39"/>
                  </a:lnTo>
                  <a:lnTo>
                    <a:pt x="54" y="50"/>
                  </a:lnTo>
                  <a:lnTo>
                    <a:pt x="37" y="54"/>
                  </a:lnTo>
                  <a:lnTo>
                    <a:pt x="31" y="65"/>
                  </a:lnTo>
                  <a:lnTo>
                    <a:pt x="21" y="69"/>
                  </a:lnTo>
                  <a:lnTo>
                    <a:pt x="0" y="42"/>
                  </a:lnTo>
                  <a:lnTo>
                    <a:pt x="17" y="21"/>
                  </a:lnTo>
                  <a:lnTo>
                    <a:pt x="33" y="8"/>
                  </a:lnTo>
                  <a:lnTo>
                    <a:pt x="46" y="0"/>
                  </a:lnTo>
                  <a:lnTo>
                    <a:pt x="60" y="12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rgbClr val="5E9732"/>
                </a:solidFill>
              </a:endParaRPr>
            </a:p>
          </p:txBody>
        </p:sp>
        <p:sp>
          <p:nvSpPr>
            <p:cNvPr id="259" name="Freeform 139">
              <a:extLst>
                <a:ext uri="{FF2B5EF4-FFF2-40B4-BE49-F238E27FC236}">
                  <a16:creationId xmlns:a16="http://schemas.microsoft.com/office/drawing/2014/main" id="{E2C1E352-587F-5D48-8295-683DE9DD2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" y="3493"/>
              <a:ext cx="224" cy="461"/>
            </a:xfrm>
            <a:custGeom>
              <a:avLst/>
              <a:gdLst>
                <a:gd name="T0" fmla="*/ 201 w 224"/>
                <a:gd name="T1" fmla="*/ 15 h 461"/>
                <a:gd name="T2" fmla="*/ 209 w 224"/>
                <a:gd name="T3" fmla="*/ 28 h 461"/>
                <a:gd name="T4" fmla="*/ 215 w 224"/>
                <a:gd name="T5" fmla="*/ 52 h 461"/>
                <a:gd name="T6" fmla="*/ 219 w 224"/>
                <a:gd name="T7" fmla="*/ 92 h 461"/>
                <a:gd name="T8" fmla="*/ 224 w 224"/>
                <a:gd name="T9" fmla="*/ 109 h 461"/>
                <a:gd name="T10" fmla="*/ 220 w 224"/>
                <a:gd name="T11" fmla="*/ 125 h 461"/>
                <a:gd name="T12" fmla="*/ 215 w 224"/>
                <a:gd name="T13" fmla="*/ 134 h 461"/>
                <a:gd name="T14" fmla="*/ 207 w 224"/>
                <a:gd name="T15" fmla="*/ 115 h 461"/>
                <a:gd name="T16" fmla="*/ 201 w 224"/>
                <a:gd name="T17" fmla="*/ 125 h 461"/>
                <a:gd name="T18" fmla="*/ 205 w 224"/>
                <a:gd name="T19" fmla="*/ 149 h 461"/>
                <a:gd name="T20" fmla="*/ 201 w 224"/>
                <a:gd name="T21" fmla="*/ 165 h 461"/>
                <a:gd name="T22" fmla="*/ 194 w 224"/>
                <a:gd name="T23" fmla="*/ 173 h 461"/>
                <a:gd name="T24" fmla="*/ 190 w 224"/>
                <a:gd name="T25" fmla="*/ 201 h 461"/>
                <a:gd name="T26" fmla="*/ 176 w 224"/>
                <a:gd name="T27" fmla="*/ 242 h 461"/>
                <a:gd name="T28" fmla="*/ 159 w 224"/>
                <a:gd name="T29" fmla="*/ 288 h 461"/>
                <a:gd name="T30" fmla="*/ 136 w 224"/>
                <a:gd name="T31" fmla="*/ 353 h 461"/>
                <a:gd name="T32" fmla="*/ 123 w 224"/>
                <a:gd name="T33" fmla="*/ 399 h 461"/>
                <a:gd name="T34" fmla="*/ 107 w 224"/>
                <a:gd name="T35" fmla="*/ 439 h 461"/>
                <a:gd name="T36" fmla="*/ 82 w 224"/>
                <a:gd name="T37" fmla="*/ 447 h 461"/>
                <a:gd name="T38" fmla="*/ 55 w 224"/>
                <a:gd name="T39" fmla="*/ 461 h 461"/>
                <a:gd name="T40" fmla="*/ 40 w 224"/>
                <a:gd name="T41" fmla="*/ 453 h 461"/>
                <a:gd name="T42" fmla="*/ 17 w 224"/>
                <a:gd name="T43" fmla="*/ 441 h 461"/>
                <a:gd name="T44" fmla="*/ 9 w 224"/>
                <a:gd name="T45" fmla="*/ 422 h 461"/>
                <a:gd name="T46" fmla="*/ 9 w 224"/>
                <a:gd name="T47" fmla="*/ 393 h 461"/>
                <a:gd name="T48" fmla="*/ 2 w 224"/>
                <a:gd name="T49" fmla="*/ 365 h 461"/>
                <a:gd name="T50" fmla="*/ 0 w 224"/>
                <a:gd name="T51" fmla="*/ 341 h 461"/>
                <a:gd name="T52" fmla="*/ 5 w 224"/>
                <a:gd name="T53" fmla="*/ 317 h 461"/>
                <a:gd name="T54" fmla="*/ 19 w 224"/>
                <a:gd name="T55" fmla="*/ 311 h 461"/>
                <a:gd name="T56" fmla="*/ 21 w 224"/>
                <a:gd name="T57" fmla="*/ 299 h 461"/>
                <a:gd name="T58" fmla="*/ 36 w 224"/>
                <a:gd name="T59" fmla="*/ 272 h 461"/>
                <a:gd name="T60" fmla="*/ 40 w 224"/>
                <a:gd name="T61" fmla="*/ 251 h 461"/>
                <a:gd name="T62" fmla="*/ 34 w 224"/>
                <a:gd name="T63" fmla="*/ 236 h 461"/>
                <a:gd name="T64" fmla="*/ 28 w 224"/>
                <a:gd name="T65" fmla="*/ 215 h 461"/>
                <a:gd name="T66" fmla="*/ 28 w 224"/>
                <a:gd name="T67" fmla="*/ 182 h 461"/>
                <a:gd name="T68" fmla="*/ 40 w 224"/>
                <a:gd name="T69" fmla="*/ 163 h 461"/>
                <a:gd name="T70" fmla="*/ 44 w 224"/>
                <a:gd name="T71" fmla="*/ 142 h 461"/>
                <a:gd name="T72" fmla="*/ 59 w 224"/>
                <a:gd name="T73" fmla="*/ 140 h 461"/>
                <a:gd name="T74" fmla="*/ 76 w 224"/>
                <a:gd name="T75" fmla="*/ 134 h 461"/>
                <a:gd name="T76" fmla="*/ 88 w 224"/>
                <a:gd name="T77" fmla="*/ 128 h 461"/>
                <a:gd name="T78" fmla="*/ 100 w 224"/>
                <a:gd name="T79" fmla="*/ 126 h 461"/>
                <a:gd name="T80" fmla="*/ 119 w 224"/>
                <a:gd name="T81" fmla="*/ 107 h 461"/>
                <a:gd name="T82" fmla="*/ 144 w 224"/>
                <a:gd name="T83" fmla="*/ 86 h 461"/>
                <a:gd name="T84" fmla="*/ 153 w 224"/>
                <a:gd name="T85" fmla="*/ 69 h 461"/>
                <a:gd name="T86" fmla="*/ 149 w 224"/>
                <a:gd name="T87" fmla="*/ 55 h 461"/>
                <a:gd name="T88" fmla="*/ 163 w 224"/>
                <a:gd name="T89" fmla="*/ 59 h 461"/>
                <a:gd name="T90" fmla="*/ 180 w 224"/>
                <a:gd name="T91" fmla="*/ 36 h 461"/>
                <a:gd name="T92" fmla="*/ 180 w 224"/>
                <a:gd name="T93" fmla="*/ 15 h 461"/>
                <a:gd name="T94" fmla="*/ 192 w 224"/>
                <a:gd name="T95" fmla="*/ 0 h 461"/>
                <a:gd name="T96" fmla="*/ 201 w 224"/>
                <a:gd name="T97" fmla="*/ 15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4" h="461">
                  <a:moveTo>
                    <a:pt x="201" y="15"/>
                  </a:moveTo>
                  <a:lnTo>
                    <a:pt x="209" y="28"/>
                  </a:lnTo>
                  <a:lnTo>
                    <a:pt x="215" y="52"/>
                  </a:lnTo>
                  <a:lnTo>
                    <a:pt x="219" y="92"/>
                  </a:lnTo>
                  <a:lnTo>
                    <a:pt x="224" y="109"/>
                  </a:lnTo>
                  <a:lnTo>
                    <a:pt x="220" y="125"/>
                  </a:lnTo>
                  <a:lnTo>
                    <a:pt x="215" y="134"/>
                  </a:lnTo>
                  <a:lnTo>
                    <a:pt x="207" y="115"/>
                  </a:lnTo>
                  <a:lnTo>
                    <a:pt x="201" y="125"/>
                  </a:lnTo>
                  <a:lnTo>
                    <a:pt x="205" y="149"/>
                  </a:lnTo>
                  <a:lnTo>
                    <a:pt x="201" y="165"/>
                  </a:lnTo>
                  <a:lnTo>
                    <a:pt x="194" y="173"/>
                  </a:lnTo>
                  <a:lnTo>
                    <a:pt x="190" y="201"/>
                  </a:lnTo>
                  <a:lnTo>
                    <a:pt x="176" y="242"/>
                  </a:lnTo>
                  <a:lnTo>
                    <a:pt x="159" y="288"/>
                  </a:lnTo>
                  <a:lnTo>
                    <a:pt x="136" y="353"/>
                  </a:lnTo>
                  <a:lnTo>
                    <a:pt x="123" y="399"/>
                  </a:lnTo>
                  <a:lnTo>
                    <a:pt x="107" y="439"/>
                  </a:lnTo>
                  <a:lnTo>
                    <a:pt x="82" y="447"/>
                  </a:lnTo>
                  <a:lnTo>
                    <a:pt x="55" y="461"/>
                  </a:lnTo>
                  <a:lnTo>
                    <a:pt x="40" y="453"/>
                  </a:lnTo>
                  <a:lnTo>
                    <a:pt x="17" y="441"/>
                  </a:lnTo>
                  <a:lnTo>
                    <a:pt x="9" y="422"/>
                  </a:lnTo>
                  <a:lnTo>
                    <a:pt x="9" y="393"/>
                  </a:lnTo>
                  <a:lnTo>
                    <a:pt x="2" y="365"/>
                  </a:lnTo>
                  <a:lnTo>
                    <a:pt x="0" y="341"/>
                  </a:lnTo>
                  <a:lnTo>
                    <a:pt x="5" y="317"/>
                  </a:lnTo>
                  <a:lnTo>
                    <a:pt x="19" y="311"/>
                  </a:lnTo>
                  <a:lnTo>
                    <a:pt x="21" y="299"/>
                  </a:lnTo>
                  <a:lnTo>
                    <a:pt x="36" y="272"/>
                  </a:lnTo>
                  <a:lnTo>
                    <a:pt x="40" y="251"/>
                  </a:lnTo>
                  <a:lnTo>
                    <a:pt x="34" y="236"/>
                  </a:lnTo>
                  <a:lnTo>
                    <a:pt x="28" y="215"/>
                  </a:lnTo>
                  <a:lnTo>
                    <a:pt x="28" y="182"/>
                  </a:lnTo>
                  <a:lnTo>
                    <a:pt x="40" y="163"/>
                  </a:lnTo>
                  <a:lnTo>
                    <a:pt x="44" y="142"/>
                  </a:lnTo>
                  <a:lnTo>
                    <a:pt x="59" y="140"/>
                  </a:lnTo>
                  <a:lnTo>
                    <a:pt x="76" y="134"/>
                  </a:lnTo>
                  <a:lnTo>
                    <a:pt x="88" y="128"/>
                  </a:lnTo>
                  <a:lnTo>
                    <a:pt x="100" y="126"/>
                  </a:lnTo>
                  <a:lnTo>
                    <a:pt x="119" y="107"/>
                  </a:lnTo>
                  <a:lnTo>
                    <a:pt x="144" y="86"/>
                  </a:lnTo>
                  <a:lnTo>
                    <a:pt x="153" y="69"/>
                  </a:lnTo>
                  <a:lnTo>
                    <a:pt x="149" y="55"/>
                  </a:lnTo>
                  <a:lnTo>
                    <a:pt x="163" y="59"/>
                  </a:lnTo>
                  <a:lnTo>
                    <a:pt x="180" y="36"/>
                  </a:lnTo>
                  <a:lnTo>
                    <a:pt x="180" y="15"/>
                  </a:lnTo>
                  <a:lnTo>
                    <a:pt x="192" y="0"/>
                  </a:lnTo>
                  <a:lnTo>
                    <a:pt x="201" y="15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60" name="Freeform 159">
              <a:extLst>
                <a:ext uri="{FF2B5EF4-FFF2-40B4-BE49-F238E27FC236}">
                  <a16:creationId xmlns:a16="http://schemas.microsoft.com/office/drawing/2014/main" id="{208CE9BC-06BD-2142-8CCD-07B1A3678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2141"/>
              <a:ext cx="255" cy="227"/>
            </a:xfrm>
            <a:custGeom>
              <a:avLst/>
              <a:gdLst>
                <a:gd name="T0" fmla="*/ 252 w 255"/>
                <a:gd name="T1" fmla="*/ 19 h 227"/>
                <a:gd name="T2" fmla="*/ 252 w 255"/>
                <a:gd name="T3" fmla="*/ 0 h 227"/>
                <a:gd name="T4" fmla="*/ 255 w 255"/>
                <a:gd name="T5" fmla="*/ 0 h 227"/>
                <a:gd name="T6" fmla="*/ 255 w 255"/>
                <a:gd name="T7" fmla="*/ 4 h 227"/>
                <a:gd name="T8" fmla="*/ 255 w 255"/>
                <a:gd name="T9" fmla="*/ 10 h 227"/>
                <a:gd name="T10" fmla="*/ 252 w 255"/>
                <a:gd name="T11" fmla="*/ 61 h 227"/>
                <a:gd name="T12" fmla="*/ 157 w 255"/>
                <a:gd name="T13" fmla="*/ 59 h 227"/>
                <a:gd name="T14" fmla="*/ 154 w 255"/>
                <a:gd name="T15" fmla="*/ 146 h 227"/>
                <a:gd name="T16" fmla="*/ 127 w 255"/>
                <a:gd name="T17" fmla="*/ 150 h 227"/>
                <a:gd name="T18" fmla="*/ 119 w 255"/>
                <a:gd name="T19" fmla="*/ 167 h 227"/>
                <a:gd name="T20" fmla="*/ 123 w 255"/>
                <a:gd name="T21" fmla="*/ 217 h 227"/>
                <a:gd name="T22" fmla="*/ 6 w 255"/>
                <a:gd name="T23" fmla="*/ 217 h 227"/>
                <a:gd name="T24" fmla="*/ 0 w 255"/>
                <a:gd name="T25" fmla="*/ 227 h 227"/>
                <a:gd name="T26" fmla="*/ 2 w 255"/>
                <a:gd name="T27" fmla="*/ 213 h 227"/>
                <a:gd name="T28" fmla="*/ 2 w 255"/>
                <a:gd name="T29" fmla="*/ 213 h 227"/>
                <a:gd name="T30" fmla="*/ 69 w 255"/>
                <a:gd name="T31" fmla="*/ 211 h 227"/>
                <a:gd name="T32" fmla="*/ 73 w 255"/>
                <a:gd name="T33" fmla="*/ 198 h 227"/>
                <a:gd name="T34" fmla="*/ 85 w 255"/>
                <a:gd name="T35" fmla="*/ 182 h 227"/>
                <a:gd name="T36" fmla="*/ 96 w 255"/>
                <a:gd name="T37" fmla="*/ 136 h 227"/>
                <a:gd name="T38" fmla="*/ 138 w 255"/>
                <a:gd name="T39" fmla="*/ 100 h 227"/>
                <a:gd name="T40" fmla="*/ 156 w 255"/>
                <a:gd name="T41" fmla="*/ 56 h 227"/>
                <a:gd name="T42" fmla="*/ 163 w 255"/>
                <a:gd name="T43" fmla="*/ 54 h 227"/>
                <a:gd name="T44" fmla="*/ 175 w 255"/>
                <a:gd name="T45" fmla="*/ 27 h 227"/>
                <a:gd name="T46" fmla="*/ 200 w 255"/>
                <a:gd name="T47" fmla="*/ 23 h 227"/>
                <a:gd name="T48" fmla="*/ 209 w 255"/>
                <a:gd name="T49" fmla="*/ 29 h 227"/>
                <a:gd name="T50" fmla="*/ 223 w 255"/>
                <a:gd name="T51" fmla="*/ 29 h 227"/>
                <a:gd name="T52" fmla="*/ 232 w 255"/>
                <a:gd name="T53" fmla="*/ 21 h 227"/>
                <a:gd name="T54" fmla="*/ 252 w 255"/>
                <a:gd name="T55" fmla="*/ 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5" h="227">
                  <a:moveTo>
                    <a:pt x="252" y="19"/>
                  </a:moveTo>
                  <a:lnTo>
                    <a:pt x="252" y="0"/>
                  </a:lnTo>
                  <a:lnTo>
                    <a:pt x="255" y="0"/>
                  </a:lnTo>
                  <a:lnTo>
                    <a:pt x="255" y="4"/>
                  </a:lnTo>
                  <a:lnTo>
                    <a:pt x="255" y="10"/>
                  </a:lnTo>
                  <a:lnTo>
                    <a:pt x="252" y="61"/>
                  </a:lnTo>
                  <a:lnTo>
                    <a:pt x="157" y="59"/>
                  </a:lnTo>
                  <a:lnTo>
                    <a:pt x="154" y="146"/>
                  </a:lnTo>
                  <a:lnTo>
                    <a:pt x="127" y="150"/>
                  </a:lnTo>
                  <a:lnTo>
                    <a:pt x="119" y="167"/>
                  </a:lnTo>
                  <a:lnTo>
                    <a:pt x="123" y="217"/>
                  </a:lnTo>
                  <a:lnTo>
                    <a:pt x="6" y="217"/>
                  </a:lnTo>
                  <a:lnTo>
                    <a:pt x="0" y="227"/>
                  </a:lnTo>
                  <a:lnTo>
                    <a:pt x="2" y="213"/>
                  </a:lnTo>
                  <a:lnTo>
                    <a:pt x="2" y="213"/>
                  </a:lnTo>
                  <a:lnTo>
                    <a:pt x="69" y="211"/>
                  </a:lnTo>
                  <a:lnTo>
                    <a:pt x="73" y="198"/>
                  </a:lnTo>
                  <a:lnTo>
                    <a:pt x="85" y="182"/>
                  </a:lnTo>
                  <a:lnTo>
                    <a:pt x="96" y="136"/>
                  </a:lnTo>
                  <a:lnTo>
                    <a:pt x="138" y="100"/>
                  </a:lnTo>
                  <a:lnTo>
                    <a:pt x="156" y="56"/>
                  </a:lnTo>
                  <a:lnTo>
                    <a:pt x="163" y="54"/>
                  </a:lnTo>
                  <a:lnTo>
                    <a:pt x="175" y="27"/>
                  </a:lnTo>
                  <a:lnTo>
                    <a:pt x="200" y="23"/>
                  </a:lnTo>
                  <a:lnTo>
                    <a:pt x="209" y="29"/>
                  </a:lnTo>
                  <a:lnTo>
                    <a:pt x="223" y="29"/>
                  </a:lnTo>
                  <a:lnTo>
                    <a:pt x="232" y="21"/>
                  </a:lnTo>
                  <a:lnTo>
                    <a:pt x="252" y="19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61" name="Freeform 160">
              <a:extLst>
                <a:ext uri="{FF2B5EF4-FFF2-40B4-BE49-F238E27FC236}">
                  <a16:creationId xmlns:a16="http://schemas.microsoft.com/office/drawing/2014/main" id="{7EA809AB-D539-F54E-8F9F-3B97C729D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4" y="2335"/>
              <a:ext cx="485" cy="455"/>
            </a:xfrm>
            <a:custGeom>
              <a:avLst/>
              <a:gdLst>
                <a:gd name="T0" fmla="*/ 357 w 485"/>
                <a:gd name="T1" fmla="*/ 426 h 455"/>
                <a:gd name="T2" fmla="*/ 353 w 485"/>
                <a:gd name="T3" fmla="*/ 397 h 455"/>
                <a:gd name="T4" fmla="*/ 332 w 485"/>
                <a:gd name="T5" fmla="*/ 359 h 455"/>
                <a:gd name="T6" fmla="*/ 322 w 485"/>
                <a:gd name="T7" fmla="*/ 332 h 455"/>
                <a:gd name="T8" fmla="*/ 303 w 485"/>
                <a:gd name="T9" fmla="*/ 340 h 455"/>
                <a:gd name="T10" fmla="*/ 313 w 485"/>
                <a:gd name="T11" fmla="*/ 370 h 455"/>
                <a:gd name="T12" fmla="*/ 282 w 485"/>
                <a:gd name="T13" fmla="*/ 415 h 455"/>
                <a:gd name="T14" fmla="*/ 242 w 485"/>
                <a:gd name="T15" fmla="*/ 397 h 455"/>
                <a:gd name="T16" fmla="*/ 226 w 485"/>
                <a:gd name="T17" fmla="*/ 415 h 455"/>
                <a:gd name="T18" fmla="*/ 211 w 485"/>
                <a:gd name="T19" fmla="*/ 428 h 455"/>
                <a:gd name="T20" fmla="*/ 176 w 485"/>
                <a:gd name="T21" fmla="*/ 420 h 455"/>
                <a:gd name="T22" fmla="*/ 144 w 485"/>
                <a:gd name="T23" fmla="*/ 426 h 455"/>
                <a:gd name="T24" fmla="*/ 121 w 485"/>
                <a:gd name="T25" fmla="*/ 403 h 455"/>
                <a:gd name="T26" fmla="*/ 94 w 485"/>
                <a:gd name="T27" fmla="*/ 399 h 455"/>
                <a:gd name="T28" fmla="*/ 78 w 485"/>
                <a:gd name="T29" fmla="*/ 445 h 455"/>
                <a:gd name="T30" fmla="*/ 59 w 485"/>
                <a:gd name="T31" fmla="*/ 455 h 455"/>
                <a:gd name="T32" fmla="*/ 46 w 485"/>
                <a:gd name="T33" fmla="*/ 443 h 455"/>
                <a:gd name="T34" fmla="*/ 48 w 485"/>
                <a:gd name="T35" fmla="*/ 418 h 455"/>
                <a:gd name="T36" fmla="*/ 30 w 485"/>
                <a:gd name="T37" fmla="*/ 384 h 455"/>
                <a:gd name="T38" fmla="*/ 29 w 485"/>
                <a:gd name="T39" fmla="*/ 361 h 455"/>
                <a:gd name="T40" fmla="*/ 15 w 485"/>
                <a:gd name="T41" fmla="*/ 330 h 455"/>
                <a:gd name="T42" fmla="*/ 0 w 485"/>
                <a:gd name="T43" fmla="*/ 321 h 455"/>
                <a:gd name="T44" fmla="*/ 9 w 485"/>
                <a:gd name="T45" fmla="*/ 294 h 455"/>
                <a:gd name="T46" fmla="*/ 15 w 485"/>
                <a:gd name="T47" fmla="*/ 269 h 455"/>
                <a:gd name="T48" fmla="*/ 17 w 485"/>
                <a:gd name="T49" fmla="*/ 240 h 455"/>
                <a:gd name="T50" fmla="*/ 55 w 485"/>
                <a:gd name="T51" fmla="*/ 217 h 455"/>
                <a:gd name="T52" fmla="*/ 52 w 485"/>
                <a:gd name="T53" fmla="*/ 67 h 455"/>
                <a:gd name="T54" fmla="*/ 84 w 485"/>
                <a:gd name="T55" fmla="*/ 0 h 455"/>
                <a:gd name="T56" fmla="*/ 316 w 485"/>
                <a:gd name="T57" fmla="*/ 0 h 455"/>
                <a:gd name="T58" fmla="*/ 445 w 485"/>
                <a:gd name="T59" fmla="*/ 33 h 455"/>
                <a:gd name="T60" fmla="*/ 443 w 485"/>
                <a:gd name="T61" fmla="*/ 75 h 455"/>
                <a:gd name="T62" fmla="*/ 468 w 485"/>
                <a:gd name="T63" fmla="*/ 123 h 455"/>
                <a:gd name="T64" fmla="*/ 470 w 485"/>
                <a:gd name="T65" fmla="*/ 155 h 455"/>
                <a:gd name="T66" fmla="*/ 439 w 485"/>
                <a:gd name="T67" fmla="*/ 171 h 455"/>
                <a:gd name="T68" fmla="*/ 426 w 485"/>
                <a:gd name="T69" fmla="*/ 244 h 455"/>
                <a:gd name="T70" fmla="*/ 426 w 485"/>
                <a:gd name="T71" fmla="*/ 286 h 455"/>
                <a:gd name="T72" fmla="*/ 397 w 485"/>
                <a:gd name="T73" fmla="*/ 338 h 455"/>
                <a:gd name="T74" fmla="*/ 382 w 485"/>
                <a:gd name="T75" fmla="*/ 376 h 455"/>
                <a:gd name="T76" fmla="*/ 361 w 485"/>
                <a:gd name="T77" fmla="*/ 42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5" h="455">
                  <a:moveTo>
                    <a:pt x="361" y="426"/>
                  </a:moveTo>
                  <a:lnTo>
                    <a:pt x="357" y="426"/>
                  </a:lnTo>
                  <a:lnTo>
                    <a:pt x="357" y="409"/>
                  </a:lnTo>
                  <a:lnTo>
                    <a:pt x="353" y="397"/>
                  </a:lnTo>
                  <a:lnTo>
                    <a:pt x="338" y="384"/>
                  </a:lnTo>
                  <a:lnTo>
                    <a:pt x="332" y="359"/>
                  </a:lnTo>
                  <a:lnTo>
                    <a:pt x="336" y="334"/>
                  </a:lnTo>
                  <a:lnTo>
                    <a:pt x="322" y="332"/>
                  </a:lnTo>
                  <a:lnTo>
                    <a:pt x="320" y="340"/>
                  </a:lnTo>
                  <a:lnTo>
                    <a:pt x="303" y="340"/>
                  </a:lnTo>
                  <a:lnTo>
                    <a:pt x="309" y="351"/>
                  </a:lnTo>
                  <a:lnTo>
                    <a:pt x="313" y="370"/>
                  </a:lnTo>
                  <a:lnTo>
                    <a:pt x="295" y="390"/>
                  </a:lnTo>
                  <a:lnTo>
                    <a:pt x="282" y="415"/>
                  </a:lnTo>
                  <a:lnTo>
                    <a:pt x="267" y="418"/>
                  </a:lnTo>
                  <a:lnTo>
                    <a:pt x="242" y="397"/>
                  </a:lnTo>
                  <a:lnTo>
                    <a:pt x="230" y="405"/>
                  </a:lnTo>
                  <a:lnTo>
                    <a:pt x="226" y="415"/>
                  </a:lnTo>
                  <a:lnTo>
                    <a:pt x="211" y="420"/>
                  </a:lnTo>
                  <a:lnTo>
                    <a:pt x="211" y="428"/>
                  </a:lnTo>
                  <a:lnTo>
                    <a:pt x="180" y="428"/>
                  </a:lnTo>
                  <a:lnTo>
                    <a:pt x="176" y="420"/>
                  </a:lnTo>
                  <a:lnTo>
                    <a:pt x="155" y="420"/>
                  </a:lnTo>
                  <a:lnTo>
                    <a:pt x="144" y="426"/>
                  </a:lnTo>
                  <a:lnTo>
                    <a:pt x="136" y="422"/>
                  </a:lnTo>
                  <a:lnTo>
                    <a:pt x="121" y="403"/>
                  </a:lnTo>
                  <a:lnTo>
                    <a:pt x="115" y="393"/>
                  </a:lnTo>
                  <a:lnTo>
                    <a:pt x="94" y="399"/>
                  </a:lnTo>
                  <a:lnTo>
                    <a:pt x="86" y="415"/>
                  </a:lnTo>
                  <a:lnTo>
                    <a:pt x="78" y="445"/>
                  </a:lnTo>
                  <a:lnTo>
                    <a:pt x="69" y="451"/>
                  </a:lnTo>
                  <a:lnTo>
                    <a:pt x="59" y="455"/>
                  </a:lnTo>
                  <a:lnTo>
                    <a:pt x="55" y="453"/>
                  </a:lnTo>
                  <a:lnTo>
                    <a:pt x="46" y="443"/>
                  </a:lnTo>
                  <a:lnTo>
                    <a:pt x="44" y="432"/>
                  </a:lnTo>
                  <a:lnTo>
                    <a:pt x="48" y="418"/>
                  </a:lnTo>
                  <a:lnTo>
                    <a:pt x="48" y="405"/>
                  </a:lnTo>
                  <a:lnTo>
                    <a:pt x="30" y="384"/>
                  </a:lnTo>
                  <a:lnTo>
                    <a:pt x="27" y="369"/>
                  </a:lnTo>
                  <a:lnTo>
                    <a:pt x="29" y="361"/>
                  </a:lnTo>
                  <a:lnTo>
                    <a:pt x="17" y="351"/>
                  </a:lnTo>
                  <a:lnTo>
                    <a:pt x="15" y="330"/>
                  </a:lnTo>
                  <a:lnTo>
                    <a:pt x="9" y="319"/>
                  </a:lnTo>
                  <a:lnTo>
                    <a:pt x="0" y="321"/>
                  </a:lnTo>
                  <a:lnTo>
                    <a:pt x="2" y="307"/>
                  </a:lnTo>
                  <a:lnTo>
                    <a:pt x="9" y="294"/>
                  </a:lnTo>
                  <a:lnTo>
                    <a:pt x="6" y="278"/>
                  </a:lnTo>
                  <a:lnTo>
                    <a:pt x="15" y="269"/>
                  </a:lnTo>
                  <a:lnTo>
                    <a:pt x="9" y="261"/>
                  </a:lnTo>
                  <a:lnTo>
                    <a:pt x="17" y="240"/>
                  </a:lnTo>
                  <a:lnTo>
                    <a:pt x="30" y="215"/>
                  </a:lnTo>
                  <a:lnTo>
                    <a:pt x="55" y="217"/>
                  </a:lnTo>
                  <a:lnTo>
                    <a:pt x="52" y="82"/>
                  </a:lnTo>
                  <a:lnTo>
                    <a:pt x="52" y="67"/>
                  </a:lnTo>
                  <a:lnTo>
                    <a:pt x="86" y="67"/>
                  </a:lnTo>
                  <a:lnTo>
                    <a:pt x="84" y="0"/>
                  </a:lnTo>
                  <a:lnTo>
                    <a:pt x="203" y="0"/>
                  </a:lnTo>
                  <a:lnTo>
                    <a:pt x="316" y="0"/>
                  </a:lnTo>
                  <a:lnTo>
                    <a:pt x="434" y="0"/>
                  </a:lnTo>
                  <a:lnTo>
                    <a:pt x="445" y="33"/>
                  </a:lnTo>
                  <a:lnTo>
                    <a:pt x="437" y="38"/>
                  </a:lnTo>
                  <a:lnTo>
                    <a:pt x="443" y="75"/>
                  </a:lnTo>
                  <a:lnTo>
                    <a:pt x="457" y="115"/>
                  </a:lnTo>
                  <a:lnTo>
                    <a:pt x="468" y="123"/>
                  </a:lnTo>
                  <a:lnTo>
                    <a:pt x="485" y="136"/>
                  </a:lnTo>
                  <a:lnTo>
                    <a:pt x="470" y="155"/>
                  </a:lnTo>
                  <a:lnTo>
                    <a:pt x="449" y="161"/>
                  </a:lnTo>
                  <a:lnTo>
                    <a:pt x="439" y="171"/>
                  </a:lnTo>
                  <a:lnTo>
                    <a:pt x="437" y="194"/>
                  </a:lnTo>
                  <a:lnTo>
                    <a:pt x="426" y="244"/>
                  </a:lnTo>
                  <a:lnTo>
                    <a:pt x="430" y="257"/>
                  </a:lnTo>
                  <a:lnTo>
                    <a:pt x="426" y="286"/>
                  </a:lnTo>
                  <a:lnTo>
                    <a:pt x="414" y="321"/>
                  </a:lnTo>
                  <a:lnTo>
                    <a:pt x="397" y="338"/>
                  </a:lnTo>
                  <a:lnTo>
                    <a:pt x="386" y="363"/>
                  </a:lnTo>
                  <a:lnTo>
                    <a:pt x="382" y="376"/>
                  </a:lnTo>
                  <a:lnTo>
                    <a:pt x="368" y="386"/>
                  </a:lnTo>
                  <a:lnTo>
                    <a:pt x="361" y="422"/>
                  </a:lnTo>
                  <a:lnTo>
                    <a:pt x="361" y="426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62" name="Freeform 161">
              <a:extLst>
                <a:ext uri="{FF2B5EF4-FFF2-40B4-BE49-F238E27FC236}">
                  <a16:creationId xmlns:a16="http://schemas.microsoft.com/office/drawing/2014/main" id="{A45A9AD0-3560-1F41-B52D-A2E23A626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" y="2667"/>
              <a:ext cx="342" cy="296"/>
            </a:xfrm>
            <a:custGeom>
              <a:avLst/>
              <a:gdLst>
                <a:gd name="T0" fmla="*/ 302 w 342"/>
                <a:gd name="T1" fmla="*/ 94 h 296"/>
                <a:gd name="T2" fmla="*/ 302 w 342"/>
                <a:gd name="T3" fmla="*/ 121 h 296"/>
                <a:gd name="T4" fmla="*/ 298 w 342"/>
                <a:gd name="T5" fmla="*/ 131 h 296"/>
                <a:gd name="T6" fmla="*/ 282 w 342"/>
                <a:gd name="T7" fmla="*/ 133 h 296"/>
                <a:gd name="T8" fmla="*/ 271 w 342"/>
                <a:gd name="T9" fmla="*/ 152 h 296"/>
                <a:gd name="T10" fmla="*/ 290 w 342"/>
                <a:gd name="T11" fmla="*/ 154 h 296"/>
                <a:gd name="T12" fmla="*/ 305 w 342"/>
                <a:gd name="T13" fmla="*/ 171 h 296"/>
                <a:gd name="T14" fmla="*/ 311 w 342"/>
                <a:gd name="T15" fmla="*/ 184 h 296"/>
                <a:gd name="T16" fmla="*/ 325 w 342"/>
                <a:gd name="T17" fmla="*/ 192 h 296"/>
                <a:gd name="T18" fmla="*/ 342 w 342"/>
                <a:gd name="T19" fmla="*/ 229 h 296"/>
                <a:gd name="T20" fmla="*/ 323 w 342"/>
                <a:gd name="T21" fmla="*/ 252 h 296"/>
                <a:gd name="T22" fmla="*/ 305 w 342"/>
                <a:gd name="T23" fmla="*/ 271 h 296"/>
                <a:gd name="T24" fmla="*/ 286 w 342"/>
                <a:gd name="T25" fmla="*/ 288 h 296"/>
                <a:gd name="T26" fmla="*/ 265 w 342"/>
                <a:gd name="T27" fmla="*/ 286 h 296"/>
                <a:gd name="T28" fmla="*/ 240 w 342"/>
                <a:gd name="T29" fmla="*/ 296 h 296"/>
                <a:gd name="T30" fmla="*/ 221 w 342"/>
                <a:gd name="T31" fmla="*/ 288 h 296"/>
                <a:gd name="T32" fmla="*/ 209 w 342"/>
                <a:gd name="T33" fmla="*/ 296 h 296"/>
                <a:gd name="T34" fmla="*/ 183 w 342"/>
                <a:gd name="T35" fmla="*/ 275 h 296"/>
                <a:gd name="T36" fmla="*/ 175 w 342"/>
                <a:gd name="T37" fmla="*/ 259 h 296"/>
                <a:gd name="T38" fmla="*/ 160 w 342"/>
                <a:gd name="T39" fmla="*/ 267 h 296"/>
                <a:gd name="T40" fmla="*/ 144 w 342"/>
                <a:gd name="T41" fmla="*/ 265 h 296"/>
                <a:gd name="T42" fmla="*/ 137 w 342"/>
                <a:gd name="T43" fmla="*/ 271 h 296"/>
                <a:gd name="T44" fmla="*/ 123 w 342"/>
                <a:gd name="T45" fmla="*/ 267 h 296"/>
                <a:gd name="T46" fmla="*/ 106 w 342"/>
                <a:gd name="T47" fmla="*/ 238 h 296"/>
                <a:gd name="T48" fmla="*/ 100 w 342"/>
                <a:gd name="T49" fmla="*/ 227 h 296"/>
                <a:gd name="T50" fmla="*/ 77 w 342"/>
                <a:gd name="T51" fmla="*/ 213 h 296"/>
                <a:gd name="T52" fmla="*/ 69 w 342"/>
                <a:gd name="T53" fmla="*/ 194 h 296"/>
                <a:gd name="T54" fmla="*/ 58 w 342"/>
                <a:gd name="T55" fmla="*/ 179 h 296"/>
                <a:gd name="T56" fmla="*/ 37 w 342"/>
                <a:gd name="T57" fmla="*/ 161 h 296"/>
                <a:gd name="T58" fmla="*/ 37 w 342"/>
                <a:gd name="T59" fmla="*/ 150 h 296"/>
                <a:gd name="T60" fmla="*/ 19 w 342"/>
                <a:gd name="T61" fmla="*/ 136 h 296"/>
                <a:gd name="T62" fmla="*/ 0 w 342"/>
                <a:gd name="T63" fmla="*/ 123 h 296"/>
                <a:gd name="T64" fmla="*/ 10 w 342"/>
                <a:gd name="T65" fmla="*/ 119 h 296"/>
                <a:gd name="T66" fmla="*/ 19 w 342"/>
                <a:gd name="T67" fmla="*/ 113 h 296"/>
                <a:gd name="T68" fmla="*/ 27 w 342"/>
                <a:gd name="T69" fmla="*/ 83 h 296"/>
                <a:gd name="T70" fmla="*/ 35 w 342"/>
                <a:gd name="T71" fmla="*/ 67 h 296"/>
                <a:gd name="T72" fmla="*/ 56 w 342"/>
                <a:gd name="T73" fmla="*/ 61 h 296"/>
                <a:gd name="T74" fmla="*/ 62 w 342"/>
                <a:gd name="T75" fmla="*/ 71 h 296"/>
                <a:gd name="T76" fmla="*/ 77 w 342"/>
                <a:gd name="T77" fmla="*/ 90 h 296"/>
                <a:gd name="T78" fmla="*/ 85 w 342"/>
                <a:gd name="T79" fmla="*/ 94 h 296"/>
                <a:gd name="T80" fmla="*/ 96 w 342"/>
                <a:gd name="T81" fmla="*/ 88 h 296"/>
                <a:gd name="T82" fmla="*/ 117 w 342"/>
                <a:gd name="T83" fmla="*/ 88 h 296"/>
                <a:gd name="T84" fmla="*/ 121 w 342"/>
                <a:gd name="T85" fmla="*/ 96 h 296"/>
                <a:gd name="T86" fmla="*/ 152 w 342"/>
                <a:gd name="T87" fmla="*/ 96 h 296"/>
                <a:gd name="T88" fmla="*/ 152 w 342"/>
                <a:gd name="T89" fmla="*/ 88 h 296"/>
                <a:gd name="T90" fmla="*/ 167 w 342"/>
                <a:gd name="T91" fmla="*/ 83 h 296"/>
                <a:gd name="T92" fmla="*/ 171 w 342"/>
                <a:gd name="T93" fmla="*/ 73 h 296"/>
                <a:gd name="T94" fmla="*/ 183 w 342"/>
                <a:gd name="T95" fmla="*/ 65 h 296"/>
                <a:gd name="T96" fmla="*/ 208 w 342"/>
                <a:gd name="T97" fmla="*/ 86 h 296"/>
                <a:gd name="T98" fmla="*/ 223 w 342"/>
                <a:gd name="T99" fmla="*/ 83 h 296"/>
                <a:gd name="T100" fmla="*/ 236 w 342"/>
                <a:gd name="T101" fmla="*/ 58 h 296"/>
                <a:gd name="T102" fmla="*/ 254 w 342"/>
                <a:gd name="T103" fmla="*/ 38 h 296"/>
                <a:gd name="T104" fmla="*/ 250 w 342"/>
                <a:gd name="T105" fmla="*/ 19 h 296"/>
                <a:gd name="T106" fmla="*/ 244 w 342"/>
                <a:gd name="T107" fmla="*/ 8 h 296"/>
                <a:gd name="T108" fmla="*/ 261 w 342"/>
                <a:gd name="T109" fmla="*/ 8 h 296"/>
                <a:gd name="T110" fmla="*/ 263 w 342"/>
                <a:gd name="T111" fmla="*/ 0 h 296"/>
                <a:gd name="T112" fmla="*/ 277 w 342"/>
                <a:gd name="T113" fmla="*/ 2 h 296"/>
                <a:gd name="T114" fmla="*/ 273 w 342"/>
                <a:gd name="T115" fmla="*/ 27 h 296"/>
                <a:gd name="T116" fmla="*/ 279 w 342"/>
                <a:gd name="T117" fmla="*/ 52 h 296"/>
                <a:gd name="T118" fmla="*/ 294 w 342"/>
                <a:gd name="T119" fmla="*/ 65 h 296"/>
                <a:gd name="T120" fmla="*/ 298 w 342"/>
                <a:gd name="T121" fmla="*/ 77 h 296"/>
                <a:gd name="T122" fmla="*/ 298 w 342"/>
                <a:gd name="T123" fmla="*/ 94 h 296"/>
                <a:gd name="T124" fmla="*/ 302 w 342"/>
                <a:gd name="T125" fmla="*/ 9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" h="296">
                  <a:moveTo>
                    <a:pt x="302" y="94"/>
                  </a:moveTo>
                  <a:lnTo>
                    <a:pt x="302" y="121"/>
                  </a:lnTo>
                  <a:lnTo>
                    <a:pt x="298" y="131"/>
                  </a:lnTo>
                  <a:lnTo>
                    <a:pt x="282" y="133"/>
                  </a:lnTo>
                  <a:lnTo>
                    <a:pt x="271" y="152"/>
                  </a:lnTo>
                  <a:lnTo>
                    <a:pt x="290" y="154"/>
                  </a:lnTo>
                  <a:lnTo>
                    <a:pt x="305" y="171"/>
                  </a:lnTo>
                  <a:lnTo>
                    <a:pt x="311" y="184"/>
                  </a:lnTo>
                  <a:lnTo>
                    <a:pt x="325" y="192"/>
                  </a:lnTo>
                  <a:lnTo>
                    <a:pt x="342" y="229"/>
                  </a:lnTo>
                  <a:lnTo>
                    <a:pt x="323" y="252"/>
                  </a:lnTo>
                  <a:lnTo>
                    <a:pt x="305" y="271"/>
                  </a:lnTo>
                  <a:lnTo>
                    <a:pt x="286" y="288"/>
                  </a:lnTo>
                  <a:lnTo>
                    <a:pt x="265" y="286"/>
                  </a:lnTo>
                  <a:lnTo>
                    <a:pt x="240" y="296"/>
                  </a:lnTo>
                  <a:lnTo>
                    <a:pt x="221" y="288"/>
                  </a:lnTo>
                  <a:lnTo>
                    <a:pt x="209" y="296"/>
                  </a:lnTo>
                  <a:lnTo>
                    <a:pt x="183" y="275"/>
                  </a:lnTo>
                  <a:lnTo>
                    <a:pt x="175" y="259"/>
                  </a:lnTo>
                  <a:lnTo>
                    <a:pt x="160" y="267"/>
                  </a:lnTo>
                  <a:lnTo>
                    <a:pt x="144" y="265"/>
                  </a:lnTo>
                  <a:lnTo>
                    <a:pt x="137" y="271"/>
                  </a:lnTo>
                  <a:lnTo>
                    <a:pt x="123" y="267"/>
                  </a:lnTo>
                  <a:lnTo>
                    <a:pt x="106" y="238"/>
                  </a:lnTo>
                  <a:lnTo>
                    <a:pt x="100" y="227"/>
                  </a:lnTo>
                  <a:lnTo>
                    <a:pt x="77" y="213"/>
                  </a:lnTo>
                  <a:lnTo>
                    <a:pt x="69" y="194"/>
                  </a:lnTo>
                  <a:lnTo>
                    <a:pt x="58" y="179"/>
                  </a:lnTo>
                  <a:lnTo>
                    <a:pt x="37" y="161"/>
                  </a:lnTo>
                  <a:lnTo>
                    <a:pt x="37" y="150"/>
                  </a:lnTo>
                  <a:lnTo>
                    <a:pt x="19" y="136"/>
                  </a:lnTo>
                  <a:lnTo>
                    <a:pt x="0" y="123"/>
                  </a:lnTo>
                  <a:lnTo>
                    <a:pt x="10" y="119"/>
                  </a:lnTo>
                  <a:lnTo>
                    <a:pt x="19" y="113"/>
                  </a:lnTo>
                  <a:lnTo>
                    <a:pt x="27" y="83"/>
                  </a:lnTo>
                  <a:lnTo>
                    <a:pt x="35" y="67"/>
                  </a:lnTo>
                  <a:lnTo>
                    <a:pt x="56" y="61"/>
                  </a:lnTo>
                  <a:lnTo>
                    <a:pt x="62" y="71"/>
                  </a:lnTo>
                  <a:lnTo>
                    <a:pt x="77" y="90"/>
                  </a:lnTo>
                  <a:lnTo>
                    <a:pt x="85" y="94"/>
                  </a:lnTo>
                  <a:lnTo>
                    <a:pt x="96" y="88"/>
                  </a:lnTo>
                  <a:lnTo>
                    <a:pt x="117" y="88"/>
                  </a:lnTo>
                  <a:lnTo>
                    <a:pt x="121" y="96"/>
                  </a:lnTo>
                  <a:lnTo>
                    <a:pt x="152" y="96"/>
                  </a:lnTo>
                  <a:lnTo>
                    <a:pt x="152" y="88"/>
                  </a:lnTo>
                  <a:lnTo>
                    <a:pt x="167" y="83"/>
                  </a:lnTo>
                  <a:lnTo>
                    <a:pt x="171" y="73"/>
                  </a:lnTo>
                  <a:lnTo>
                    <a:pt x="183" y="65"/>
                  </a:lnTo>
                  <a:lnTo>
                    <a:pt x="208" y="86"/>
                  </a:lnTo>
                  <a:lnTo>
                    <a:pt x="223" y="83"/>
                  </a:lnTo>
                  <a:lnTo>
                    <a:pt x="236" y="58"/>
                  </a:lnTo>
                  <a:lnTo>
                    <a:pt x="254" y="38"/>
                  </a:lnTo>
                  <a:lnTo>
                    <a:pt x="250" y="19"/>
                  </a:lnTo>
                  <a:lnTo>
                    <a:pt x="244" y="8"/>
                  </a:lnTo>
                  <a:lnTo>
                    <a:pt x="261" y="8"/>
                  </a:lnTo>
                  <a:lnTo>
                    <a:pt x="263" y="0"/>
                  </a:lnTo>
                  <a:lnTo>
                    <a:pt x="277" y="2"/>
                  </a:lnTo>
                  <a:lnTo>
                    <a:pt x="273" y="27"/>
                  </a:lnTo>
                  <a:lnTo>
                    <a:pt x="279" y="52"/>
                  </a:lnTo>
                  <a:lnTo>
                    <a:pt x="294" y="65"/>
                  </a:lnTo>
                  <a:lnTo>
                    <a:pt x="298" y="77"/>
                  </a:lnTo>
                  <a:lnTo>
                    <a:pt x="298" y="94"/>
                  </a:lnTo>
                  <a:lnTo>
                    <a:pt x="302" y="94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63" name="Freeform 163">
              <a:extLst>
                <a:ext uri="{FF2B5EF4-FFF2-40B4-BE49-F238E27FC236}">
                  <a16:creationId xmlns:a16="http://schemas.microsoft.com/office/drawing/2014/main" id="{819F291B-F674-6243-A91C-9330A7370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" y="2694"/>
              <a:ext cx="192" cy="117"/>
            </a:xfrm>
            <a:custGeom>
              <a:avLst/>
              <a:gdLst>
                <a:gd name="T0" fmla="*/ 192 w 192"/>
                <a:gd name="T1" fmla="*/ 67 h 117"/>
                <a:gd name="T2" fmla="*/ 178 w 192"/>
                <a:gd name="T3" fmla="*/ 88 h 117"/>
                <a:gd name="T4" fmla="*/ 159 w 192"/>
                <a:gd name="T5" fmla="*/ 117 h 117"/>
                <a:gd name="T6" fmla="*/ 134 w 192"/>
                <a:gd name="T7" fmla="*/ 117 h 117"/>
                <a:gd name="T8" fmla="*/ 34 w 192"/>
                <a:gd name="T9" fmla="*/ 77 h 117"/>
                <a:gd name="T10" fmla="*/ 23 w 192"/>
                <a:gd name="T11" fmla="*/ 65 h 117"/>
                <a:gd name="T12" fmla="*/ 11 w 192"/>
                <a:gd name="T13" fmla="*/ 48 h 117"/>
                <a:gd name="T14" fmla="*/ 0 w 192"/>
                <a:gd name="T15" fmla="*/ 29 h 117"/>
                <a:gd name="T16" fmla="*/ 8 w 192"/>
                <a:gd name="T17" fmla="*/ 17 h 117"/>
                <a:gd name="T18" fmla="*/ 17 w 192"/>
                <a:gd name="T19" fmla="*/ 0 h 117"/>
                <a:gd name="T20" fmla="*/ 27 w 192"/>
                <a:gd name="T21" fmla="*/ 6 h 117"/>
                <a:gd name="T22" fmla="*/ 33 w 192"/>
                <a:gd name="T23" fmla="*/ 19 h 117"/>
                <a:gd name="T24" fmla="*/ 48 w 192"/>
                <a:gd name="T25" fmla="*/ 34 h 117"/>
                <a:gd name="T26" fmla="*/ 61 w 192"/>
                <a:gd name="T27" fmla="*/ 34 h 117"/>
                <a:gd name="T28" fmla="*/ 90 w 192"/>
                <a:gd name="T29" fmla="*/ 25 h 117"/>
                <a:gd name="T30" fmla="*/ 123 w 192"/>
                <a:gd name="T31" fmla="*/ 21 h 117"/>
                <a:gd name="T32" fmla="*/ 148 w 192"/>
                <a:gd name="T33" fmla="*/ 10 h 117"/>
                <a:gd name="T34" fmla="*/ 163 w 192"/>
                <a:gd name="T35" fmla="*/ 8 h 117"/>
                <a:gd name="T36" fmla="*/ 173 w 192"/>
                <a:gd name="T37" fmla="*/ 2 h 117"/>
                <a:gd name="T38" fmla="*/ 190 w 192"/>
                <a:gd name="T39" fmla="*/ 0 h 117"/>
                <a:gd name="T40" fmla="*/ 190 w 192"/>
                <a:gd name="T41" fmla="*/ 2 h 117"/>
                <a:gd name="T42" fmla="*/ 190 w 192"/>
                <a:gd name="T43" fmla="*/ 15 h 117"/>
                <a:gd name="T44" fmla="*/ 192 w 192"/>
                <a:gd name="T45" fmla="*/ 50 h 117"/>
                <a:gd name="T46" fmla="*/ 192 w 192"/>
                <a:gd name="T47" fmla="*/ 6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2" h="117">
                  <a:moveTo>
                    <a:pt x="192" y="67"/>
                  </a:moveTo>
                  <a:lnTo>
                    <a:pt x="178" y="88"/>
                  </a:lnTo>
                  <a:lnTo>
                    <a:pt x="159" y="117"/>
                  </a:lnTo>
                  <a:lnTo>
                    <a:pt x="134" y="117"/>
                  </a:lnTo>
                  <a:lnTo>
                    <a:pt x="34" y="77"/>
                  </a:lnTo>
                  <a:lnTo>
                    <a:pt x="23" y="65"/>
                  </a:lnTo>
                  <a:lnTo>
                    <a:pt x="11" y="48"/>
                  </a:lnTo>
                  <a:lnTo>
                    <a:pt x="0" y="29"/>
                  </a:lnTo>
                  <a:lnTo>
                    <a:pt x="8" y="17"/>
                  </a:lnTo>
                  <a:lnTo>
                    <a:pt x="17" y="0"/>
                  </a:lnTo>
                  <a:lnTo>
                    <a:pt x="27" y="6"/>
                  </a:lnTo>
                  <a:lnTo>
                    <a:pt x="33" y="19"/>
                  </a:lnTo>
                  <a:lnTo>
                    <a:pt x="48" y="34"/>
                  </a:lnTo>
                  <a:lnTo>
                    <a:pt x="61" y="34"/>
                  </a:lnTo>
                  <a:lnTo>
                    <a:pt x="90" y="25"/>
                  </a:lnTo>
                  <a:lnTo>
                    <a:pt x="123" y="21"/>
                  </a:lnTo>
                  <a:lnTo>
                    <a:pt x="148" y="10"/>
                  </a:lnTo>
                  <a:lnTo>
                    <a:pt x="163" y="8"/>
                  </a:lnTo>
                  <a:lnTo>
                    <a:pt x="173" y="2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90" y="15"/>
                  </a:lnTo>
                  <a:lnTo>
                    <a:pt x="192" y="50"/>
                  </a:lnTo>
                  <a:lnTo>
                    <a:pt x="192" y="67"/>
                  </a:lnTo>
                  <a:close/>
                </a:path>
              </a:pathLst>
            </a:custGeom>
            <a:grpFill/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264" name="Freeform 164">
              <a:extLst>
                <a:ext uri="{FF2B5EF4-FFF2-40B4-BE49-F238E27FC236}">
                  <a16:creationId xmlns:a16="http://schemas.microsoft.com/office/drawing/2014/main" id="{5BB5CC71-C956-B64D-8A7A-A35E11C46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" y="2675"/>
              <a:ext cx="297" cy="466"/>
            </a:xfrm>
            <a:custGeom>
              <a:avLst/>
              <a:gdLst>
                <a:gd name="T0" fmla="*/ 255 w 297"/>
                <a:gd name="T1" fmla="*/ 13 h 466"/>
                <a:gd name="T2" fmla="*/ 272 w 297"/>
                <a:gd name="T3" fmla="*/ 11 h 466"/>
                <a:gd name="T4" fmla="*/ 286 w 297"/>
                <a:gd name="T5" fmla="*/ 0 h 466"/>
                <a:gd name="T6" fmla="*/ 297 w 297"/>
                <a:gd name="T7" fmla="*/ 0 h 466"/>
                <a:gd name="T8" fmla="*/ 297 w 297"/>
                <a:gd name="T9" fmla="*/ 7 h 466"/>
                <a:gd name="T10" fmla="*/ 295 w 297"/>
                <a:gd name="T11" fmla="*/ 29 h 466"/>
                <a:gd name="T12" fmla="*/ 295 w 297"/>
                <a:gd name="T13" fmla="*/ 46 h 466"/>
                <a:gd name="T14" fmla="*/ 290 w 297"/>
                <a:gd name="T15" fmla="*/ 57 h 466"/>
                <a:gd name="T16" fmla="*/ 284 w 297"/>
                <a:gd name="T17" fmla="*/ 96 h 466"/>
                <a:gd name="T18" fmla="*/ 268 w 297"/>
                <a:gd name="T19" fmla="*/ 132 h 466"/>
                <a:gd name="T20" fmla="*/ 251 w 297"/>
                <a:gd name="T21" fmla="*/ 176 h 466"/>
                <a:gd name="T22" fmla="*/ 226 w 297"/>
                <a:gd name="T23" fmla="*/ 226 h 466"/>
                <a:gd name="T24" fmla="*/ 201 w 297"/>
                <a:gd name="T25" fmla="*/ 265 h 466"/>
                <a:gd name="T26" fmla="*/ 167 w 297"/>
                <a:gd name="T27" fmla="*/ 311 h 466"/>
                <a:gd name="T28" fmla="*/ 138 w 297"/>
                <a:gd name="T29" fmla="*/ 338 h 466"/>
                <a:gd name="T30" fmla="*/ 92 w 297"/>
                <a:gd name="T31" fmla="*/ 372 h 466"/>
                <a:gd name="T32" fmla="*/ 65 w 297"/>
                <a:gd name="T33" fmla="*/ 399 h 466"/>
                <a:gd name="T34" fmla="*/ 32 w 297"/>
                <a:gd name="T35" fmla="*/ 439 h 466"/>
                <a:gd name="T36" fmla="*/ 25 w 297"/>
                <a:gd name="T37" fmla="*/ 457 h 466"/>
                <a:gd name="T38" fmla="*/ 17 w 297"/>
                <a:gd name="T39" fmla="*/ 466 h 466"/>
                <a:gd name="T40" fmla="*/ 0 w 297"/>
                <a:gd name="T41" fmla="*/ 438 h 466"/>
                <a:gd name="T42" fmla="*/ 0 w 297"/>
                <a:gd name="T43" fmla="*/ 313 h 466"/>
                <a:gd name="T44" fmla="*/ 25 w 297"/>
                <a:gd name="T45" fmla="*/ 274 h 466"/>
                <a:gd name="T46" fmla="*/ 34 w 297"/>
                <a:gd name="T47" fmla="*/ 265 h 466"/>
                <a:gd name="T48" fmla="*/ 53 w 297"/>
                <a:gd name="T49" fmla="*/ 263 h 466"/>
                <a:gd name="T50" fmla="*/ 78 w 297"/>
                <a:gd name="T51" fmla="*/ 240 h 466"/>
                <a:gd name="T52" fmla="*/ 119 w 297"/>
                <a:gd name="T53" fmla="*/ 238 h 466"/>
                <a:gd name="T54" fmla="*/ 201 w 297"/>
                <a:gd name="T55" fmla="*/ 136 h 466"/>
                <a:gd name="T56" fmla="*/ 220 w 297"/>
                <a:gd name="T57" fmla="*/ 107 h 466"/>
                <a:gd name="T58" fmla="*/ 234 w 297"/>
                <a:gd name="T59" fmla="*/ 86 h 466"/>
                <a:gd name="T60" fmla="*/ 234 w 297"/>
                <a:gd name="T61" fmla="*/ 69 h 466"/>
                <a:gd name="T62" fmla="*/ 232 w 297"/>
                <a:gd name="T63" fmla="*/ 34 h 466"/>
                <a:gd name="T64" fmla="*/ 232 w 297"/>
                <a:gd name="T65" fmla="*/ 21 h 466"/>
                <a:gd name="T66" fmla="*/ 232 w 297"/>
                <a:gd name="T67" fmla="*/ 19 h 466"/>
                <a:gd name="T68" fmla="*/ 242 w 297"/>
                <a:gd name="T69" fmla="*/ 19 h 466"/>
                <a:gd name="T70" fmla="*/ 255 w 297"/>
                <a:gd name="T71" fmla="*/ 1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7" h="466">
                  <a:moveTo>
                    <a:pt x="255" y="13"/>
                  </a:moveTo>
                  <a:lnTo>
                    <a:pt x="272" y="11"/>
                  </a:lnTo>
                  <a:lnTo>
                    <a:pt x="286" y="0"/>
                  </a:lnTo>
                  <a:lnTo>
                    <a:pt x="297" y="0"/>
                  </a:lnTo>
                  <a:lnTo>
                    <a:pt x="297" y="7"/>
                  </a:lnTo>
                  <a:lnTo>
                    <a:pt x="295" y="29"/>
                  </a:lnTo>
                  <a:lnTo>
                    <a:pt x="295" y="46"/>
                  </a:lnTo>
                  <a:lnTo>
                    <a:pt x="290" y="57"/>
                  </a:lnTo>
                  <a:lnTo>
                    <a:pt x="284" y="96"/>
                  </a:lnTo>
                  <a:lnTo>
                    <a:pt x="268" y="132"/>
                  </a:lnTo>
                  <a:lnTo>
                    <a:pt x="251" y="176"/>
                  </a:lnTo>
                  <a:lnTo>
                    <a:pt x="226" y="226"/>
                  </a:lnTo>
                  <a:lnTo>
                    <a:pt x="201" y="265"/>
                  </a:lnTo>
                  <a:lnTo>
                    <a:pt x="167" y="311"/>
                  </a:lnTo>
                  <a:lnTo>
                    <a:pt x="138" y="338"/>
                  </a:lnTo>
                  <a:lnTo>
                    <a:pt x="92" y="372"/>
                  </a:lnTo>
                  <a:lnTo>
                    <a:pt x="65" y="399"/>
                  </a:lnTo>
                  <a:lnTo>
                    <a:pt x="32" y="439"/>
                  </a:lnTo>
                  <a:lnTo>
                    <a:pt x="25" y="457"/>
                  </a:lnTo>
                  <a:lnTo>
                    <a:pt x="17" y="466"/>
                  </a:lnTo>
                  <a:lnTo>
                    <a:pt x="0" y="438"/>
                  </a:lnTo>
                  <a:lnTo>
                    <a:pt x="0" y="313"/>
                  </a:lnTo>
                  <a:lnTo>
                    <a:pt x="25" y="274"/>
                  </a:lnTo>
                  <a:lnTo>
                    <a:pt x="34" y="265"/>
                  </a:lnTo>
                  <a:lnTo>
                    <a:pt x="53" y="263"/>
                  </a:lnTo>
                  <a:lnTo>
                    <a:pt x="78" y="240"/>
                  </a:lnTo>
                  <a:lnTo>
                    <a:pt x="119" y="238"/>
                  </a:lnTo>
                  <a:lnTo>
                    <a:pt x="201" y="136"/>
                  </a:lnTo>
                  <a:lnTo>
                    <a:pt x="220" y="107"/>
                  </a:lnTo>
                  <a:lnTo>
                    <a:pt x="234" y="86"/>
                  </a:lnTo>
                  <a:lnTo>
                    <a:pt x="234" y="69"/>
                  </a:lnTo>
                  <a:lnTo>
                    <a:pt x="232" y="34"/>
                  </a:lnTo>
                  <a:lnTo>
                    <a:pt x="232" y="21"/>
                  </a:lnTo>
                  <a:lnTo>
                    <a:pt x="232" y="19"/>
                  </a:lnTo>
                  <a:lnTo>
                    <a:pt x="242" y="19"/>
                  </a:lnTo>
                  <a:lnTo>
                    <a:pt x="255" y="13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  <p:sp>
          <p:nvSpPr>
            <p:cNvPr id="265" name="Freeform 170">
              <a:extLst>
                <a:ext uri="{FF2B5EF4-FFF2-40B4-BE49-F238E27FC236}">
                  <a16:creationId xmlns:a16="http://schemas.microsoft.com/office/drawing/2014/main" id="{71BED8EC-7D1A-6A4F-9654-33AE07C30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" y="3957"/>
              <a:ext cx="41" cy="54"/>
            </a:xfrm>
            <a:custGeom>
              <a:avLst/>
              <a:gdLst>
                <a:gd name="T0" fmla="*/ 41 w 41"/>
                <a:gd name="T1" fmla="*/ 37 h 54"/>
                <a:gd name="T2" fmla="*/ 35 w 41"/>
                <a:gd name="T3" fmla="*/ 50 h 54"/>
                <a:gd name="T4" fmla="*/ 18 w 41"/>
                <a:gd name="T5" fmla="*/ 54 h 54"/>
                <a:gd name="T6" fmla="*/ 0 w 41"/>
                <a:gd name="T7" fmla="*/ 37 h 54"/>
                <a:gd name="T8" fmla="*/ 0 w 41"/>
                <a:gd name="T9" fmla="*/ 25 h 54"/>
                <a:gd name="T10" fmla="*/ 10 w 41"/>
                <a:gd name="T11" fmla="*/ 12 h 54"/>
                <a:gd name="T12" fmla="*/ 14 w 41"/>
                <a:gd name="T13" fmla="*/ 2 h 54"/>
                <a:gd name="T14" fmla="*/ 22 w 41"/>
                <a:gd name="T15" fmla="*/ 0 h 54"/>
                <a:gd name="T16" fmla="*/ 37 w 41"/>
                <a:gd name="T17" fmla="*/ 6 h 54"/>
                <a:gd name="T18" fmla="*/ 39 w 41"/>
                <a:gd name="T19" fmla="*/ 21 h 54"/>
                <a:gd name="T20" fmla="*/ 41 w 41"/>
                <a:gd name="T2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4">
                  <a:moveTo>
                    <a:pt x="41" y="37"/>
                  </a:moveTo>
                  <a:lnTo>
                    <a:pt x="35" y="50"/>
                  </a:lnTo>
                  <a:lnTo>
                    <a:pt x="18" y="54"/>
                  </a:lnTo>
                  <a:lnTo>
                    <a:pt x="0" y="37"/>
                  </a:lnTo>
                  <a:lnTo>
                    <a:pt x="0" y="25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37" y="6"/>
                  </a:lnTo>
                  <a:lnTo>
                    <a:pt x="39" y="21"/>
                  </a:lnTo>
                  <a:lnTo>
                    <a:pt x="41" y="37"/>
                  </a:lnTo>
                  <a:close/>
                </a:path>
              </a:pathLst>
            </a:custGeom>
            <a:solidFill>
              <a:srgbClr val="00C041"/>
            </a:solidFill>
            <a:ln w="635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76200" tIns="38100" rIns="76200" bIns="3810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9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46</Words>
  <Application>Microsoft Macintosh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Metropolis</vt:lpstr>
      <vt:lpstr>Office Theme</vt:lpstr>
      <vt:lpstr>PowerPoint Presentation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Nur, Sophia (CDC/CGH/DGHP)</dc:creator>
  <cp:lastModifiedBy>Daniel Burka</cp:lastModifiedBy>
  <cp:revision>122</cp:revision>
  <cp:lastPrinted>2017-07-13T20:23:53Z</cp:lastPrinted>
  <dcterms:created xsi:type="dcterms:W3CDTF">2016-11-28T14:56:39Z</dcterms:created>
  <dcterms:modified xsi:type="dcterms:W3CDTF">2018-12-09T18:02:27Z</dcterms:modified>
</cp:coreProperties>
</file>