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4"/>
    <p:restoredTop sz="94732"/>
  </p:normalViewPr>
  <p:slideViewPr>
    <p:cSldViewPr snapToGrid="0" snapToObjects="1">
      <p:cViewPr varScale="1">
        <p:scale>
          <a:sx n="116" d="100"/>
          <a:sy n="116" d="100"/>
        </p:scale>
        <p:origin x="3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59300" y="514350"/>
            <a:ext cx="6226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514350"/>
            <a:ext cx="18192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7000" y="1749826"/>
            <a:ext cx="6426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45000" y="5615776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19751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8050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694700" y="4284600"/>
            <a:ext cx="90609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800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9751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15813" y="2665578"/>
            <a:ext cx="6520500" cy="4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15813" y="7155227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9751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827250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20735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20735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520735" y="3905551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827250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827250" y="3905551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19751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213984" y="1539453"/>
            <a:ext cx="38274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213984" y="1539453"/>
            <a:ext cx="38274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9751" y="569252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t" anchorCtr="0">
            <a:no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339250" y="9909903"/>
            <a:ext cx="170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075" tIns="50025" rIns="100075" bIns="50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1284"/>
            <a:ext cx="7559998" cy="1068942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-125"/>
            <a:ext cx="7560000" cy="11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0075" tIns="100075" rIns="100075" bIns="100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-30075" y="353125"/>
            <a:ext cx="7620300" cy="1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marR="36576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BP Measurement Checklist</a:t>
            </a:r>
            <a:endParaRPr sz="42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5760" marR="36576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 blood pressure of all adults ≥ 18 years</a:t>
            </a:r>
            <a:endParaRPr sz="2400" b="1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9644950"/>
            <a:ext cx="75600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marR="36576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Roboto"/>
                <a:ea typeface="Roboto"/>
                <a:cs typeface="Roboto"/>
                <a:sym typeface="Roboto"/>
              </a:rPr>
              <a:t>Avoid exercise, tea/coffee, smoking in the last 30 minutes. 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latin typeface="Roboto"/>
                <a:ea typeface="Roboto"/>
                <a:cs typeface="Roboto"/>
                <a:sym typeface="Roboto"/>
              </a:rPr>
              <a:t>Patient should rest comfortably and quietly for 5 minutes before the reading.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463275" y="8460375"/>
            <a:ext cx="22416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Legs uncrossed and feet supported</a:t>
            </a:r>
            <a:endParaRPr sz="2000" b="1" dirty="0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613825" y="3749150"/>
            <a:ext cx="239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Arm supported</a:t>
            </a:r>
            <a:endParaRPr sz="2000" b="1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068275" y="2251475"/>
            <a:ext cx="239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 supported</a:t>
            </a:r>
            <a:endParaRPr sz="2000" b="1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51350" y="1844825"/>
            <a:ext cx="258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talking during and  between measurements</a:t>
            </a:r>
            <a:endParaRPr sz="2000" b="1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06600" y="3164200"/>
            <a:ext cx="2390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Cuff at heart level</a:t>
            </a:r>
            <a:endParaRPr sz="2000" b="1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8450" y="5330325"/>
            <a:ext cx="2142300" cy="3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Ideal cuff bladder length is at least 80% of the patient's arm circumference. </a:t>
            </a:r>
            <a:b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Cuff width should cover at  least 40% of the patient’s upper arm. </a:t>
            </a:r>
            <a:b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Ensure cuff is on bare arm or over thin layer of clothing. Avoid bunching of clothes under cuff. </a:t>
            </a:r>
            <a:b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Empty bladder before each reading.</a:t>
            </a:r>
            <a:endParaRPr sz="12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33925" y="3932600"/>
            <a:ext cx="2658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correct cuff size  and positioning. 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5" name="Google Shape;95;p13"/>
          <p:cNvCxnSpPr>
            <a:stCxn id="92" idx="3"/>
          </p:cNvCxnSpPr>
          <p:nvPr/>
        </p:nvCxnSpPr>
        <p:spPr>
          <a:xfrm>
            <a:off x="2797000" y="3419350"/>
            <a:ext cx="2122500" cy="790200"/>
          </a:xfrm>
          <a:prstGeom prst="straightConnector1">
            <a:avLst/>
          </a:prstGeom>
          <a:noFill/>
          <a:ln w="19050" cap="flat" cmpd="sng">
            <a:solidFill>
              <a:srgbClr val="F3B55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4919500" y="6734575"/>
            <a:ext cx="24648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F40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Record exact reading  from digital device.  Don’t round.</a:t>
            </a:r>
            <a:endParaRPr sz="2000" b="1" dirty="0">
              <a:solidFill>
                <a:srgbClr val="EF40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27" y="4765098"/>
            <a:ext cx="2296675" cy="34602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733925" y="4800600"/>
            <a:ext cx="6234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Small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457825" y="4800613"/>
            <a:ext cx="6948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Medium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253125" y="4800613"/>
            <a:ext cx="777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Large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 Condensed</vt:lpstr>
      <vt:lpstr>Roboto</vt:lpstr>
      <vt:lpstr>Roboto Medium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 Hicks</cp:lastModifiedBy>
  <cp:revision>3</cp:revision>
  <dcterms:modified xsi:type="dcterms:W3CDTF">2019-08-06T08:49:17Z</dcterms:modified>
</cp:coreProperties>
</file>