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0" r:id="rId5"/>
    <p:sldId id="271" r:id="rId6"/>
    <p:sldId id="273" r:id="rId7"/>
    <p:sldId id="278" r:id="rId8"/>
    <p:sldId id="257" r:id="rId9"/>
    <p:sldId id="266" r:id="rId10"/>
    <p:sldId id="261" r:id="rId11"/>
    <p:sldId id="264" r:id="rId12"/>
    <p:sldId id="274" r:id="rId13"/>
    <p:sldId id="265" r:id="rId14"/>
    <p:sldId id="267" r:id="rId15"/>
    <p:sldId id="276" r:id="rId16"/>
    <p:sldId id="268" r:id="rId17"/>
    <p:sldId id="269" r:id="rId18"/>
    <p:sldId id="270" r:id="rId19"/>
    <p:sldId id="275" r:id="rId2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2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1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F2F3C-A2AD-435C-9029-AF7F20220B2A}" type="datetimeFigureOut">
              <a:rPr lang="nl-BE" smtClean="0"/>
              <a:pPr/>
              <a:t>29/11/2011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9A3C7-A787-4665-803D-67DC2DB768B3}" type="datetimeFigureOut">
              <a:rPr lang="nl-BE" smtClean="0"/>
              <a:pPr/>
              <a:t>29/11/2011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0E3D9-FDE5-42A3-B5CF-298FC296B64C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E3D9-FDE5-42A3-B5CF-298FC296B64C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38F0FA-503B-447F-A02E-6BF1D880434F}" type="datetimeFigureOut">
              <a:rPr lang="nl-NL" smtClean="0"/>
              <a:pPr/>
              <a:t>29-11-2011</a:t>
            </a:fld>
            <a:endParaRPr lang="nl-NL" dirty="0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 dirty="0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38F0FA-503B-447F-A02E-6BF1D880434F}" type="datetimeFigureOut">
              <a:rPr lang="nl-NL" smtClean="0"/>
              <a:pPr/>
              <a:t>29-11-2011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38F0FA-503B-447F-A02E-6BF1D880434F}" type="datetimeFigureOut">
              <a:rPr lang="nl-NL" smtClean="0"/>
              <a:pPr/>
              <a:t>29-11-2011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38F0FA-503B-447F-A02E-6BF1D880434F}" type="datetimeFigureOut">
              <a:rPr lang="nl-NL" smtClean="0"/>
              <a:pPr/>
              <a:t>29-11-2011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38F0FA-503B-447F-A02E-6BF1D880434F}" type="datetimeFigureOut">
              <a:rPr lang="nl-NL" smtClean="0"/>
              <a:pPr/>
              <a:t>29-11-2011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38F0FA-503B-447F-A02E-6BF1D880434F}" type="datetimeFigureOut">
              <a:rPr lang="nl-NL" smtClean="0"/>
              <a:pPr/>
              <a:t>29-11-2011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38F0FA-503B-447F-A02E-6BF1D880434F}" type="datetimeFigureOut">
              <a:rPr lang="nl-NL" smtClean="0"/>
              <a:pPr/>
              <a:t>29-11-2011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38F0FA-503B-447F-A02E-6BF1D880434F}" type="datetimeFigureOut">
              <a:rPr lang="nl-NL" smtClean="0"/>
              <a:pPr/>
              <a:t>29-11-2011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38F0FA-503B-447F-A02E-6BF1D880434F}" type="datetimeFigureOut">
              <a:rPr lang="nl-NL" smtClean="0"/>
              <a:pPr/>
              <a:t>29-11-2011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638F0FA-503B-447F-A02E-6BF1D880434F}" type="datetimeFigureOut">
              <a:rPr lang="nl-NL" smtClean="0"/>
              <a:pPr/>
              <a:t>29-11-2011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dirty="0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38F0FA-503B-447F-A02E-6BF1D880434F}" type="datetimeFigureOut">
              <a:rPr lang="nl-NL" smtClean="0"/>
              <a:pPr/>
              <a:t>29-11-2011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638F0FA-503B-447F-A02E-6BF1D880434F}" type="datetimeFigureOut">
              <a:rPr lang="nl-NL" smtClean="0"/>
              <a:pPr/>
              <a:t>29-11-2011</a:t>
            </a:fld>
            <a:endParaRPr lang="nl-NL" dirty="0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 dirty="0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Begeleiding van kinderen met een ontwikkelingprobleem m.b.v. VHT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 smtClean="0"/>
              <a:t>Katia</a:t>
            </a:r>
            <a:r>
              <a:rPr lang="nl-BE" dirty="0" smtClean="0"/>
              <a:t> </a:t>
            </a:r>
            <a:r>
              <a:rPr lang="nl-BE" dirty="0" err="1" smtClean="0"/>
              <a:t>Decuypere</a:t>
            </a:r>
            <a:r>
              <a:rPr lang="nl-BE" dirty="0" smtClean="0"/>
              <a:t>.</a:t>
            </a:r>
          </a:p>
          <a:p>
            <a:r>
              <a:rPr lang="nl-BE" dirty="0" smtClean="0"/>
              <a:t>25 oktober 2011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98571"/>
          </a:xfrm>
        </p:spPr>
        <p:txBody>
          <a:bodyPr>
            <a:normAutofit fontScale="92500" lnSpcReduction="10000"/>
          </a:bodyPr>
          <a:lstStyle/>
          <a:p>
            <a:r>
              <a:rPr lang="nl-BE" dirty="0" smtClean="0"/>
              <a:t>We vertrekken van de vraag van de ouders:</a:t>
            </a:r>
          </a:p>
          <a:p>
            <a:pPr lvl="1"/>
            <a:r>
              <a:rPr lang="nl-BE" dirty="0" smtClean="0"/>
              <a:t>Hij luistert niet, hij gebruikt lelijke woorden, hij schreeuwt.</a:t>
            </a:r>
          </a:p>
          <a:p>
            <a:pPr lvl="1"/>
            <a:r>
              <a:rPr lang="nl-BE" dirty="0" smtClean="0"/>
              <a:t>Hij wordt boos en doet niet wat er gevraagd wordt, zeker bij mama.</a:t>
            </a:r>
          </a:p>
          <a:p>
            <a:r>
              <a:rPr lang="nl-BE" dirty="0" smtClean="0"/>
              <a:t>We spreken af eerst te starten met een positief moment.</a:t>
            </a:r>
          </a:p>
          <a:p>
            <a:r>
              <a:rPr lang="nl-BE" dirty="0" smtClean="0"/>
              <a:t>We hebben zelf onze hypotheses over de moeilijkheden in interactie. We gaan deze proberen te integreren met de concrete hulpvraag van de ouders. Mijn eerste doelstelling: kijken naar positieve momenten om ouder terug zichzelf als competente ouder te zien.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Eerste film moment: samen met mama spelen.</a:t>
            </a:r>
          </a:p>
          <a:p>
            <a:r>
              <a:rPr lang="nl-BE" dirty="0" smtClean="0"/>
              <a:t>We starten met een positieve interactie: spelen met spelletje.</a:t>
            </a:r>
          </a:p>
          <a:p>
            <a:r>
              <a:rPr lang="nl-BE" dirty="0" smtClean="0"/>
              <a:t>We kijken naar een aantal elementen van de basiscommunicatie.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De terugkijk is gericht op belevingsverandering!:</a:t>
            </a:r>
          </a:p>
          <a:p>
            <a:pPr lvl="1"/>
            <a:r>
              <a:rPr lang="nl-BE" dirty="0" smtClean="0"/>
              <a:t>Mooie beelden ontroeren ouders.</a:t>
            </a:r>
          </a:p>
          <a:p>
            <a:pPr lvl="1"/>
            <a:r>
              <a:rPr lang="nl-BE" dirty="0" smtClean="0"/>
              <a:t>Is gericht op samen genieten. </a:t>
            </a:r>
          </a:p>
          <a:p>
            <a:r>
              <a:rPr lang="nl-BE" dirty="0" smtClean="0"/>
              <a:t>Terugkijk is gericht op </a:t>
            </a:r>
            <a:r>
              <a:rPr lang="nl-BE" dirty="0" err="1" smtClean="0"/>
              <a:t>empowerment</a:t>
            </a:r>
            <a:r>
              <a:rPr lang="nl-BE" dirty="0" smtClean="0"/>
              <a:t>: </a:t>
            </a:r>
          </a:p>
          <a:p>
            <a:pPr lvl="1"/>
            <a:r>
              <a:rPr lang="nl-BE" dirty="0" smtClean="0"/>
              <a:t>het (her)vinden van de eigen kracht. </a:t>
            </a:r>
          </a:p>
          <a:p>
            <a:pPr lvl="1"/>
            <a:r>
              <a:rPr lang="nl-BE" dirty="0" smtClean="0"/>
              <a:t>Het zelfoplossend vermogen.</a:t>
            </a:r>
          </a:p>
          <a:p>
            <a:pPr lvl="1"/>
            <a:r>
              <a:rPr lang="nl-BE" dirty="0" smtClean="0"/>
              <a:t>Aanwezige positieve krachten versterken.</a:t>
            </a:r>
          </a:p>
          <a:p>
            <a:pPr lvl="1"/>
            <a:r>
              <a:rPr lang="nl-BE" dirty="0" smtClean="0"/>
              <a:t>Oplossingsgericht.</a:t>
            </a:r>
          </a:p>
          <a:p>
            <a:r>
              <a:rPr lang="nl-BE" dirty="0" smtClean="0"/>
              <a:t>Effect:</a:t>
            </a:r>
          </a:p>
          <a:p>
            <a:pPr lvl="1"/>
            <a:r>
              <a:rPr lang="nl-BE" dirty="0" smtClean="0"/>
              <a:t>Algemeen welzijn verbetert.</a:t>
            </a:r>
          </a:p>
          <a:p>
            <a:pPr lvl="1"/>
            <a:r>
              <a:rPr lang="nl-BE" dirty="0" smtClean="0"/>
              <a:t>Het zelfvertrouwen vergroot.</a:t>
            </a:r>
          </a:p>
          <a:p>
            <a:pPr lvl="1"/>
            <a:r>
              <a:rPr lang="nl-BE" dirty="0" smtClean="0"/>
              <a:t>De veerkracht om met moeilijke situaties vergroot.</a:t>
            </a:r>
          </a:p>
          <a:p>
            <a:pPr lvl="1"/>
            <a:endParaRPr lang="nl-B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Terugkijk: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Mama wil niet dat het terugkijken gefilmd wordt.</a:t>
            </a:r>
          </a:p>
          <a:p>
            <a:r>
              <a:rPr lang="nl-BE" dirty="0" smtClean="0"/>
              <a:t>Papa was deels aanwezig bij terugkijk. </a:t>
            </a:r>
          </a:p>
          <a:p>
            <a:r>
              <a:rPr lang="nl-BE" dirty="0" smtClean="0"/>
              <a:t>We staan stil bij de elementen van de eerste cluster: initiatief en ontvangst.</a:t>
            </a:r>
          </a:p>
          <a:p>
            <a:r>
              <a:rPr lang="nl-BE" dirty="0" smtClean="0"/>
              <a:t>Terug gekeken naar hoe mama hem helpt dingen te leren: vriendelijke stem, uitleg, benoemen, … en hoe Kevin dit ontvangt, hij zelf contact neemt, hoe hij gericht is op mama.</a:t>
            </a:r>
          </a:p>
          <a:p>
            <a:r>
              <a:rPr lang="nl-BE" dirty="0" smtClean="0"/>
              <a:t>Mama was heel tevreden, straalde toen ze zag dat het goed liep. Mama zag haar eigen krachten, zag dat ze het goed deed en Kevin naar haar luisterde.</a:t>
            </a:r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Terug kijk met mama:</a:t>
            </a:r>
            <a:br>
              <a:rPr lang="nl-BE" dirty="0" smtClean="0"/>
            </a:b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dirty="0" smtClean="0"/>
              <a:t>Papa zat direct klaar om te spelen. We filmen een stukje waar papa met Kevin speelt: we willen hier ook papa zijn eigen krachten laten zien. </a:t>
            </a:r>
          </a:p>
          <a:p>
            <a:r>
              <a:rPr lang="nl-BE" dirty="0" smtClean="0"/>
              <a:t>Mijn doelstelling: uitbreiden en consolideren van elementen uit eerste cluster, bij mama en uitbreiden naar papa.</a:t>
            </a:r>
          </a:p>
          <a:p>
            <a:r>
              <a:rPr lang="nl-BE" dirty="0" smtClean="0"/>
              <a:t>We filmen ook  het samen spelen van de  ouders met de twee jongens: overgang naar tweede cluster, kring vormen. Mijn hypothese is immers dat het kring vormen het grootste probleem is mijn gezin.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Fimpjes</a:t>
            </a:r>
            <a:r>
              <a:rPr lang="nl-BE" dirty="0" smtClean="0"/>
              <a:t> met mama en papa.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Kevin en papa.</a:t>
            </a:r>
          </a:p>
          <a:p>
            <a:r>
              <a:rPr lang="nl-BE" dirty="0" smtClean="0"/>
              <a:t>Samen rond tafel, </a:t>
            </a:r>
            <a:r>
              <a:rPr lang="nl-BE" dirty="0" err="1" smtClean="0"/>
              <a:t>Kyano</a:t>
            </a:r>
            <a:r>
              <a:rPr lang="nl-BE" dirty="0" smtClean="0"/>
              <a:t> is aan de beurt.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Samen genieten.</a:t>
            </a:r>
          </a:p>
          <a:p>
            <a:r>
              <a:rPr lang="nl-BE" dirty="0" smtClean="0"/>
              <a:t>Papa ook in zijn kracht zetten.</a:t>
            </a:r>
          </a:p>
          <a:p>
            <a:r>
              <a:rPr lang="nl-BE" dirty="0" smtClean="0"/>
              <a:t>Het stil staan bij de elementen van de eerste cluster wordt uitgebreid naar papa</a:t>
            </a:r>
          </a:p>
          <a:p>
            <a:r>
              <a:rPr lang="nl-BE" dirty="0" smtClean="0"/>
              <a:t>Cluster kring vormen komt nu aan de beurt. We spreken af: volgend filmpjes gericht op samen spelen op te nemen.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Terugkijk </a:t>
            </a:r>
            <a:r>
              <a:rPr lang="nl-BE" dirty="0" smtClean="0"/>
              <a:t>met mama en papa.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 situatie is niet altijd te voorspellen en er komt een conflict. Dit staat heel dicht bij hulpvraag mama: ik heb geen vat op Kevin. Dus filmen we dit: gericht op ‘luisteren’ naar mama zodat we mama haar krachten kunnen uit vergroten, welke elementen haar helpen.</a:t>
            </a:r>
          </a:p>
          <a:p>
            <a:endParaRPr lang="nl-BE" dirty="0" smtClean="0"/>
          </a:p>
          <a:p>
            <a:r>
              <a:rPr lang="nl-BE" dirty="0" smtClean="0"/>
              <a:t>Samen spelen, beurt verdelen.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Opnieuw filmen: doel hoe samen laten spelen.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Mama ziet dat hij wel naar haar luistert.</a:t>
            </a:r>
          </a:p>
          <a:p>
            <a:r>
              <a:rPr lang="nl-BE" dirty="0" smtClean="0"/>
              <a:t>Mama ziet de interactie tussen de twee kinderen.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Terugkijken met mama.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nl-BE" dirty="0" smtClean="0"/>
              <a:t>Is </a:t>
            </a:r>
            <a:r>
              <a:rPr lang="nl-BE" dirty="0" err="1" smtClean="0"/>
              <a:t>vht</a:t>
            </a:r>
            <a:r>
              <a:rPr lang="nl-BE" dirty="0" smtClean="0"/>
              <a:t> nu afgelopen?</a:t>
            </a:r>
          </a:p>
          <a:p>
            <a:pPr>
              <a:buNone/>
            </a:pPr>
            <a:r>
              <a:rPr lang="nl-BE" dirty="0" smtClean="0"/>
              <a:t>Nee, heeft nu tijdje stil gelegen, omwille van omstandigheden.</a:t>
            </a:r>
          </a:p>
          <a:p>
            <a:pPr>
              <a:buNone/>
            </a:pPr>
            <a:r>
              <a:rPr lang="nl-BE" dirty="0" smtClean="0"/>
              <a:t>Maar mogelijk vervolg:</a:t>
            </a:r>
          </a:p>
          <a:p>
            <a:r>
              <a:rPr lang="nl-BE" dirty="0" smtClean="0"/>
              <a:t>Hernemen, terug stil staan bij krachten om deze te versterken.</a:t>
            </a:r>
          </a:p>
          <a:p>
            <a:r>
              <a:rPr lang="nl-BE" dirty="0" smtClean="0"/>
              <a:t>Beurt verdelen nog meer aan bod laten komen.</a:t>
            </a:r>
          </a:p>
          <a:p>
            <a:r>
              <a:rPr lang="nl-BE" dirty="0" smtClean="0"/>
              <a:t>Toepassen, uitbreiden bij ‘moeilijkere’ situaties,  …</a:t>
            </a:r>
          </a:p>
          <a:p>
            <a:r>
              <a:rPr lang="nl-BE" dirty="0" smtClean="0"/>
              <a:t>…							</a:t>
            </a:r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Vervolg:</a:t>
            </a:r>
            <a:br>
              <a:rPr lang="nl-BE" dirty="0" smtClean="0"/>
            </a:b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Een concreet </a:t>
            </a:r>
            <a:r>
              <a:rPr lang="nl-BE" b="1" u="sng" dirty="0" smtClean="0"/>
              <a:t>traject  VHT</a:t>
            </a:r>
            <a:r>
              <a:rPr lang="nl-BE" dirty="0" smtClean="0"/>
              <a:t> binnen </a:t>
            </a:r>
            <a:r>
              <a:rPr lang="nl-BE" b="1" u="sng" dirty="0" smtClean="0"/>
              <a:t>thuisbegeleiding</a:t>
            </a:r>
            <a:r>
              <a:rPr lang="nl-BE" dirty="0" smtClean="0"/>
              <a:t> aan een gezin met een kind met een handicap te laten zien.</a:t>
            </a:r>
          </a:p>
          <a:p>
            <a:r>
              <a:rPr lang="nl-BE" dirty="0" smtClean="0"/>
              <a:t>Hoe </a:t>
            </a:r>
            <a:r>
              <a:rPr lang="nl-BE" dirty="0" err="1" smtClean="0"/>
              <a:t>vht</a:t>
            </a:r>
            <a:r>
              <a:rPr lang="nl-BE" dirty="0" smtClean="0"/>
              <a:t> concreet kan gebruikt worden binnen gezinsbegeleiding.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wat is het </a:t>
            </a:r>
            <a:r>
              <a:rPr lang="nl-BE" b="0" dirty="0" smtClean="0"/>
              <a:t>doel</a:t>
            </a:r>
            <a:r>
              <a:rPr lang="nl-BE" dirty="0" smtClean="0"/>
              <a:t> van deze </a:t>
            </a:r>
            <a:r>
              <a:rPr lang="nl-BE" dirty="0" err="1" smtClean="0"/>
              <a:t>work</a:t>
            </a:r>
            <a:r>
              <a:rPr lang="nl-BE" dirty="0" smtClean="0"/>
              <a:t> shop?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Momenteel wordt traject heel veel gebruikt: arbeidstraject, trajectbegeleiding, </a:t>
            </a:r>
            <a:r>
              <a:rPr lang="nl-BE" dirty="0" err="1" smtClean="0"/>
              <a:t>inburgerings-traject</a:t>
            </a:r>
            <a:r>
              <a:rPr lang="nl-BE" dirty="0" smtClean="0"/>
              <a:t>,  …. Het is in de mode. </a:t>
            </a:r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Traject?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Is opeenvolging van verschillende momenten van filmen en terugkijken.</a:t>
            </a:r>
          </a:p>
          <a:p>
            <a:r>
              <a:rPr lang="nl-BE" dirty="0" smtClean="0"/>
              <a:t>Hierbij kan het gaan om kleine stapjes binnen een grotere doelstelling, hulpvraag.</a:t>
            </a:r>
          </a:p>
          <a:p>
            <a:r>
              <a:rPr lang="nl-BE" dirty="0" smtClean="0"/>
              <a:t>Het kan gaan om een nieuwe hulpvraag, doelstelling die voorkomt uit het terugkijken.</a:t>
            </a:r>
          </a:p>
          <a:p>
            <a:r>
              <a:rPr lang="nl-BE" dirty="0" smtClean="0"/>
              <a:t>Kan gaan over verschillende aandachtsvelden zoals beschreven in het boek, videohome training in gezinnen. (Tinus Dekker en Harrie  </a:t>
            </a:r>
            <a:r>
              <a:rPr lang="nl-BE" dirty="0" err="1" smtClean="0"/>
              <a:t>Biemans</a:t>
            </a:r>
            <a:r>
              <a:rPr lang="nl-BE" dirty="0" smtClean="0"/>
              <a:t>)</a:t>
            </a:r>
          </a:p>
          <a:p>
            <a:endParaRPr lang="nl-B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Traject binnen </a:t>
            </a:r>
            <a:r>
              <a:rPr lang="nl-BE" dirty="0" err="1" smtClean="0"/>
              <a:t>vht</a:t>
            </a:r>
            <a:r>
              <a:rPr lang="nl-BE" dirty="0" smtClean="0"/>
              <a:t>: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Op vraag van ouders.</a:t>
            </a:r>
          </a:p>
          <a:p>
            <a:r>
              <a:rPr lang="nl-BE" dirty="0" smtClean="0"/>
              <a:t>Ouders ondersteunen in een gepast antwoord geven aan hun kind met een handicap of ontwikkelingsvertraging: stimulering ontwikkeling, aanpak gedrag, zoeken naar juiste opvang.</a:t>
            </a:r>
          </a:p>
          <a:p>
            <a:r>
              <a:rPr lang="nl-BE" dirty="0" err="1" smtClean="0"/>
              <a:t>Vht</a:t>
            </a:r>
            <a:r>
              <a:rPr lang="nl-BE" dirty="0" smtClean="0"/>
              <a:t> kan ingeschakeld worden om afstemming te ondersteunen of te verbeteren, een positieve wending te geven bij omgangsproblemen of te kijken hoe de ontwikkeling te stimuleren.</a:t>
            </a:r>
          </a:p>
          <a:p>
            <a:endParaRPr lang="nl-B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Thuisbegeleiding aan kinderen met ontwikkelingsproblemen.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dirty="0" err="1" smtClean="0"/>
              <a:t>Vht</a:t>
            </a:r>
            <a:r>
              <a:rPr lang="nl-BE" dirty="0" smtClean="0"/>
              <a:t>/</a:t>
            </a:r>
            <a:r>
              <a:rPr lang="nl-BE" dirty="0" err="1" smtClean="0"/>
              <a:t>Vib</a:t>
            </a:r>
            <a:r>
              <a:rPr lang="nl-BE" dirty="0" smtClean="0"/>
              <a:t> is gericht op het herstel of het ondersteunen van het contact en de communicatie tussen ouder en kind om zo een verbetering te brengen in de opvoedingsrelatie, zodat </a:t>
            </a:r>
            <a:r>
              <a:rPr lang="nl-BE" b="1" u="sng" dirty="0" smtClean="0"/>
              <a:t>kinderen</a:t>
            </a:r>
            <a:r>
              <a:rPr lang="nl-BE" dirty="0" smtClean="0"/>
              <a:t> beter ondersteund worden in hun ontwikkeling en de </a:t>
            </a:r>
            <a:r>
              <a:rPr lang="nl-BE" b="1" u="sng" dirty="0" smtClean="0"/>
              <a:t>ouders</a:t>
            </a:r>
            <a:r>
              <a:rPr lang="nl-BE" dirty="0" smtClean="0"/>
              <a:t> zich beter, sterker voelen in hun rol als ouders.</a:t>
            </a:r>
          </a:p>
          <a:p>
            <a:r>
              <a:rPr lang="nl-BE" dirty="0" err="1" smtClean="0"/>
              <a:t>Vht</a:t>
            </a:r>
            <a:r>
              <a:rPr lang="nl-BE" dirty="0" smtClean="0"/>
              <a:t>/</a:t>
            </a:r>
            <a:r>
              <a:rPr lang="nl-BE" dirty="0" err="1" smtClean="0"/>
              <a:t>Vib</a:t>
            </a:r>
            <a:r>
              <a:rPr lang="nl-BE" dirty="0" smtClean="0"/>
              <a:t> is gericht op het activeren van natuurlijke intuïtieve oudergedrag.</a:t>
            </a:r>
          </a:p>
          <a:p>
            <a:r>
              <a:rPr lang="nl-BE" dirty="0" smtClean="0"/>
              <a:t>We kijken hierbij naar de verschillende elementen in de basiscommunicatie.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Kern van </a:t>
            </a:r>
            <a:r>
              <a:rPr lang="nl-BE" dirty="0" err="1" smtClean="0"/>
              <a:t>vht</a:t>
            </a:r>
            <a:r>
              <a:rPr lang="nl-BE" dirty="0" smtClean="0"/>
              <a:t>:</a:t>
            </a:r>
            <a:br>
              <a:rPr lang="nl-BE" dirty="0" smtClean="0"/>
            </a:b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/>
          <p:cNvGraphicFramePr>
            <a:graphicFrameLocks/>
          </p:cNvGraphicFramePr>
          <p:nvPr/>
        </p:nvGraphicFramePr>
        <p:xfrm>
          <a:off x="179511" y="570753"/>
          <a:ext cx="8856984" cy="6098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  <a:gridCol w="2952328"/>
                <a:gridCol w="2952328"/>
              </a:tblGrid>
              <a:tr h="466310">
                <a:tc>
                  <a:txBody>
                    <a:bodyPr/>
                    <a:lstStyle/>
                    <a:p>
                      <a:r>
                        <a:rPr lang="nl-BE" dirty="0" smtClean="0"/>
                        <a:t>Elementen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Patronen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Clusters </a:t>
                      </a:r>
                      <a:endParaRPr lang="nl-BE" dirty="0"/>
                    </a:p>
                  </a:txBody>
                  <a:tcPr/>
                </a:tc>
              </a:tr>
              <a:tr h="3501117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nl-BE" dirty="0" smtClean="0"/>
                        <a:t>Toewenden.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nl-BE" dirty="0" smtClean="0"/>
                        <a:t>Volgen.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nl-BE" dirty="0" smtClean="0"/>
                        <a:t>Vriendelijke intonaties.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nl-BE" dirty="0" smtClean="0"/>
                        <a:t>Vriendelijke</a:t>
                      </a:r>
                      <a:r>
                        <a:rPr lang="nl-BE" baseline="0" dirty="0" smtClean="0"/>
                        <a:t> houdingen.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nl-BE" baseline="0" dirty="0" smtClean="0"/>
                        <a:t>Meedoen.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nl-BE" baseline="0" dirty="0" err="1" smtClean="0"/>
                        <a:t>Ja-knikken</a:t>
                      </a:r>
                      <a:r>
                        <a:rPr lang="nl-BE" baseline="0" dirty="0" smtClean="0"/>
                        <a:t>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nl-BE" baseline="0" dirty="0" smtClean="0"/>
                        <a:t>Instemmend benoemen.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nl-BE" sz="1200" baseline="0" dirty="0" smtClean="0"/>
                        <a:t>namen  van kinderen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nl-BE" sz="1200" baseline="0" dirty="0" smtClean="0"/>
                        <a:t>Handelingen van kinderen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nl-BE" sz="1200" baseline="0" dirty="0" smtClean="0"/>
                        <a:t>Handelingen van jezelf van gedachten, gevoelens.</a:t>
                      </a:r>
                      <a:endParaRPr lang="nl-BE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nl-B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nl-BE" dirty="0" smtClean="0"/>
                        <a:t>Attent zijn.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nl-BE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nl-BE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nl-BE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nl-BE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nl-BE" dirty="0" smtClean="0"/>
                        <a:t>Instemmen</a:t>
                      </a:r>
                      <a:r>
                        <a:rPr lang="nl-BE" baseline="0" dirty="0" smtClean="0"/>
                        <a:t>.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nl-BE" dirty="0" smtClean="0"/>
                        <a:t>Initiatief en ontvangst.</a:t>
                      </a:r>
                      <a:endParaRPr lang="nl-BE" dirty="0"/>
                    </a:p>
                  </a:txBody>
                  <a:tcPr/>
                </a:tc>
              </a:tr>
              <a:tr h="213118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nl-BE" dirty="0" smtClean="0"/>
                        <a:t>In kring</a:t>
                      </a:r>
                      <a:r>
                        <a:rPr lang="nl-BE" baseline="0" dirty="0" smtClean="0"/>
                        <a:t> betrekken.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nl-BE" baseline="0" dirty="0" smtClean="0"/>
                        <a:t>Rondkijken.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nl-BE" baseline="0" dirty="0" smtClean="0"/>
                        <a:t>Beurt geven en nemen.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nl-BE" baseline="0" dirty="0" smtClean="0"/>
                        <a:t>Samen helpen.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nl-BE" baseline="0" dirty="0" smtClean="0"/>
                        <a:t>Afstemmen: 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nl-BE" sz="1200" dirty="0" smtClean="0"/>
                        <a:t>Op niveau.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nl-BE" sz="1200" dirty="0" smtClean="0"/>
                        <a:t>Op</a:t>
                      </a:r>
                      <a:r>
                        <a:rPr lang="nl-BE" sz="1200" baseline="0" dirty="0" smtClean="0"/>
                        <a:t> tempo.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nl-BE" sz="1200" baseline="0" dirty="0" smtClean="0"/>
                        <a:t>Op situatie</a:t>
                      </a:r>
                      <a:endParaRPr lang="nl-B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nl-BE" dirty="0" smtClean="0"/>
                        <a:t>Kring vormen.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nl-BE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nl-BE" dirty="0" smtClean="0"/>
                        <a:t>Beurten</a:t>
                      </a:r>
                      <a:r>
                        <a:rPr lang="nl-BE" baseline="0" dirty="0" smtClean="0"/>
                        <a:t> maken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nl-BE" baseline="0" dirty="0" smtClean="0"/>
                        <a:t>Coöperatief.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nl-BE" dirty="0" smtClean="0"/>
                        <a:t>2.</a:t>
                      </a:r>
                      <a:r>
                        <a:rPr lang="nl-BE" baseline="0" dirty="0" smtClean="0"/>
                        <a:t> Uitwisseling in de kring.</a:t>
                      </a:r>
                      <a:endParaRPr lang="nl-B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Schema basiscommunicatie 0-8 j.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Dit is een traject binnen een gezin met meerdere problemen. </a:t>
            </a:r>
          </a:p>
          <a:p>
            <a:r>
              <a:rPr lang="nl-BE" dirty="0" smtClean="0"/>
              <a:t>Het gaat om een jongen van 7 jaar met mentale beperking die les volgt in type 2.</a:t>
            </a:r>
          </a:p>
          <a:p>
            <a:r>
              <a:rPr lang="nl-BE" dirty="0" smtClean="0"/>
              <a:t>Toont heel moeilijk gedrag thuis: schreeuwen, boos zijn, dingen, ruw omgaan met materiaal en kapot maken, ….</a:t>
            </a:r>
          </a:p>
          <a:p>
            <a:r>
              <a:rPr lang="nl-BE" dirty="0" smtClean="0"/>
              <a:t>Toont moeilijk  gedrag op school, vooral in vrije situaties.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Wat ga je in deze workshop zien?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Mama vindt het gedrag van Kevin maar niet verandert, dat ze er geen vat op hebben en dat hij vooral naar haar niet luistert.</a:t>
            </a:r>
          </a:p>
          <a:p>
            <a:r>
              <a:rPr lang="nl-BE" dirty="0" smtClean="0"/>
              <a:t>Uitleg gegeven over </a:t>
            </a:r>
            <a:r>
              <a:rPr lang="nl-BE" dirty="0" err="1" smtClean="0"/>
              <a:t>vht</a:t>
            </a:r>
            <a:r>
              <a:rPr lang="nl-BE" dirty="0" smtClean="0"/>
              <a:t> en voorstel: laten we  kijken naar interactie met Kevin om hem beter te leren kennen, wat helpt hem om hem te laten luisteren? </a:t>
            </a:r>
          </a:p>
          <a:p>
            <a:endParaRPr lang="nl-B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Hoe zijn we tot VHT gekomen in dit gezin?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314</TotalTime>
  <Words>1098</Words>
  <Application>Microsoft Office PowerPoint</Application>
  <PresentationFormat>Diavoorstelling (4:3)</PresentationFormat>
  <Paragraphs>122</Paragraphs>
  <Slides>19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Concours</vt:lpstr>
      <vt:lpstr>Begeleiding van kinderen met een ontwikkelingprobleem m.b.v. VHT</vt:lpstr>
      <vt:lpstr>wat is het doel van deze work shop?</vt:lpstr>
      <vt:lpstr>Traject? </vt:lpstr>
      <vt:lpstr>Traject binnen vht:</vt:lpstr>
      <vt:lpstr>Thuisbegeleiding aan kinderen met ontwikkelingsproblemen.</vt:lpstr>
      <vt:lpstr>Kern van vht: </vt:lpstr>
      <vt:lpstr>Schema basiscommunicatie 0-8 j.</vt:lpstr>
      <vt:lpstr>Wat ga je in deze workshop zien?</vt:lpstr>
      <vt:lpstr>Hoe zijn we tot VHT gekomen in dit gezin?</vt:lpstr>
      <vt:lpstr>Dia 10</vt:lpstr>
      <vt:lpstr>Dia 11</vt:lpstr>
      <vt:lpstr>Terugkijk:</vt:lpstr>
      <vt:lpstr>Terug kijk met mama: </vt:lpstr>
      <vt:lpstr>Fimpjes met mama en papa.</vt:lpstr>
      <vt:lpstr>Dia 15</vt:lpstr>
      <vt:lpstr>Terugkijk met mama en papa.</vt:lpstr>
      <vt:lpstr>Opnieuw filmen: doel hoe samen laten spelen.</vt:lpstr>
      <vt:lpstr>Terugkijken met mama.</vt:lpstr>
      <vt:lpstr>Vervolg: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Begeleiding van kinderen met een ontwikkelingprobleem m.b.v. Vib</dc:title>
  <dc:creator>Katia</dc:creator>
  <cp:lastModifiedBy>Katia</cp:lastModifiedBy>
  <cp:revision>36</cp:revision>
  <dcterms:created xsi:type="dcterms:W3CDTF">2011-10-05T18:29:55Z</dcterms:created>
  <dcterms:modified xsi:type="dcterms:W3CDTF">2011-11-29T11:05:54Z</dcterms:modified>
</cp:coreProperties>
</file>