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2ED4-6FCB-459F-A2AC-C7E20E1D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BF2E1-BB4C-4581-BE4E-459D5B16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E321-AAD0-44E4-8248-3D8F291D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7E04-C58F-4FBF-AF2C-350042B8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E62A-A629-4B91-B269-26E8644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5E32-86DD-482B-B932-A6C82A6B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C06D1-E679-442D-A143-38C77DD0B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F760-87D5-4272-ADD7-9FB914A6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A81B-1B9B-4602-9602-6CBE2309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D807-7612-477E-BC52-CB6C7B63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49FEF-2025-46A5-91D7-8DDC834F6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7B8BF-1534-4AC9-B9F0-ED14F033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CB4E-81A9-47D4-996B-D480A1D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3789-F258-44C4-B78E-29800804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01F-142D-4313-B4A5-4963452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C5FE-6CE1-4685-A21B-23D02D2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72D4-0383-4B7E-B8DE-0F598352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A292-DF44-451C-A26C-9080EF3B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09D0-C5FB-4140-B15F-7FF9083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9D9A-A0B9-4044-B9F2-E9761AA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92BB-BC39-417B-AF3D-457396FF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9896-FEE0-4059-91BA-B3F447D2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597-0414-4502-9EB3-0B720E2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AC7C-9D2B-40F2-9283-BA39E119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BDB0-CF43-448D-B4BC-0354FA35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FB14-610B-478E-8ED3-3E94053C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4372-0965-49DA-B080-BADA5D597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3701C-2EB6-4412-B034-358AA25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0EE05-EE05-43F9-8C8A-FA07A89F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7111-FDB3-41F5-9CB0-9864B4DC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1A2B-94FB-4E24-91B3-10F0354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38F-1845-4631-9296-CC4B6B83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5690-05D4-46CC-8FE4-23A1D2EF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E4D3-6307-4A0E-97B5-A57C9162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314FA-808B-45F4-89CB-5249B503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9FC78-48CE-454E-93B3-510B023ED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7D716-EDCC-492B-828E-013357C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9204A-9216-416A-A488-9414BC8D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3E1F0-B994-4000-A7BF-2F534D00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D79D-DCD2-49F2-91E0-01BD4DA1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AA33B-AC62-4F78-938F-C0D319FF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D556-12AB-477A-B656-4E1361C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CFCD-5D37-4258-8E70-E893447E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0987A-13C0-40F9-9B4D-046A4DA4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E8158-6534-4BF2-924A-0A1792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CC1F-D3C1-4444-A37A-D3A89C2E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7CC-FF51-4A7D-BE40-6D626CC3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0878-1190-450F-9A9E-1098B1F4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FF01-E883-4385-91E8-8B0CCDE7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78EA0-2A1A-4FAC-8D8B-26137153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0F7D4-C0E1-44F0-B2AC-1CBEDEF2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F6B30-6B50-494A-AF9B-17C1CA75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222-DDBF-44F2-8899-6F639EB5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97AF1-D548-46CA-8073-EEB526D3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3319-8604-429A-8EFD-C1F09227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B94B-784B-4CEE-9192-7F2E8C97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4B1F-B4F3-4EDC-B0FE-FB539FD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A186-38C5-4F4B-BB44-138D0C90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4730-4177-499B-A6AC-13B239A2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DFB8-3729-454E-AA65-8CBDF9F6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197D-3C19-41A2-A825-A512C506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39BB-F64D-46BD-B172-ED296447BD6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29A1-694A-4161-8164-D5DAFA387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4981-0750-4EB6-9C28-EC4CA968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79C5-3678-4BB9-BBC2-C24BF03C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D0F2-69ED-462D-8CFE-653122D9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1600" dirty="0"/>
              <a:t>Schema Screenshot for some SQL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2E818-968A-402B-97C2-1D1DA562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43" y="2047249"/>
            <a:ext cx="10251657" cy="22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Schema Screenshot for some SQL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Screenshot for some SQL code examples</dc:title>
  <dc:creator>Rob Eidson</dc:creator>
  <cp:lastModifiedBy>Rob Eidson</cp:lastModifiedBy>
  <cp:revision>1</cp:revision>
  <dcterms:created xsi:type="dcterms:W3CDTF">2021-12-15T21:55:30Z</dcterms:created>
  <dcterms:modified xsi:type="dcterms:W3CDTF">2021-12-15T21:55:48Z</dcterms:modified>
</cp:coreProperties>
</file>