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2505-09F5-4B52-B5CF-59A54DAF5C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89AF-E77F-403A-B6C4-B52FEE62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6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2505-09F5-4B52-B5CF-59A54DAF5C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89AF-E77F-403A-B6C4-B52FEE62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6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2505-09F5-4B52-B5CF-59A54DAF5C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89AF-E77F-403A-B6C4-B52FEE62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2505-09F5-4B52-B5CF-59A54DAF5C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89AF-E77F-403A-B6C4-B52FEE62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9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2505-09F5-4B52-B5CF-59A54DAF5C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89AF-E77F-403A-B6C4-B52FEE62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9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2505-09F5-4B52-B5CF-59A54DAF5C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89AF-E77F-403A-B6C4-B52FEE62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2505-09F5-4B52-B5CF-59A54DAF5C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89AF-E77F-403A-B6C4-B52FEE62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7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2505-09F5-4B52-B5CF-59A54DAF5C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89AF-E77F-403A-B6C4-B52FEE62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2505-09F5-4B52-B5CF-59A54DAF5C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89AF-E77F-403A-B6C4-B52FEE62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2505-09F5-4B52-B5CF-59A54DAF5C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89AF-E77F-403A-B6C4-B52FEE62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2505-09F5-4B52-B5CF-59A54DAF5C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89AF-E77F-403A-B6C4-B52FEE62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2505-09F5-4B52-B5CF-59A54DAF5C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89AF-E77F-403A-B6C4-B52FEE62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0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71675"/>
            <a:ext cx="7772400" cy="29146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Filo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consolidated consensus as a cloud service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6019800"/>
            <a:ext cx="2819400" cy="609600"/>
          </a:xfrm>
        </p:spPr>
        <p:txBody>
          <a:bodyPr/>
          <a:lstStyle/>
          <a:p>
            <a:r>
              <a:rPr lang="en-US" dirty="0" smtClean="0"/>
              <a:t>Bashir Hayat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40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Filo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Intuitive:</a:t>
            </a:r>
          </a:p>
          <a:p>
            <a:pPr lvl="1"/>
            <a:r>
              <a:rPr lang="en-US" dirty="0" smtClean="0"/>
              <a:t>User specify their SLAs in application level request rates </a:t>
            </a:r>
          </a:p>
          <a:p>
            <a:pPr lvl="1"/>
            <a:r>
              <a:rPr lang="en-US" dirty="0" smtClean="0"/>
              <a:t>Choose from the range of reliability options by specifying the number of replicas and the durability mode of their data(Storing data in memory or stable storage)</a:t>
            </a:r>
          </a:p>
        </p:txBody>
      </p:sp>
    </p:spTree>
    <p:extLst>
      <p:ext uri="{BB962C8B-B14F-4D97-AF65-F5344CB8AC3E}">
        <p14:creationId xmlns:p14="http://schemas.microsoft.com/office/powerpoint/2010/main" val="237517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/>
              <a:t>Placement:</a:t>
            </a:r>
          </a:p>
          <a:p>
            <a:pPr lvl="1"/>
            <a:r>
              <a:rPr lang="en-US" dirty="0" smtClean="0"/>
              <a:t>Filo co-locate replicas of various tenants on shared servers (Consolidation).</a:t>
            </a:r>
          </a:p>
          <a:p>
            <a:pPr lvl="1"/>
            <a:r>
              <a:rPr lang="en-US" dirty="0" smtClean="0"/>
              <a:t>Novel placement Algorithm that packs replicas while representing SLAs and the constraints imposed by the properties of the consensus protocols.</a:t>
            </a:r>
          </a:p>
          <a:p>
            <a:pPr lvl="1"/>
            <a:r>
              <a:rPr lang="en-US" dirty="0" smtClean="0"/>
              <a:t>Filo translate high level SLA specified by user to low level resources cost. (CPU, Storage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718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isolation:</a:t>
            </a:r>
          </a:p>
          <a:p>
            <a:pPr lvl="1"/>
            <a:r>
              <a:rPr lang="en-US" dirty="0" smtClean="0"/>
              <a:t>Consolidating replicas on shared servers raises an immediate concern with performance isolation.</a:t>
            </a:r>
          </a:p>
          <a:p>
            <a:pPr lvl="1"/>
            <a:r>
              <a:rPr lang="en-US" dirty="0" smtClean="0"/>
              <a:t>Filo guarantees performance isolation by rate limiting requests using multi resource token bucket.</a:t>
            </a:r>
          </a:p>
          <a:p>
            <a:pPr lvl="1"/>
            <a:r>
              <a:rPr lang="en-US" dirty="0" smtClean="0"/>
              <a:t>Filo dynamically calculates and tunes budget of these token buckets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9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Anecdotal evidence suggest that tenants may miss estimate their SLA requirements.</a:t>
            </a:r>
          </a:p>
          <a:p>
            <a:pPr lvl="1"/>
            <a:r>
              <a:rPr lang="en-US" dirty="0" smtClean="0"/>
              <a:t>Filo monitors resource utilization at run time and fairly re distribute free resources among the tenants using distributed controller.</a:t>
            </a:r>
          </a:p>
          <a:p>
            <a:pPr lvl="1"/>
            <a:r>
              <a:rPr lang="en-US" dirty="0" smtClean="0"/>
              <a:t>Centralized controller are popular but due to overhead.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9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 enables a set of Processes (replicas) to reach agreement on some value.</a:t>
            </a:r>
          </a:p>
          <a:p>
            <a:pPr lvl="1"/>
            <a:r>
              <a:rPr lang="en-US" dirty="0" smtClean="0"/>
              <a:t>Consecutive execution of consensus produce a log of ordered entries.</a:t>
            </a:r>
          </a:p>
          <a:p>
            <a:pPr lvl="1"/>
            <a:r>
              <a:rPr lang="en-US" dirty="0" smtClean="0"/>
              <a:t>Filo provide consensus as a service by assigning to each tenant a set of replicas.</a:t>
            </a:r>
          </a:p>
          <a:p>
            <a:pPr lvl="1"/>
            <a:r>
              <a:rPr lang="en-US" dirty="0" smtClean="0"/>
              <a:t>To handle fault tolerant, replicas of a tenant must be placed on distinct servers.</a:t>
            </a:r>
          </a:p>
        </p:txBody>
      </p:sp>
    </p:spTree>
    <p:extLst>
      <p:ext uri="{BB962C8B-B14F-4D97-AF65-F5344CB8AC3E}">
        <p14:creationId xmlns:p14="http://schemas.microsoft.com/office/powerpoint/2010/main" val="316850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Filo implements consensus using chain replication</a:t>
                </a:r>
              </a:p>
              <a:p>
                <a:r>
                  <a:rPr lang="en-US" dirty="0" smtClean="0"/>
                  <a:t>Why Chain Replication</a:t>
                </a:r>
              </a:p>
              <a:p>
                <a:pPr lvl="1"/>
                <a:r>
                  <a:rPr lang="en-US" dirty="0" smtClean="0"/>
                  <a:t>Majority based protocols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b="0" dirty="0" smtClean="0"/>
                  <a:t> replicas to tolerate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fail user. Higher number of replicas enhance aliveness but not performance</a:t>
                </a:r>
              </a:p>
              <a:p>
                <a:pPr lvl="1"/>
                <a:r>
                  <a:rPr lang="en-US" dirty="0" smtClean="0"/>
                  <a:t>We need efficiency and chain replication is one that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0" dirty="0" smtClean="0"/>
                  <a:t> replicas tolerates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failures.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73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Admission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Admission controller analyzes admission request and finds servers to place replicas.</a:t>
            </a:r>
          </a:p>
          <a:p>
            <a:r>
              <a:rPr lang="en-US" dirty="0" smtClean="0"/>
              <a:t>new applicant starts by submitting an admission request to the admission controller.</a:t>
            </a:r>
          </a:p>
          <a:p>
            <a:r>
              <a:rPr lang="en-US" dirty="0" smtClean="0"/>
              <a:t>Attributes of admission request(durability mode, replication degree, request size, throughput SLA)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79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Admission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Placement algorithm runs till all applicants are admitted to the system or denied</a:t>
            </a:r>
          </a:p>
          <a:p>
            <a:r>
              <a:rPr lang="en-US" dirty="0" smtClean="0"/>
              <a:t>As discuss previous desired SLA is translated to CPU, network, and storage usage and saved as demand profile.</a:t>
            </a:r>
          </a:p>
          <a:p>
            <a:r>
              <a:rPr lang="en-US" dirty="0" smtClean="0"/>
              <a:t>Using these profile at each iteration the algorithm decide, which applicant, which replica of selected applicant and which server to consider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4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1" y="381000"/>
            <a:ext cx="898929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58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three 3 policies:</a:t>
            </a:r>
          </a:p>
          <a:p>
            <a:pPr lvl="1"/>
            <a:r>
              <a:rPr lang="en-US" dirty="0" smtClean="0"/>
              <a:t>Use greedy approach and based on three policies</a:t>
            </a:r>
          </a:p>
          <a:p>
            <a:pPr lvl="1"/>
            <a:r>
              <a:rPr lang="en-US" dirty="0" err="1" smtClean="0"/>
              <a:t>POa</a:t>
            </a:r>
            <a:r>
              <a:rPr lang="en-US" dirty="0" smtClean="0"/>
              <a:t>: to maximize resource usage, </a:t>
            </a:r>
            <a:r>
              <a:rPr lang="en-US" dirty="0" smtClean="0"/>
              <a:t>prioritize  the applicant with the highest dominant share</a:t>
            </a:r>
            <a:endParaRPr lang="en-US" dirty="0" smtClean="0"/>
          </a:p>
          <a:p>
            <a:pPr lvl="1"/>
            <a:r>
              <a:rPr lang="en-US" dirty="0" err="1" smtClean="0"/>
              <a:t>POb</a:t>
            </a:r>
            <a:r>
              <a:rPr lang="en-US" dirty="0" smtClean="0"/>
              <a:t>: for the selected applicant, prioritize the replica with the highest dominant share</a:t>
            </a:r>
          </a:p>
          <a:p>
            <a:pPr lvl="1"/>
            <a:r>
              <a:rPr lang="en-US" dirty="0" err="1" smtClean="0"/>
              <a:t>Poc</a:t>
            </a:r>
            <a:r>
              <a:rPr lang="en-US" dirty="0" smtClean="0"/>
              <a:t>: to place the selected replica, prioritize the server with more free resources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64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 System (Cloud Servers)</a:t>
            </a:r>
          </a:p>
          <a:p>
            <a:r>
              <a:rPr lang="en-US" dirty="0" smtClean="0"/>
              <a:t>Fulfill multi-tenant (User) Requirements</a:t>
            </a:r>
          </a:p>
          <a:p>
            <a:r>
              <a:rPr lang="en-US" dirty="0" smtClean="0"/>
              <a:t>Performance Guarantees, prevent aggressive tenants (Disrupting others) </a:t>
            </a:r>
          </a:p>
          <a:p>
            <a:r>
              <a:rPr lang="en-US" dirty="0" smtClean="0"/>
              <a:t>Overprovisioning and under </a:t>
            </a:r>
            <a:r>
              <a:rPr lang="en-US" dirty="0" err="1" smtClean="0"/>
              <a:t>Utilizating</a:t>
            </a:r>
            <a:r>
              <a:rPr lang="en-US" dirty="0" smtClean="0"/>
              <a:t> resources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Tenants miss estimated their SLA at admission phase, need resource more or less during runtime.</a:t>
            </a:r>
          </a:p>
          <a:p>
            <a:r>
              <a:rPr lang="en-US" dirty="0" smtClean="0"/>
              <a:t>Filo monitor usage at run time and temporarily re distribute resources to address miss estimations. </a:t>
            </a:r>
          </a:p>
          <a:p>
            <a:r>
              <a:rPr lang="en-US" dirty="0" smtClean="0"/>
              <a:t>Filo assign either Idle, or unallocated resources to the demanding tenants.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7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Resource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Centrally controlling and re assigning resources is computationally intensive moreover its overhead increase with the size of the system.</a:t>
            </a:r>
          </a:p>
          <a:p>
            <a:r>
              <a:rPr lang="en-US" dirty="0" smtClean="0"/>
              <a:t>Collect all information</a:t>
            </a:r>
          </a:p>
          <a:p>
            <a:pPr marL="0" indent="0">
              <a:buNone/>
            </a:pPr>
            <a:r>
              <a:rPr lang="en-US" dirty="0" smtClean="0"/>
              <a:t>	Centrally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200400"/>
            <a:ext cx="4291473" cy="28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29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Resource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 distributed Algorithm because of servers do not need global visibility over all the other servers to dynamically adjust allocation as each tenants replicas are placed on a small set of servers.</a:t>
            </a:r>
          </a:p>
          <a:p>
            <a:r>
              <a:rPr lang="en-US" dirty="0" smtClean="0"/>
              <a:t>Servers that manages the same consensus group need to coordinate with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38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Resource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coordinate locally, and do not need centralized Oracle.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1314"/>
            <a:ext cx="4943899" cy="408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10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DRF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Composed on two phase, allocation phase utilities are calculated by the head of servers only using a local execution of C-DRF.</a:t>
            </a:r>
          </a:p>
          <a:p>
            <a:r>
              <a:rPr lang="en-US" dirty="0" smtClean="0"/>
              <a:t>And disseminated to the followers for voting.</a:t>
            </a:r>
          </a:p>
          <a:p>
            <a:r>
              <a:rPr lang="en-US" dirty="0" smtClean="0"/>
              <a:t>At voting phase followers cast their votes by prioritizing the allocations that maximize their local resource utilization.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45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DRF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phase execute all servers in parallel. </a:t>
            </a:r>
          </a:p>
          <a:p>
            <a:r>
              <a:rPr lang="en-US" dirty="0" smtClean="0"/>
              <a:t>Each server execute C-DRF locally and sends its utilities to the relevant head servers.</a:t>
            </a:r>
          </a:p>
          <a:p>
            <a:r>
              <a:rPr lang="en-US" dirty="0" smtClean="0"/>
              <a:t>Voting phase executed by the head servers only, the head server chooses the minimum of the utilities proposed by all the servers in Estimation.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10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036"/>
            <a:ext cx="9144000" cy="487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40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383"/>
            <a:ext cx="9144000" cy="488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71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133"/>
            <a:ext cx="9144000" cy="51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71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572"/>
            <a:ext cx="9144000" cy="48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1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Filo</a:t>
            </a:r>
          </a:p>
          <a:p>
            <a:endParaRPr lang="en-US" dirty="0" smtClean="0"/>
          </a:p>
          <a:p>
            <a:r>
              <a:rPr lang="en-US" dirty="0" smtClean="0"/>
              <a:t>Provide Consensus as multi-tenant cloud with through put guarantees and efficient utilization of cloud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931"/>
            <a:ext cx="9144000" cy="49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07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487"/>
            <a:ext cx="9144000" cy="48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3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Filo: first system to provide multi tenant consolidated consensus as a cloud service.</a:t>
            </a:r>
          </a:p>
          <a:p>
            <a:r>
              <a:rPr lang="en-US" dirty="0" smtClean="0"/>
              <a:t>Argued providing performance guarantees and isolation is particularly important in cloud where tenants share and compete over resources.</a:t>
            </a:r>
          </a:p>
          <a:p>
            <a:r>
              <a:rPr lang="en-US" dirty="0" smtClean="0"/>
              <a:t>Placement algorithm for admitting tenants and two distributed algorithm for efficient and fair allocation of free resource at runtime.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3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3124200"/>
            <a:ext cx="12954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Tenants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3505200"/>
            <a:ext cx="57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2895600"/>
            <a:ext cx="1295400" cy="1295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SLA</a:t>
            </a:r>
          </a:p>
          <a:p>
            <a:pPr algn="ctr"/>
            <a:r>
              <a:rPr lang="en-US" sz="1200" dirty="0" smtClean="0"/>
              <a:t>Through put and fault tolerance</a:t>
            </a:r>
            <a:endParaRPr lang="en-US" sz="12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5181600" y="2667000"/>
            <a:ext cx="1143000" cy="16764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Filo</a:t>
            </a:r>
          </a:p>
          <a:p>
            <a:pPr algn="ctr"/>
            <a:r>
              <a:rPr lang="en-US" sz="1200" dirty="0" smtClean="0"/>
              <a:t>Consolidate tenants considering constraints and use placement Algorithm</a:t>
            </a:r>
            <a:endParaRPr lang="en-US" sz="1200" dirty="0"/>
          </a:p>
        </p:txBody>
      </p:sp>
      <p:sp>
        <p:nvSpPr>
          <p:cNvPr id="14" name="Block Arc 13"/>
          <p:cNvSpPr/>
          <p:nvPr/>
        </p:nvSpPr>
        <p:spPr>
          <a:xfrm>
            <a:off x="4991100" y="2286000"/>
            <a:ext cx="3695700" cy="2590800"/>
          </a:xfrm>
          <a:prstGeom prst="blockArc">
            <a:avLst>
              <a:gd name="adj1" fmla="val 14279136"/>
              <a:gd name="adj2" fmla="val 7331953"/>
              <a:gd name="adj3" fmla="val 234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Distributed Controller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Piggyback consensus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protocol for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resource allocation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Notched Right Arrow 25"/>
          <p:cNvSpPr/>
          <p:nvPr/>
        </p:nvSpPr>
        <p:spPr>
          <a:xfrm>
            <a:off x="4495800" y="3352800"/>
            <a:ext cx="685800" cy="331232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Notched Right Arrow 26"/>
          <p:cNvSpPr/>
          <p:nvPr/>
        </p:nvSpPr>
        <p:spPr>
          <a:xfrm>
            <a:off x="2133600" y="3429000"/>
            <a:ext cx="1066800" cy="152400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Consensus:</a:t>
            </a:r>
          </a:p>
          <a:p>
            <a:pPr lvl="1"/>
            <a:r>
              <a:rPr lang="en-US" dirty="0" smtClean="0"/>
              <a:t>Distributed Consensus is difficult where several processes agree on a common value.</a:t>
            </a:r>
          </a:p>
          <a:p>
            <a:pPr lvl="1"/>
            <a:r>
              <a:rPr lang="en-US" dirty="0" smtClean="0"/>
              <a:t>Used by many system to elect Leaders.</a:t>
            </a:r>
          </a:p>
          <a:p>
            <a:pPr lvl="1"/>
            <a:r>
              <a:rPr lang="en-US" dirty="0" smtClean="0"/>
              <a:t>Difficult to implement correctly due to this difficulty system like, ISIS, Chubby, Apache Zookeeper, Open Replica offer as Black Box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Why Consensus in Cloud:</a:t>
            </a:r>
          </a:p>
          <a:p>
            <a:pPr lvl="1"/>
            <a:r>
              <a:rPr lang="en-US" dirty="0" smtClean="0"/>
              <a:t>Heat of many Distributed application that are or will become cloud residents.</a:t>
            </a:r>
          </a:p>
          <a:p>
            <a:pPr lvl="1"/>
            <a:r>
              <a:rPr lang="en-US" dirty="0" smtClean="0"/>
              <a:t>Offering consensus as </a:t>
            </a:r>
            <a:r>
              <a:rPr lang="en-US" dirty="0" smtClean="0">
                <a:solidFill>
                  <a:srgbClr val="FF0000"/>
                </a:solidFill>
              </a:rPr>
              <a:t>simple to use cloud service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rgbClr val="FF0000"/>
                </a:solidFill>
              </a:rPr>
              <a:t>relieve users </a:t>
            </a:r>
            <a:r>
              <a:rPr lang="en-US" dirty="0" smtClean="0"/>
              <a:t>from hurdles of developing and maintaining it.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Why Consolidate Consensus:</a:t>
            </a:r>
          </a:p>
          <a:p>
            <a:pPr lvl="1"/>
            <a:r>
              <a:rPr lang="en-US" dirty="0" smtClean="0"/>
              <a:t>Key success of cloud provider is to reduce footprint , means reduce cost for provider and users.</a:t>
            </a:r>
          </a:p>
          <a:p>
            <a:pPr lvl="1"/>
            <a:r>
              <a:rPr lang="en-US" dirty="0" smtClean="0"/>
              <a:t>Sharing computing, storage and network resources to decrease the number of servers.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7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Consolidate consensus instances of many tenants (users) and deploy them on shared servers.</a:t>
            </a:r>
          </a:p>
          <a:p>
            <a:r>
              <a:rPr lang="en-US" b="1" dirty="0" smtClean="0"/>
              <a:t>Sharing:</a:t>
            </a:r>
          </a:p>
          <a:p>
            <a:pPr lvl="1"/>
            <a:r>
              <a:rPr lang="en-US" dirty="0" smtClean="0"/>
              <a:t>Underutilized resources can be (Temporarily) re allocated to other tenants who demands higher performance at runtime and price can be accordingly adjusted.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3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 Consensus as cloud service.</a:t>
            </a:r>
          </a:p>
          <a:p>
            <a:pPr lvl="1"/>
            <a:r>
              <a:rPr lang="en-US" dirty="0" smtClean="0"/>
              <a:t>Design Simple API</a:t>
            </a:r>
          </a:p>
          <a:p>
            <a:pPr lvl="1"/>
            <a:r>
              <a:rPr lang="en-US" dirty="0" smtClean="0"/>
              <a:t>Efficiently and fairly utilized shared servers.</a:t>
            </a:r>
          </a:p>
          <a:p>
            <a:pPr lvl="1"/>
            <a:r>
              <a:rPr lang="en-US" dirty="0" smtClean="0"/>
              <a:t>Ensure performance isolation among tenants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Considering Throughput SLA guarantees and meets these requirements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6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1024</Words>
  <Application>Microsoft Office PowerPoint</Application>
  <PresentationFormat>On-screen Show (4:3)</PresentationFormat>
  <Paragraphs>116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Filo  consolidated consensus as a cloud service </vt:lpstr>
      <vt:lpstr>Them</vt:lpstr>
      <vt:lpstr>Solution</vt:lpstr>
      <vt:lpstr>How</vt:lpstr>
      <vt:lpstr>History</vt:lpstr>
      <vt:lpstr>History</vt:lpstr>
      <vt:lpstr>History</vt:lpstr>
      <vt:lpstr>Goal</vt:lpstr>
      <vt:lpstr>Filo</vt:lpstr>
      <vt:lpstr>Filo API</vt:lpstr>
      <vt:lpstr>Filo</vt:lpstr>
      <vt:lpstr>Filo</vt:lpstr>
      <vt:lpstr>Misestimates</vt:lpstr>
      <vt:lpstr>Consensus</vt:lpstr>
      <vt:lpstr>Consensus</vt:lpstr>
      <vt:lpstr>Admission Controller</vt:lpstr>
      <vt:lpstr>Admission Controller</vt:lpstr>
      <vt:lpstr>PowerPoint Presentation</vt:lpstr>
      <vt:lpstr>Placement</vt:lpstr>
      <vt:lpstr>Resource controller</vt:lpstr>
      <vt:lpstr>Centralized Resource Controller</vt:lpstr>
      <vt:lpstr>Distributed Resource Controller</vt:lpstr>
      <vt:lpstr>Distributed Resource Controller</vt:lpstr>
      <vt:lpstr>Head DRF</vt:lpstr>
      <vt:lpstr>ALL DRF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Filo  consolidated consensus as a cloud service</dc:title>
  <dc:creator>Bashir Hayat</dc:creator>
  <cp:lastModifiedBy>Bashir Hayat</cp:lastModifiedBy>
  <cp:revision>22</cp:revision>
  <dcterms:created xsi:type="dcterms:W3CDTF">2017-04-02T07:56:04Z</dcterms:created>
  <dcterms:modified xsi:type="dcterms:W3CDTF">2017-04-03T02:32:55Z</dcterms:modified>
</cp:coreProperties>
</file>