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76" r:id="rId4"/>
    <p:sldId id="283" r:id="rId5"/>
    <p:sldId id="275" r:id="rId6"/>
    <p:sldId id="284" r:id="rId7"/>
    <p:sldId id="279" r:id="rId8"/>
    <p:sldId id="280" r:id="rId9"/>
    <p:sldId id="281" r:id="rId10"/>
    <p:sldId id="282" r:id="rId11"/>
    <p:sldId id="287" r:id="rId12"/>
    <p:sldId id="288" r:id="rId13"/>
    <p:sldId id="289" r:id="rId14"/>
    <p:sldId id="286" r:id="rId15"/>
    <p:sldId id="285" r:id="rId16"/>
    <p:sldId id="265" r:id="rId17"/>
  </p:sldIdLst>
  <p:sldSz cx="12192000" cy="6858000"/>
  <p:notesSz cx="6799263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2E053-9137-4E68-8583-DAD01856805C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09E61-7ED5-4DA8-9D1D-292873BCD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49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722-75C1-4737-9D3D-C81101B18807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0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FB25-73C8-4717-9049-96C187ED6760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CB4-3DF0-4F57-9B4A-7519F1A33AD3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00E1-35BB-42E4-B7CA-D083628EB40E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46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72CD-4D8C-4DF8-9B9E-FD22EFABD311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3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A6AF-20E9-4FC8-91C8-40EA30885DAF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7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5A07-FB99-4A6C-88B3-41651CD3C286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58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1469-6CF0-4716-9D4B-17209BC44871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3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F1EC-F540-475D-B560-AFC26CE36934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7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762E-CC70-4592-BCE7-7680A951398A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48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27EA-F1FC-489B-B157-0ED865A5801D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1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71F0-6195-4C3C-AC6D-C13850DA660E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70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The Snow Theorem and Latency-Optimal Read-Only Transactions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Haonan</a:t>
            </a:r>
            <a:r>
              <a:rPr lang="en-US" altLang="ko-KR" sz="2000" dirty="0" smtClean="0"/>
              <a:t> Lu, Christopher </a:t>
            </a:r>
            <a:r>
              <a:rPr lang="en-US" altLang="ko-KR" sz="2000" dirty="0" err="1" smtClean="0"/>
              <a:t>Hodsdon</a:t>
            </a:r>
            <a:r>
              <a:rPr lang="en-US" altLang="ko-KR" sz="2000" dirty="0" smtClean="0"/>
              <a:t>, </a:t>
            </a:r>
          </a:p>
          <a:p>
            <a:r>
              <a:rPr lang="en-US" altLang="ko-KR" sz="2000" dirty="0" err="1" smtClean="0"/>
              <a:t>Khiem</a:t>
            </a:r>
            <a:r>
              <a:rPr lang="en-US" altLang="ko-KR" sz="2000" dirty="0" smtClean="0"/>
              <a:t> Ngo, </a:t>
            </a:r>
            <a:r>
              <a:rPr lang="en-US" altLang="ko-KR" sz="2000" dirty="0" err="1" smtClean="0"/>
              <a:t>Shuai</a:t>
            </a:r>
            <a:r>
              <a:rPr lang="en-US" altLang="ko-KR" sz="2000" dirty="0" smtClean="0"/>
              <a:t> Mu, Wyatt Lloyd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Ju-Hyeok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Park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Write transactions That conflict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define the write transactions property as the ability of a read-only transaction algorithm to coexist with conflicting transactions that update data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1800" dirty="0"/>
              <a:t>first, that a data store allows transactions that update data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/>
              <a:t>General transactions that read and write data satisfy this requirement, as do weaker write-only transactions that only write data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/>
              <a:t>The ability to coexist with conflicting write transactions is desirable because write transactions make programming application logic much easier.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4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Rococo is a strictly serializable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distributed data store with general </a:t>
            </a:r>
            <a:r>
              <a:rPr lang="en-US" altLang="ko-KR" sz="2000" dirty="0" smtClean="0"/>
              <a:t>transactions</a:t>
            </a:r>
          </a:p>
          <a:p>
            <a:r>
              <a:rPr lang="en-US" altLang="ko-KR" sz="2000" dirty="0" smtClean="0"/>
              <a:t>Rococo </a:t>
            </a:r>
            <a:r>
              <a:rPr lang="en-US" altLang="ko-KR" sz="2000" dirty="0"/>
              <a:t>was designed primarily for the single datacenter </a:t>
            </a:r>
            <a:r>
              <a:rPr lang="en-US" altLang="ko-KR" sz="2000" dirty="0" smtClean="0"/>
              <a:t>setting </a:t>
            </a:r>
            <a:r>
              <a:rPr lang="en-US" altLang="ko-KR" sz="2000" dirty="0"/>
              <a:t>we consider here.</a:t>
            </a:r>
            <a:endParaRPr lang="ko-KR" altLang="en-US" sz="2000" dirty="0"/>
          </a:p>
          <a:p>
            <a:r>
              <a:rPr lang="en-US" altLang="ko-KR" sz="2000" dirty="0"/>
              <a:t>Rococo requires the transactions </a:t>
            </a:r>
            <a:r>
              <a:rPr lang="en-US" altLang="ko-KR" sz="2000" dirty="0" smtClean="0"/>
              <a:t>that </a:t>
            </a:r>
            <a:r>
              <a:rPr lang="en-US" altLang="ko-KR" sz="2000" dirty="0"/>
              <a:t>it executes to be chopped into pieces and analyzed </a:t>
            </a:r>
            <a:r>
              <a:rPr lang="en-US" altLang="ko-KR" sz="2000" dirty="0" smtClean="0"/>
              <a:t>for </a:t>
            </a:r>
            <a:r>
              <a:rPr lang="en-US" altLang="ko-KR" sz="2000" dirty="0"/>
              <a:t>safety before the system is deployed.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00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first phase distributes pieces of the transaction to the appropriate shards and determines all directly conflicting transactions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Second </a:t>
            </a:r>
            <a:r>
              <a:rPr lang="en-US" altLang="ko-KR" sz="2000" dirty="0"/>
              <a:t>phase ensures all shards have the same metadata </a:t>
            </a:r>
            <a:r>
              <a:rPr lang="en-US" altLang="ko-KR" sz="2000" dirty="0" smtClean="0"/>
              <a:t>about </a:t>
            </a:r>
            <a:r>
              <a:rPr lang="en-US" altLang="ko-KR" sz="2000" dirty="0"/>
              <a:t>directly conflicting transactions.</a:t>
            </a:r>
            <a:endParaRPr lang="ko-KR" altLang="en-US" sz="2000" dirty="0"/>
          </a:p>
          <a:p>
            <a:r>
              <a:rPr lang="en-US" altLang="ko-KR" sz="2000" dirty="0"/>
              <a:t>third phase, which can often be skipped, ensures all shards have the same metadata about transitively (but not directly) conflicting transactions.</a:t>
            </a:r>
          </a:p>
          <a:p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3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192" y="1690688"/>
            <a:ext cx="6827615" cy="47602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36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616" y="1690688"/>
            <a:ext cx="7114767" cy="508308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23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912" y="1797548"/>
            <a:ext cx="6622176" cy="474136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36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The SNOW Theorem for read-only </a:t>
            </a:r>
            <a:r>
              <a:rPr lang="en-US" altLang="ko-KR" sz="2000" dirty="0" err="1" smtClean="0"/>
              <a:t>txns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Impossible to have all of the SNOW properties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 smtClean="0"/>
              <a:t>SNOW helps understand existing systems</a:t>
            </a:r>
          </a:p>
          <a:p>
            <a:pPr lvl="1"/>
            <a:r>
              <a:rPr lang="en-US" altLang="ko-KR" sz="1600" dirty="0" smtClean="0"/>
              <a:t>Many are not yet optimal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 smtClean="0"/>
              <a:t>Rococo-SNOW</a:t>
            </a:r>
          </a:p>
          <a:p>
            <a:pPr lvl="1"/>
            <a:r>
              <a:rPr lang="en-US" altLang="ko-KR" sz="1600" dirty="0" smtClean="0"/>
              <a:t>SNOW Theorem guided SNOW-optimal design</a:t>
            </a:r>
          </a:p>
          <a:p>
            <a:pPr lvl="1"/>
            <a:r>
              <a:rPr lang="en-US" altLang="ko-KR" sz="1600" dirty="0" err="1" smtClean="0"/>
              <a:t>Siginificantly</a:t>
            </a:r>
            <a:r>
              <a:rPr lang="en-US" altLang="ko-KR" sz="1600" dirty="0" smtClean="0"/>
              <a:t> higher throughput and lower latency under high contention</a:t>
            </a:r>
          </a:p>
          <a:p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2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Topic</a:t>
            </a:r>
          </a:p>
          <a:p>
            <a:pPr lvl="1"/>
            <a:r>
              <a:rPr lang="en-US" altLang="ko-KR" sz="1600" dirty="0" smtClean="0"/>
              <a:t>Read only Transaction memory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Problem</a:t>
            </a:r>
          </a:p>
          <a:p>
            <a:pPr lvl="1"/>
            <a:r>
              <a:rPr lang="en-US" altLang="ko-KR" sz="1600" dirty="0" smtClean="0"/>
              <a:t>impossibility </a:t>
            </a:r>
            <a:r>
              <a:rPr lang="en-US" altLang="ko-KR" sz="1600" dirty="0"/>
              <a:t>result that states that no read-only transaction algorithm can provide both the lowest latency and the highest power.</a:t>
            </a:r>
            <a:endParaRPr lang="en-US" altLang="ko-KR" sz="1600" dirty="0" smtClean="0"/>
          </a:p>
          <a:p>
            <a:r>
              <a:rPr lang="en-US" altLang="ko-KR" sz="2000" dirty="0" smtClean="0"/>
              <a:t>Solution</a:t>
            </a:r>
          </a:p>
          <a:p>
            <a:pPr lvl="1"/>
            <a:r>
              <a:rPr lang="en-US" altLang="ko-KR" sz="1600" dirty="0"/>
              <a:t>Propose New algorithm designs.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04144"/>
            <a:ext cx="79248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A frontend machine receives a request from a user and then runs the application logic to generate her page by reading data across many shards in the storage tier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All of the reads must complete before the page </a:t>
            </a:r>
            <a:r>
              <a:rPr lang="en-US" altLang="ko-KR" sz="2000" dirty="0" smtClean="0"/>
              <a:t>can </a:t>
            </a:r>
            <a:r>
              <a:rPr lang="en-US" altLang="ko-KR" sz="2000" dirty="0"/>
              <a:t>be returned to the user.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574" y="2939697"/>
            <a:ext cx="5181728" cy="323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6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SNOW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Strict </a:t>
            </a:r>
            <a:r>
              <a:rPr lang="en-US" altLang="ko-KR" sz="2000" dirty="0" err="1" smtClean="0"/>
              <a:t>serializability</a:t>
            </a:r>
            <a:endParaRPr lang="en-US" altLang="ko-KR" sz="2000" dirty="0" smtClean="0"/>
          </a:p>
          <a:p>
            <a:r>
              <a:rPr lang="en-US" altLang="ko-KR" sz="2000" dirty="0" smtClean="0"/>
              <a:t>Non-blocking operations</a:t>
            </a:r>
          </a:p>
          <a:p>
            <a:r>
              <a:rPr lang="en-US" altLang="ko-KR" sz="2000" dirty="0" smtClean="0"/>
              <a:t>One response per read</a:t>
            </a:r>
          </a:p>
          <a:p>
            <a:r>
              <a:rPr lang="en-US" altLang="ko-KR" sz="2000" dirty="0" smtClean="0"/>
              <a:t>Write transactions that conflict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SNOW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Highest Power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[S]</a:t>
            </a:r>
            <a:r>
              <a:rPr lang="en-US" altLang="ko-KR" sz="1600" dirty="0" err="1" smtClean="0"/>
              <a:t>trict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serializability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[W]rite </a:t>
            </a:r>
            <a:r>
              <a:rPr lang="en-US" altLang="ko-KR" sz="1600" dirty="0"/>
              <a:t>transactions that </a:t>
            </a:r>
            <a:r>
              <a:rPr lang="en-US" altLang="ko-KR" sz="1600" dirty="0" smtClean="0"/>
              <a:t>conflict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Lowest Latency</a:t>
            </a:r>
            <a:endParaRPr lang="ko-KR" altLang="en-US" sz="2000" dirty="0"/>
          </a:p>
          <a:p>
            <a:pPr lvl="1"/>
            <a:r>
              <a:rPr lang="en-US" altLang="ko-KR" sz="1600" dirty="0" smtClean="0"/>
              <a:t>[O]ne </a:t>
            </a:r>
            <a:r>
              <a:rPr lang="en-US" altLang="ko-KR" sz="1600" dirty="0"/>
              <a:t>response per read</a:t>
            </a:r>
          </a:p>
          <a:p>
            <a:pPr lvl="1"/>
            <a:r>
              <a:rPr lang="en-US" altLang="ko-KR" sz="1600" dirty="0" smtClean="0"/>
              <a:t>[N]on-blocking </a:t>
            </a:r>
            <a:r>
              <a:rPr lang="en-US" altLang="ko-KR" sz="1600" dirty="0"/>
              <a:t>operations</a:t>
            </a:r>
          </a:p>
          <a:p>
            <a:pPr marL="0" indent="0">
              <a:buNone/>
            </a:pPr>
            <a:r>
              <a:rPr lang="en-US" altLang="ko-KR" sz="2000" dirty="0"/>
              <a:t/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3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Strict </a:t>
            </a:r>
            <a:r>
              <a:rPr lang="en-US" altLang="ko-KR" dirty="0" err="1" smtClean="0"/>
              <a:t>serializability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ensures there exists a total order over all the transactions in the system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r>
              <a:rPr lang="en-US" altLang="ko-KR" sz="2000" dirty="0" smtClean="0"/>
              <a:t>transactions are </a:t>
            </a:r>
            <a:r>
              <a:rPr lang="en-US" altLang="ko-KR" sz="2000" dirty="0"/>
              <a:t>serializable—and their results appear to have come </a:t>
            </a:r>
            <a:r>
              <a:rPr lang="en-US" altLang="ko-KR" sz="2000" dirty="0" smtClean="0"/>
              <a:t>from </a:t>
            </a:r>
            <a:r>
              <a:rPr lang="en-US" altLang="ko-KR" sz="2000" dirty="0"/>
              <a:t>a single machine processing them one at a </a:t>
            </a:r>
            <a:r>
              <a:rPr lang="en-US" altLang="ko-KR" sz="2000" dirty="0" smtClean="0"/>
              <a:t>time.</a:t>
            </a:r>
          </a:p>
          <a:p>
            <a:r>
              <a:rPr lang="en-US" altLang="ko-KR" sz="2000" dirty="0" smtClean="0"/>
              <a:t>Strict </a:t>
            </a:r>
            <a:r>
              <a:rPr lang="en-US" altLang="ko-KR" sz="2000" dirty="0" err="1"/>
              <a:t>serializability</a:t>
            </a:r>
            <a:r>
              <a:rPr lang="en-US" altLang="ko-KR" sz="2000" dirty="0"/>
              <a:t> is the most desirable </a:t>
            </a:r>
            <a:r>
              <a:rPr lang="en-US" altLang="ko-KR" sz="2000" dirty="0" smtClean="0"/>
              <a:t>consistency </a:t>
            </a:r>
            <a:r>
              <a:rPr lang="en-US" altLang="ko-KR" sz="2000" dirty="0"/>
              <a:t>model because it provides the strongest guarantees.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1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Non-blocking operations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non-blocking behavior ensures a server can immediately process and respond to requests from clients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sz="2000" dirty="0"/>
              <a:t>Non-blocking operations are desirable because they directly relate to the latency of the read-only transactions; they save at least the time that would be spent blocking.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8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One </a:t>
            </a:r>
            <a:r>
              <a:rPr lang="en-US" altLang="ko-KR" dirty="0" err="1" smtClean="0"/>
              <a:t>Pesponse</a:t>
            </a:r>
            <a:r>
              <a:rPr lang="en-US" altLang="ko-KR" dirty="0" smtClean="0"/>
              <a:t> Per Read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define one response per read to be the combination of one round-trip to each server and one version per read</a:t>
            </a:r>
            <a:r>
              <a:rPr lang="en-US" altLang="ko-KR" sz="2000" dirty="0" smtClean="0"/>
              <a:t>.</a:t>
            </a:r>
            <a:endParaRPr lang="en-US" altLang="ko-KR" sz="1800" dirty="0" smtClean="0"/>
          </a:p>
          <a:p>
            <a:r>
              <a:rPr lang="en-US" altLang="ko-KR" sz="1800" dirty="0" smtClean="0"/>
              <a:t>The </a:t>
            </a:r>
            <a:r>
              <a:rPr lang="en-US" altLang="ko-KR" sz="1800" dirty="0"/>
              <a:t>one version </a:t>
            </a:r>
            <a:r>
              <a:rPr lang="en-US" altLang="ko-KR" sz="1800" dirty="0" smtClean="0"/>
              <a:t>sub property </a:t>
            </a:r>
            <a:r>
              <a:rPr lang="en-US" altLang="ko-KR" sz="1800" dirty="0"/>
              <a:t>requires that servers </a:t>
            </a:r>
            <a:r>
              <a:rPr lang="en-US" altLang="ko-KR" sz="1800" dirty="0" smtClean="0"/>
              <a:t>send </a:t>
            </a:r>
            <a:r>
              <a:rPr lang="en-US" altLang="ko-KR" sz="1800" dirty="0"/>
              <a:t>only one value for each read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The </a:t>
            </a:r>
            <a:r>
              <a:rPr lang="en-US" altLang="ko-KR" sz="1800" dirty="0"/>
              <a:t>one round-trip </a:t>
            </a:r>
            <a:r>
              <a:rPr lang="en-US" altLang="ko-KR" sz="1800" dirty="0" smtClean="0"/>
              <a:t>sub property </a:t>
            </a:r>
            <a:r>
              <a:rPr lang="en-US" altLang="ko-KR" sz="1800" dirty="0"/>
              <a:t>requires the client to send at most one request to each server and the server to send at most one response back.</a:t>
            </a:r>
            <a:endParaRPr lang="ko-KR" altLang="en-US" sz="1800" dirty="0"/>
          </a:p>
          <a:p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7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552</Words>
  <Application>Microsoft Office PowerPoint</Application>
  <PresentationFormat>와이드스크린</PresentationFormat>
  <Paragraphs>87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The Snow Theorem and Latency-Optimal Read-Only Transactions</vt:lpstr>
      <vt:lpstr>Summary</vt:lpstr>
      <vt:lpstr>introduction</vt:lpstr>
      <vt:lpstr>background</vt:lpstr>
      <vt:lpstr>The SNOW Properties</vt:lpstr>
      <vt:lpstr>The SNOW Properties</vt:lpstr>
      <vt:lpstr>Strict serializability</vt:lpstr>
      <vt:lpstr>Non-blocking operations</vt:lpstr>
      <vt:lpstr>One Pesponse Per Read</vt:lpstr>
      <vt:lpstr>Write transactions That conflict</vt:lpstr>
      <vt:lpstr>Implementation</vt:lpstr>
      <vt:lpstr>Implementation</vt:lpstr>
      <vt:lpstr>Implementation</vt:lpstr>
      <vt:lpstr>Evaluation</vt:lpstr>
      <vt:lpstr>Evaluation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PIN-Based Dynamic Software Fault Injection System</dc:title>
  <dc:creator>박주혁</dc:creator>
  <cp:lastModifiedBy>박주혁</cp:lastModifiedBy>
  <cp:revision>151</cp:revision>
  <cp:lastPrinted>2017-01-18T09:40:35Z</cp:lastPrinted>
  <dcterms:created xsi:type="dcterms:W3CDTF">2017-01-16T09:32:21Z</dcterms:created>
  <dcterms:modified xsi:type="dcterms:W3CDTF">2017-05-29T09:45:44Z</dcterms:modified>
</cp:coreProperties>
</file>