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95" r:id="rId4"/>
    <p:sldId id="290" r:id="rId5"/>
    <p:sldId id="289" r:id="rId6"/>
    <p:sldId id="304" r:id="rId7"/>
    <p:sldId id="291" r:id="rId8"/>
    <p:sldId id="292" r:id="rId9"/>
    <p:sldId id="293" r:id="rId10"/>
    <p:sldId id="294" r:id="rId11"/>
    <p:sldId id="298" r:id="rId12"/>
    <p:sldId id="300" r:id="rId13"/>
    <p:sldId id="301" r:id="rId14"/>
    <p:sldId id="302" r:id="rId15"/>
    <p:sldId id="303" r:id="rId16"/>
    <p:sldId id="297" r:id="rId17"/>
    <p:sldId id="286" r:id="rId18"/>
  </p:sldIdLst>
  <p:sldSz cx="12192000" cy="6858000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51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2E053-9137-4E68-8583-DAD01856805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6E209E61-7ED5-4DA8-9D1D-292873BCDF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9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722-75C1-4737-9D3D-C81101B18807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0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FB25-73C8-4717-9049-96C187ED6760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CB4-3DF0-4F57-9B4A-7519F1A33AD3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00E1-35BB-42E4-B7CA-D083628EB40E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72CD-4D8C-4DF8-9B9E-FD22EFABD311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3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A6AF-20E9-4FC8-91C8-40EA30885DAF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7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5A07-FB99-4A6C-88B3-41651CD3C286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469-6CF0-4716-9D4B-17209BC44871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F1EC-F540-475D-B560-AFC26CE36934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7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762E-CC70-4592-BCE7-7680A951398A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8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27EA-F1FC-489B-B157-0ED865A5801D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71F0-6195-4C3C-AC6D-C13850DA660E}" type="datetime1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65D0-F163-4091-A8D1-9E7EA657F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Light-Weight </a:t>
            </a:r>
            <a:r>
              <a:rPr lang="en-US" altLang="ko-KR" sz="4000" dirty="0" err="1" smtClean="0"/>
              <a:t>Contexts:An</a:t>
            </a:r>
            <a:r>
              <a:rPr lang="en-US" altLang="ko-KR" sz="4000" dirty="0" smtClean="0"/>
              <a:t> OS Abstraction for Safety And Performance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Anjo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Vahldiek-Oberwagner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Eslam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Elnikety</a:t>
            </a:r>
            <a:endParaRPr lang="en-US" altLang="ko-KR" sz="2000" dirty="0" smtClean="0"/>
          </a:p>
          <a:p>
            <a:r>
              <a:rPr lang="en-US" altLang="ko-KR" sz="2000" dirty="0" smtClean="0"/>
              <a:t>Deepak Garg, Bobby </a:t>
            </a:r>
            <a:r>
              <a:rPr lang="en-US" altLang="ko-KR" sz="2000" dirty="0" err="1" smtClean="0"/>
              <a:t>Bhattacharjee</a:t>
            </a:r>
            <a:endParaRPr lang="en-US" altLang="ko-KR" sz="2000" dirty="0" smtClean="0"/>
          </a:p>
          <a:p>
            <a:r>
              <a:rPr lang="en-US" altLang="ko-KR" sz="2000" dirty="0" err="1" smtClean="0"/>
              <a:t>Ju-Hyeok</a:t>
            </a:r>
            <a:r>
              <a:rPr lang="en-US" altLang="ko-KR" sz="2000" dirty="0" smtClean="0"/>
              <a:t> Park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Lwc</a:t>
            </a:r>
            <a:r>
              <a:rPr lang="en-US" altLang="ko-KR" dirty="0" smtClean="0"/>
              <a:t> Switch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5" y="2317686"/>
            <a:ext cx="5337626" cy="343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25" y="2317686"/>
            <a:ext cx="5337626" cy="343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4581872" cy="43513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3" y="1847850"/>
            <a:ext cx="4581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305"/>
            <a:ext cx="4581872" cy="41944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3" y="1847850"/>
            <a:ext cx="4581872" cy="4351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84" y="2083305"/>
            <a:ext cx="4581871" cy="41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5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305"/>
            <a:ext cx="4581872" cy="41944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3" y="1847850"/>
            <a:ext cx="4581872" cy="4351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84" y="2083305"/>
            <a:ext cx="4581871" cy="4115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95" y="2083306"/>
            <a:ext cx="4682577" cy="4115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183" y="1847851"/>
            <a:ext cx="4581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7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305"/>
            <a:ext cx="4581872" cy="41944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3" y="1847850"/>
            <a:ext cx="4581872" cy="4351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84" y="2083305"/>
            <a:ext cx="4581871" cy="4115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95" y="2083306"/>
            <a:ext cx="4682577" cy="4115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183" y="1847851"/>
            <a:ext cx="4581872" cy="4351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95" y="2083304"/>
            <a:ext cx="4682578" cy="40287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183" y="2083304"/>
            <a:ext cx="4581872" cy="41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305"/>
            <a:ext cx="4581872" cy="41944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3" y="1847850"/>
            <a:ext cx="4581872" cy="4351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84" y="2083305"/>
            <a:ext cx="4581871" cy="4115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95" y="2083306"/>
            <a:ext cx="4682577" cy="4115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183" y="1847851"/>
            <a:ext cx="4581872" cy="4351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95" y="2083304"/>
            <a:ext cx="4682578" cy="40287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183" y="2083304"/>
            <a:ext cx="4581872" cy="41944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495" y="2083304"/>
            <a:ext cx="5150687" cy="40287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8182" y="2083303"/>
            <a:ext cx="4668982" cy="40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077" y="1690688"/>
            <a:ext cx="8253845" cy="487992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9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evaluated light-weight contexts (</a:t>
            </a:r>
            <a:r>
              <a:rPr lang="en-US" altLang="ko-KR" sz="2000" dirty="0" err="1"/>
              <a:t>lwCs</a:t>
            </a:r>
            <a:r>
              <a:rPr lang="en-US" altLang="ko-KR" sz="2000" dirty="0"/>
              <a:t>), a new first-class OS abstraction that provides units of isolation, privilege, and execution state independent of processes and threads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The evaluation results show similar or better performance than the original configuration.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Topic</a:t>
            </a:r>
          </a:p>
          <a:p>
            <a:pPr lvl="1"/>
            <a:r>
              <a:rPr lang="en-US" altLang="ko-KR" sz="2000" dirty="0"/>
              <a:t>new OS abstraction—light-weight contexts (</a:t>
            </a:r>
            <a:r>
              <a:rPr lang="en-US" altLang="ko-KR" sz="2000" dirty="0" err="1"/>
              <a:t>lwCs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r>
              <a:rPr lang="en-US" altLang="ko-KR" sz="2000" dirty="0" smtClean="0"/>
              <a:t>Problem</a:t>
            </a:r>
          </a:p>
          <a:p>
            <a:pPr lvl="1"/>
            <a:r>
              <a:rPr lang="en-US" altLang="ko-KR" sz="1800" dirty="0"/>
              <a:t>There is a </a:t>
            </a:r>
            <a:r>
              <a:rPr lang="en-US" altLang="ko-KR" sz="1800" dirty="0">
                <a:solidFill>
                  <a:srgbClr val="FF0000"/>
                </a:solidFill>
              </a:rPr>
              <a:t>high cost </a:t>
            </a:r>
            <a:r>
              <a:rPr lang="en-US" altLang="ko-KR" sz="1800" dirty="0"/>
              <a:t>when switching between processes.</a:t>
            </a:r>
            <a:endParaRPr lang="en-US" altLang="ko-KR" sz="1800" dirty="0" smtClean="0"/>
          </a:p>
          <a:p>
            <a:r>
              <a:rPr lang="en-US" altLang="ko-KR" sz="2000" dirty="0" smtClean="0"/>
              <a:t>Solution</a:t>
            </a:r>
          </a:p>
          <a:p>
            <a:pPr lvl="1"/>
            <a:r>
              <a:rPr lang="en-US" altLang="ko-KR" sz="1800" dirty="0" smtClean="0"/>
              <a:t>provide the units of </a:t>
            </a:r>
            <a:r>
              <a:rPr lang="en-US" altLang="ko-KR" sz="1800" dirty="0"/>
              <a:t>protection, privilege, and execution state within a process. </a:t>
            </a:r>
            <a:endParaRPr lang="en-US" altLang="ko-KR" b="1" dirty="0"/>
          </a:p>
          <a:p>
            <a:r>
              <a:rPr lang="en-US" altLang="ko-KR" sz="2000" dirty="0" smtClean="0"/>
              <a:t>Significance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process </a:t>
            </a:r>
            <a:r>
              <a:rPr lang="en-US" altLang="ko-KR" sz="1800" dirty="0"/>
              <a:t>can return to a prior recorded </a:t>
            </a:r>
            <a:r>
              <a:rPr lang="en-US" altLang="ko-KR" sz="1800" dirty="0" smtClean="0"/>
              <a:t>state (Rollback).</a:t>
            </a:r>
          </a:p>
          <a:p>
            <a:pPr lvl="1"/>
            <a:r>
              <a:rPr lang="en-US" altLang="ko-KR" sz="1800" dirty="0" err="1"/>
              <a:t>lwCs</a:t>
            </a:r>
            <a:r>
              <a:rPr lang="en-US" altLang="ko-KR" sz="1800" dirty="0"/>
              <a:t> within the process may have </a:t>
            </a:r>
            <a:r>
              <a:rPr lang="en-US" altLang="ko-KR" sz="1800" dirty="0">
                <a:solidFill>
                  <a:srgbClr val="FF0000"/>
                </a:solidFill>
              </a:rPr>
              <a:t>different views of memory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sz="1800" dirty="0"/>
              <a:t>switching </a:t>
            </a:r>
            <a:r>
              <a:rPr lang="en-US" altLang="ko-KR" sz="1800" dirty="0" err="1"/>
              <a:t>lwCs</a:t>
            </a:r>
            <a:r>
              <a:rPr lang="en-US" altLang="ko-KR" sz="1800" dirty="0"/>
              <a:t> is quicker than switching </a:t>
            </a:r>
            <a:r>
              <a:rPr lang="en-US" altLang="ko-KR" sz="1800" dirty="0">
                <a:solidFill>
                  <a:srgbClr val="FF0000"/>
                </a:solidFill>
              </a:rPr>
              <a:t>kernel threads</a:t>
            </a:r>
            <a:r>
              <a:rPr lang="en-US" altLang="ko-KR" sz="1800" dirty="0"/>
              <a:t> within the same process.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Process have attributes, thread, and memory, creds, and files, register. 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66" y="2295190"/>
            <a:ext cx="7788668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4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0" y="1491760"/>
            <a:ext cx="10041712" cy="447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1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Light-Weight Context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10" y="1394231"/>
            <a:ext cx="6299183" cy="543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1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Summary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794625"/>
            <a:ext cx="8534949" cy="49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Lwc</a:t>
            </a:r>
            <a:r>
              <a:rPr lang="en-US" altLang="ko-KR" dirty="0"/>
              <a:t> 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28" y="1926241"/>
            <a:ext cx="5727072" cy="34400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09" y="1926241"/>
            <a:ext cx="5475308" cy="341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Lwc</a:t>
            </a:r>
            <a:r>
              <a:rPr lang="en-US" altLang="ko-KR" dirty="0" smtClean="0"/>
              <a:t> 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2" y="2267893"/>
            <a:ext cx="5715918" cy="3411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76" y="2267893"/>
            <a:ext cx="5715918" cy="3411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Lwc</a:t>
            </a:r>
            <a:r>
              <a:rPr lang="en-US" altLang="ko-KR" dirty="0" smtClean="0"/>
              <a:t> Switch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65D0-F163-4091-A8D1-9E7EA657F7C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4" y="2317687"/>
            <a:ext cx="5337626" cy="3430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49" y="2317686"/>
            <a:ext cx="5337626" cy="343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187</Words>
  <Application>Microsoft Office PowerPoint</Application>
  <PresentationFormat>와이드스크린</PresentationFormat>
  <Paragraphs>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Light-Weight Contexts:An OS Abstraction for Safety And Performance</vt:lpstr>
      <vt:lpstr>summary</vt:lpstr>
      <vt:lpstr>background</vt:lpstr>
      <vt:lpstr>background</vt:lpstr>
      <vt:lpstr>Light-Weight Context</vt:lpstr>
      <vt:lpstr>API Summary</vt:lpstr>
      <vt:lpstr>Lwc create</vt:lpstr>
      <vt:lpstr>Lwc create</vt:lpstr>
      <vt:lpstr>Lwc Switch</vt:lpstr>
      <vt:lpstr>Lwc Switch</vt:lpstr>
      <vt:lpstr>Snapshots</vt:lpstr>
      <vt:lpstr>Snapshots</vt:lpstr>
      <vt:lpstr>Snapshots</vt:lpstr>
      <vt:lpstr>Snapshots</vt:lpstr>
      <vt:lpstr>Snapshots</vt:lpstr>
      <vt:lpstr>evaluation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PIN-Based Dynamic Software Fault Injection System</dc:title>
  <dc:creator>박주혁</dc:creator>
  <cp:lastModifiedBy>박주혁</cp:lastModifiedBy>
  <cp:revision>205</cp:revision>
  <cp:lastPrinted>2017-04-26T09:49:21Z</cp:lastPrinted>
  <dcterms:created xsi:type="dcterms:W3CDTF">2017-01-16T09:32:21Z</dcterms:created>
  <dcterms:modified xsi:type="dcterms:W3CDTF">2017-05-01T08:58:43Z</dcterms:modified>
</cp:coreProperties>
</file>