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72" r:id="rId6"/>
    <p:sldId id="263" r:id="rId7"/>
    <p:sldId id="264" r:id="rId8"/>
    <p:sldId id="265" r:id="rId9"/>
    <p:sldId id="266" r:id="rId10"/>
    <p:sldId id="273" r:id="rId11"/>
    <p:sldId id="268" r:id="rId12"/>
    <p:sldId id="269" r:id="rId13"/>
    <p:sldId id="274" r:id="rId1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53BDE-8448-496E-82CC-D93FCC05CAC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DF801-CC97-427D-94B8-828A674C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2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8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8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3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DF801-CC97-427D-94B8-828A674CD4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4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3DB4-928E-4102-BE8B-A5FAFEEDFBB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D0C5-7B24-46C7-8E77-8EC75D35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8" y="402335"/>
            <a:ext cx="10652760" cy="212007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for</a:t>
            </a:r>
            <a:b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Free Space Reclamation in WAFL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504" y="323417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paper is included in the Proceedings of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15th USENIX Conference 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and Storage Technologies (FAST ’17).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 27–March 2, 2017 • Santa Clara, CA, USA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7164" y="5809674"/>
            <a:ext cx="331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Ijaz Ali </a:t>
            </a:r>
          </a:p>
          <a:p>
            <a:r>
              <a:rPr lang="en-US" dirty="0" smtClean="0"/>
              <a:t>2017/05/01 </a:t>
            </a:r>
          </a:p>
        </p:txBody>
      </p:sp>
    </p:spTree>
    <p:extLst>
      <p:ext uri="{BB962C8B-B14F-4D97-AF65-F5344CB8AC3E}">
        <p14:creationId xmlns:p14="http://schemas.microsoft.com/office/powerpoint/2010/main" val="8849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" y="0"/>
            <a:ext cx="87344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6" y="16181"/>
            <a:ext cx="11859958" cy="64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1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83260"/>
            <a:ext cx="11873774" cy="61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8" y="692727"/>
            <a:ext cx="5465851" cy="42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224" y="572756"/>
            <a:ext cx="10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Anywhere File Layout(WAFL)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392" y="1487155"/>
            <a:ext cx="108414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WAFL was originally designed 1994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 file size 28 GIB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400 TiB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2000 WAFL used two mechanisms in tandem prefetching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avoid the cyclic dependcy problem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2010 WAFL supported file systems that were 100TiB in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 Files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7" y="136340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WAFL store meta-data in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meta-data in files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1)  I- nodes file ,contains the I- nodes for the file system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2) Block-map file, identifies free blocks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3) I- node –map file, identifies free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map is used instead of bit map because these files use more       than one bit for each entry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69" y="4421274"/>
            <a:ext cx="5714662" cy="22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use file to hold meta-data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49484" cy="4486275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writing meta-data blocks any where on disk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Write- anywhere allows operating efficiently with RAID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1) WAFL works with RAID-4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2) Scheduling multiple Writes to the same RAID stipe whenever possible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3) Avoid the 4-to 1 short-write penalty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easy to increase the size of the file system on the fly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71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Log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9600"/>
            <a:ext cx="6225792" cy="466999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WAFL was the tree log (or TLog)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TLog from the nodes of a binary tree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delete-logged block is inserted into the root node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root node fills up its contents are pushed to the children nodes based on the range they cover.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blocks and each activemap block covers 32K leaf nodes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Tlog size to approximately 1.5%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66" y="1479600"/>
            <a:ext cx="5055996" cy="43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2" y="232366"/>
            <a:ext cx="11883779" cy="65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0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96"/>
            <a:ext cx="7486022" cy="37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0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56" y="-243840"/>
            <a:ext cx="8997077" cy="4785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0556" y="5191090"/>
            <a:ext cx="113043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:Read-only copy of the entire file system</a:t>
            </a:r>
          </a:p>
          <a:p>
            <a:pPr marL="342900" indent="-342900"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access snapshots through to NFS to recover files that they have accidently changed or removed</a:t>
            </a:r>
          </a:p>
          <a:p>
            <a:pPr marL="342900" indent="-342900"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administrators can used snapshots to create backups safely from a running system</a:t>
            </a:r>
          </a:p>
          <a:p>
            <a:pPr marL="342900" indent="-342900"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WAFL uses snapshots internally so that it can recover quickly from crashes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9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" y="87299"/>
            <a:ext cx="11330137" cy="63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357</Words>
  <Application>Microsoft Office PowerPoint</Application>
  <PresentationFormat>Widescreen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Algorithms and Data Structures for Efficient Free Space Reclamation in WAFL</vt:lpstr>
      <vt:lpstr>PowerPoint Presentation</vt:lpstr>
      <vt:lpstr>Meta Data Files</vt:lpstr>
      <vt:lpstr>Why use file to hold meta-data ?</vt:lpstr>
      <vt:lpstr>Tree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for Efficient Free Space Reclamation in WAFL</dc:title>
  <dc:creator>ijaz</dc:creator>
  <cp:lastModifiedBy>ijaz</cp:lastModifiedBy>
  <cp:revision>37</cp:revision>
  <cp:lastPrinted>2017-05-01T09:51:17Z</cp:lastPrinted>
  <dcterms:created xsi:type="dcterms:W3CDTF">2017-04-30T09:24:53Z</dcterms:created>
  <dcterms:modified xsi:type="dcterms:W3CDTF">2017-05-01T09:58:32Z</dcterms:modified>
</cp:coreProperties>
</file>