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9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4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4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0.png"/><Relationship Id="rId5" Type="http://schemas.openxmlformats.org/officeDocument/2006/relationships/image" Target="../media/image50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52.png"/><Relationship Id="rId18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8.png"/><Relationship Id="rId5" Type="http://schemas.openxmlformats.org/officeDocument/2006/relationships/image" Target="../media/image50.png"/><Relationship Id="rId15" Type="http://schemas.openxmlformats.org/officeDocument/2006/relationships/image" Target="../media/image45.png"/><Relationship Id="rId10" Type="http://schemas.openxmlformats.org/officeDocument/2006/relationships/image" Target="../media/image55.png"/><Relationship Id="rId19" Type="http://schemas.openxmlformats.org/officeDocument/2006/relationships/image" Target="../media/image4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0.png"/><Relationship Id="rId5" Type="http://schemas.openxmlformats.org/officeDocument/2006/relationships/image" Target="../media/image50.png"/><Relationship Id="rId1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63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Error Handling Code in Device Drivers Using Characteristic Fault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9789"/>
            <a:ext cx="6858000" cy="7511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Jia- Ju Bai, Yu-Ping Wang , Jie Yin,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-Min Hu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4760735"/>
            <a:ext cx="6858000" cy="66215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Present by </a:t>
            </a:r>
          </a:p>
          <a:p>
            <a:r>
              <a:rPr lang="en-US" sz="1800" b="1" dirty="0"/>
              <a:t>Tserennadmid Batgerel</a:t>
            </a:r>
          </a:p>
        </p:txBody>
      </p:sp>
    </p:spTree>
    <p:extLst>
      <p:ext uri="{BB962C8B-B14F-4D97-AF65-F5344CB8AC3E}">
        <p14:creationId xmlns:p14="http://schemas.microsoft.com/office/powerpoint/2010/main" val="176553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CHARACTE</a:t>
            </a:r>
            <a:r>
              <a:rPr spc="-5" dirty="0"/>
              <a:t>RISTI</a:t>
            </a:r>
            <a:r>
              <a:rPr dirty="0"/>
              <a:t>C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995795" cy="217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anches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if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Dr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7</a:t>
            </a:r>
            <a:r>
              <a:rPr sz="2400" spc="-15" dirty="0">
                <a:latin typeface="Calibri"/>
                <a:cs typeface="Calibri"/>
              </a:rPr>
              <a:t>8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if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anches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son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962" y="3780028"/>
            <a:ext cx="5328025" cy="280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CHARACTE</a:t>
            </a:r>
            <a:r>
              <a:rPr spc="-5" dirty="0"/>
              <a:t>RISTI</a:t>
            </a:r>
            <a:r>
              <a:rPr dirty="0"/>
              <a:t>C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080250" cy="196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eck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deci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he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ther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asi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occu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if</a:t>
            </a:r>
            <a:endParaRPr sz="2400" dirty="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CHARACTE</a:t>
            </a:r>
            <a:r>
              <a:rPr spc="-5" dirty="0"/>
              <a:t>RISTI</a:t>
            </a:r>
            <a:r>
              <a:rPr dirty="0"/>
              <a:t>C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5" dirty="0"/>
              <a:t>U</a:t>
            </a:r>
            <a:r>
              <a:rPr dirty="0"/>
              <a:t>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186295" cy="470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(C1)</a:t>
            </a:r>
            <a:endParaRPr sz="2800">
              <a:latin typeface="Calibri"/>
              <a:cs typeface="Calibri"/>
            </a:endParaRPr>
          </a:p>
          <a:p>
            <a:pPr marL="652780" marR="104139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Injecti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E853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1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anches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C2)</a:t>
            </a:r>
            <a:endParaRPr sz="2800">
              <a:latin typeface="Calibri"/>
              <a:cs typeface="Calibri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E853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1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Chec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dec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(C3)</a:t>
            </a:r>
            <a:endParaRPr sz="2800">
              <a:latin typeface="Calibri"/>
              <a:cs typeface="Calibri"/>
            </a:endParaRPr>
          </a:p>
          <a:p>
            <a:pPr marL="652780" marR="385445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chec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5" dirty="0">
                <a:latin typeface="Calibri"/>
                <a:cs typeface="Calibri"/>
              </a:rPr>
              <a:t>t-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dirty="0"/>
              <a:t>E</a:t>
            </a:r>
            <a:r>
              <a:rPr spc="-5" dirty="0"/>
              <a:t>H</a:t>
            </a:r>
            <a:r>
              <a:rPr sz="4000" spc="-15" dirty="0"/>
              <a:t>-</a:t>
            </a:r>
            <a:r>
              <a:rPr dirty="0"/>
              <a:t>TEST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2470150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nser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3542535"/>
            <a:ext cx="19151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79166"/>
              <a:buFont typeface="Wingdings 2"/>
              <a:buChar char=""/>
              <a:tabLst>
                <a:tab pos="287020" algn="l"/>
              </a:tabLst>
            </a:pP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4480431"/>
            <a:ext cx="3179445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70370"/>
              <a:buFont typeface="Wingdings"/>
              <a:buChar char=""/>
              <a:tabLst>
                <a:tab pos="287020" algn="l"/>
              </a:tabLst>
            </a:pPr>
            <a:r>
              <a:rPr sz="2700" spc="-105" dirty="0">
                <a:latin typeface="Calibri"/>
                <a:cs typeface="Calibri"/>
              </a:rPr>
              <a:t>T</a:t>
            </a:r>
            <a:r>
              <a:rPr sz="2700" spc="-4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phases</a:t>
            </a:r>
            <a:endParaRPr sz="27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Ru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7946" y="2446382"/>
            <a:ext cx="5326867" cy="685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7950" y="2446371"/>
            <a:ext cx="5327015" cy="686435"/>
          </a:xfrm>
          <a:custGeom>
            <a:avLst/>
            <a:gdLst/>
            <a:ahLst/>
            <a:cxnLst/>
            <a:rect l="l" t="t" r="r" b="b"/>
            <a:pathLst>
              <a:path w="5327015" h="686435">
                <a:moveTo>
                  <a:pt x="0" y="685960"/>
                </a:moveTo>
                <a:lnTo>
                  <a:pt x="5326884" y="685960"/>
                </a:lnTo>
                <a:lnTo>
                  <a:pt x="5326884" y="0"/>
                </a:lnTo>
                <a:lnTo>
                  <a:pt x="0" y="0"/>
                </a:lnTo>
                <a:lnTo>
                  <a:pt x="0" y="685960"/>
                </a:lnTo>
                <a:close/>
              </a:path>
            </a:pathLst>
          </a:custGeom>
          <a:ln w="12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5367" y="2490158"/>
            <a:ext cx="53213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E</a:t>
            </a:r>
            <a:r>
              <a:rPr sz="1250" b="1" spc="-5" dirty="0">
                <a:latin typeface="Calibri"/>
                <a:cs typeface="Calibri"/>
              </a:rPr>
              <a:t>H-</a:t>
            </a:r>
            <a:r>
              <a:rPr sz="1250" b="1" dirty="0">
                <a:latin typeface="Calibri"/>
                <a:cs typeface="Calibri"/>
              </a:rPr>
              <a:t>Test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7307" y="3350989"/>
            <a:ext cx="929365" cy="467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7304" y="335099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284"/>
                </a:moveTo>
                <a:lnTo>
                  <a:pt x="929370" y="467284"/>
                </a:lnTo>
                <a:lnTo>
                  <a:pt x="929370" y="0"/>
                </a:lnTo>
                <a:lnTo>
                  <a:pt x="0" y="0"/>
                </a:lnTo>
                <a:lnTo>
                  <a:pt x="0" y="467284"/>
                </a:lnTo>
                <a:close/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4625" y="2697885"/>
            <a:ext cx="680036" cy="320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4617" y="2697882"/>
            <a:ext cx="680085" cy="320675"/>
          </a:xfrm>
          <a:custGeom>
            <a:avLst/>
            <a:gdLst/>
            <a:ahLst/>
            <a:cxnLst/>
            <a:rect l="l" t="t" r="r" b="b"/>
            <a:pathLst>
              <a:path w="680085" h="320675">
                <a:moveTo>
                  <a:pt x="0" y="320143"/>
                </a:moveTo>
                <a:lnTo>
                  <a:pt x="680033" y="320143"/>
                </a:lnTo>
                <a:lnTo>
                  <a:pt x="680033" y="0"/>
                </a:lnTo>
                <a:lnTo>
                  <a:pt x="0" y="0"/>
                </a:lnTo>
                <a:lnTo>
                  <a:pt x="0" y="320143"/>
                </a:lnTo>
                <a:close/>
              </a:path>
            </a:pathLst>
          </a:custGeom>
          <a:ln w="12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88775" y="2709736"/>
            <a:ext cx="51180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855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Extractor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99306" y="3308762"/>
            <a:ext cx="929365" cy="466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9294" y="3308750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378"/>
                </a:moveTo>
                <a:lnTo>
                  <a:pt x="929370" y="466378"/>
                </a:lnTo>
                <a:lnTo>
                  <a:pt x="929370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8628" y="3266504"/>
            <a:ext cx="952048" cy="46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8646" y="3266505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67"/>
                </a:moveTo>
                <a:lnTo>
                  <a:pt x="952040" y="466867"/>
                </a:lnTo>
                <a:lnTo>
                  <a:pt x="952040" y="0"/>
                </a:lnTo>
                <a:lnTo>
                  <a:pt x="0" y="0"/>
                </a:lnTo>
                <a:lnTo>
                  <a:pt x="0" y="466867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15051" y="3351747"/>
            <a:ext cx="53975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5725">
              <a:lnSpc>
                <a:spcPct val="1016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Target</a:t>
            </a:r>
            <a:r>
              <a:rPr sz="10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4634" y="1797422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4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3878" y="2615610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782" y="82295"/>
                </a:lnTo>
                <a:lnTo>
                  <a:pt x="70591" y="9598"/>
                </a:lnTo>
                <a:lnTo>
                  <a:pt x="36188" y="9598"/>
                </a:lnTo>
                <a:lnTo>
                  <a:pt x="23820" y="8110"/>
                </a:lnTo>
                <a:lnTo>
                  <a:pt x="11697" y="4911"/>
                </a:lnTo>
                <a:lnTo>
                  <a:pt x="0" y="0"/>
                </a:lnTo>
                <a:close/>
              </a:path>
              <a:path w="73025" h="82550">
                <a:moveTo>
                  <a:pt x="72972" y="3792"/>
                </a:moveTo>
                <a:lnTo>
                  <a:pt x="60943" y="7439"/>
                </a:lnTo>
                <a:lnTo>
                  <a:pt x="48622" y="9375"/>
                </a:lnTo>
                <a:lnTo>
                  <a:pt x="36188" y="9598"/>
                </a:lnTo>
                <a:lnTo>
                  <a:pt x="70591" y="9598"/>
                </a:lnTo>
                <a:lnTo>
                  <a:pt x="72972" y="3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4650" y="1371697"/>
            <a:ext cx="3514090" cy="915035"/>
          </a:xfrm>
          <a:custGeom>
            <a:avLst/>
            <a:gdLst/>
            <a:ahLst/>
            <a:cxnLst/>
            <a:rect l="l" t="t" r="r" b="b"/>
            <a:pathLst>
              <a:path w="3514090" h="915035">
                <a:moveTo>
                  <a:pt x="0" y="914603"/>
                </a:moveTo>
                <a:lnTo>
                  <a:pt x="3513574" y="914603"/>
                </a:lnTo>
                <a:lnTo>
                  <a:pt x="3513574" y="0"/>
                </a:lnTo>
                <a:lnTo>
                  <a:pt x="0" y="0"/>
                </a:lnTo>
                <a:lnTo>
                  <a:pt x="0" y="914603"/>
                </a:lnTo>
                <a:close/>
              </a:path>
            </a:pathLst>
          </a:custGeom>
          <a:ln w="12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2913" y="1447728"/>
            <a:ext cx="1040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OS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source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code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0267" y="1812327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2948" y="1812327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54682" y="1591269"/>
            <a:ext cx="651421" cy="626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84373" y="1802968"/>
            <a:ext cx="3670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1600"/>
              </a:lnSpc>
            </a:pPr>
            <a:r>
              <a:rPr sz="1000" b="1" dirty="0">
                <a:latin typeface="Calibri"/>
                <a:cs typeface="Calibri"/>
              </a:rPr>
              <a:t>Target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Driver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20715" y="1659666"/>
            <a:ext cx="850900" cy="518159"/>
          </a:xfrm>
          <a:custGeom>
            <a:avLst/>
            <a:gdLst/>
            <a:ahLst/>
            <a:cxnLst/>
            <a:rect l="l" t="t" r="r" b="b"/>
            <a:pathLst>
              <a:path w="850900" h="518160">
                <a:moveTo>
                  <a:pt x="293949" y="0"/>
                </a:moveTo>
                <a:lnTo>
                  <a:pt x="117530" y="0"/>
                </a:lnTo>
                <a:lnTo>
                  <a:pt x="103631" y="2743"/>
                </a:lnTo>
                <a:lnTo>
                  <a:pt x="81229" y="2743"/>
                </a:lnTo>
                <a:lnTo>
                  <a:pt x="64434" y="10972"/>
                </a:lnTo>
                <a:lnTo>
                  <a:pt x="55961" y="13715"/>
                </a:lnTo>
                <a:lnTo>
                  <a:pt x="53248" y="19202"/>
                </a:lnTo>
                <a:lnTo>
                  <a:pt x="44775" y="30022"/>
                </a:lnTo>
                <a:lnTo>
                  <a:pt x="39166" y="40965"/>
                </a:lnTo>
                <a:lnTo>
                  <a:pt x="36454" y="49042"/>
                </a:lnTo>
                <a:lnTo>
                  <a:pt x="30845" y="51785"/>
                </a:lnTo>
                <a:lnTo>
                  <a:pt x="27980" y="60015"/>
                </a:lnTo>
                <a:lnTo>
                  <a:pt x="22372" y="65501"/>
                </a:lnTo>
                <a:lnTo>
                  <a:pt x="19659" y="70987"/>
                </a:lnTo>
                <a:lnTo>
                  <a:pt x="16763" y="73731"/>
                </a:lnTo>
                <a:lnTo>
                  <a:pt x="8473" y="76291"/>
                </a:lnTo>
                <a:lnTo>
                  <a:pt x="0" y="81777"/>
                </a:lnTo>
                <a:lnTo>
                  <a:pt x="0" y="517855"/>
                </a:lnTo>
                <a:lnTo>
                  <a:pt x="850818" y="517855"/>
                </a:lnTo>
                <a:lnTo>
                  <a:pt x="850818" y="114543"/>
                </a:lnTo>
                <a:lnTo>
                  <a:pt x="842497" y="100827"/>
                </a:lnTo>
                <a:lnTo>
                  <a:pt x="839632" y="95493"/>
                </a:lnTo>
                <a:lnTo>
                  <a:pt x="831311" y="90007"/>
                </a:lnTo>
                <a:lnTo>
                  <a:pt x="814517" y="84551"/>
                </a:lnTo>
                <a:lnTo>
                  <a:pt x="794857" y="76291"/>
                </a:lnTo>
                <a:lnTo>
                  <a:pt x="375025" y="76291"/>
                </a:lnTo>
                <a:lnTo>
                  <a:pt x="361127" y="73731"/>
                </a:lnTo>
                <a:lnTo>
                  <a:pt x="355518" y="73731"/>
                </a:lnTo>
                <a:lnTo>
                  <a:pt x="355518" y="68244"/>
                </a:lnTo>
                <a:lnTo>
                  <a:pt x="352623" y="60015"/>
                </a:lnTo>
                <a:lnTo>
                  <a:pt x="349910" y="46451"/>
                </a:lnTo>
                <a:lnTo>
                  <a:pt x="341436" y="32735"/>
                </a:lnTo>
                <a:lnTo>
                  <a:pt x="338724" y="27249"/>
                </a:lnTo>
                <a:lnTo>
                  <a:pt x="333115" y="21945"/>
                </a:lnTo>
                <a:lnTo>
                  <a:pt x="319064" y="10972"/>
                </a:lnTo>
                <a:lnTo>
                  <a:pt x="299526" y="2743"/>
                </a:lnTo>
                <a:lnTo>
                  <a:pt x="293949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0689" y="1659636"/>
            <a:ext cx="850900" cy="518159"/>
          </a:xfrm>
          <a:custGeom>
            <a:avLst/>
            <a:gdLst/>
            <a:ahLst/>
            <a:cxnLst/>
            <a:rect l="l" t="t" r="r" b="b"/>
            <a:pathLst>
              <a:path w="850900" h="518160">
                <a:moveTo>
                  <a:pt x="780969" y="76316"/>
                </a:moveTo>
                <a:lnTo>
                  <a:pt x="780969" y="76316"/>
                </a:lnTo>
                <a:lnTo>
                  <a:pt x="375068" y="76316"/>
                </a:lnTo>
                <a:lnTo>
                  <a:pt x="361138" y="73744"/>
                </a:lnTo>
                <a:lnTo>
                  <a:pt x="355554" y="73744"/>
                </a:lnTo>
                <a:lnTo>
                  <a:pt x="355554" y="68265"/>
                </a:lnTo>
                <a:lnTo>
                  <a:pt x="352671" y="60030"/>
                </a:lnTo>
                <a:lnTo>
                  <a:pt x="349940" y="46469"/>
                </a:lnTo>
                <a:lnTo>
                  <a:pt x="341473" y="32755"/>
                </a:lnTo>
                <a:lnTo>
                  <a:pt x="338741" y="27275"/>
                </a:lnTo>
                <a:lnTo>
                  <a:pt x="333157" y="21949"/>
                </a:lnTo>
                <a:lnTo>
                  <a:pt x="319076" y="10989"/>
                </a:lnTo>
                <a:lnTo>
                  <a:pt x="299562" y="2755"/>
                </a:lnTo>
                <a:lnTo>
                  <a:pt x="293978" y="0"/>
                </a:lnTo>
                <a:lnTo>
                  <a:pt x="117567" y="0"/>
                </a:lnTo>
                <a:lnTo>
                  <a:pt x="103637" y="2755"/>
                </a:lnTo>
                <a:lnTo>
                  <a:pt x="92439" y="2755"/>
                </a:lnTo>
                <a:lnTo>
                  <a:pt x="83972" y="2755"/>
                </a:lnTo>
                <a:lnTo>
                  <a:pt x="81271" y="2755"/>
                </a:lnTo>
                <a:lnTo>
                  <a:pt x="64458" y="10989"/>
                </a:lnTo>
                <a:lnTo>
                  <a:pt x="55991" y="13714"/>
                </a:lnTo>
                <a:lnTo>
                  <a:pt x="53260" y="19224"/>
                </a:lnTo>
                <a:lnTo>
                  <a:pt x="44793" y="30030"/>
                </a:lnTo>
                <a:lnTo>
                  <a:pt x="39209" y="40989"/>
                </a:lnTo>
                <a:lnTo>
                  <a:pt x="36478" y="49071"/>
                </a:lnTo>
                <a:lnTo>
                  <a:pt x="30863" y="51795"/>
                </a:lnTo>
                <a:lnTo>
                  <a:pt x="28010" y="60030"/>
                </a:lnTo>
                <a:lnTo>
                  <a:pt x="22396" y="65510"/>
                </a:lnTo>
                <a:lnTo>
                  <a:pt x="19665" y="70989"/>
                </a:lnTo>
                <a:lnTo>
                  <a:pt x="16812" y="73744"/>
                </a:lnTo>
                <a:lnTo>
                  <a:pt x="8497" y="76316"/>
                </a:lnTo>
                <a:lnTo>
                  <a:pt x="0" y="81796"/>
                </a:lnTo>
                <a:lnTo>
                  <a:pt x="0" y="90030"/>
                </a:lnTo>
                <a:lnTo>
                  <a:pt x="0" y="258949"/>
                </a:lnTo>
                <a:lnTo>
                  <a:pt x="0" y="517867"/>
                </a:lnTo>
                <a:lnTo>
                  <a:pt x="433912" y="517867"/>
                </a:lnTo>
                <a:lnTo>
                  <a:pt x="850860" y="517867"/>
                </a:lnTo>
                <a:lnTo>
                  <a:pt x="850860" y="258949"/>
                </a:lnTo>
                <a:lnTo>
                  <a:pt x="850860" y="125540"/>
                </a:lnTo>
                <a:lnTo>
                  <a:pt x="850860" y="114551"/>
                </a:lnTo>
                <a:lnTo>
                  <a:pt x="842545" y="100836"/>
                </a:lnTo>
                <a:lnTo>
                  <a:pt x="839662" y="95510"/>
                </a:lnTo>
                <a:lnTo>
                  <a:pt x="831347" y="90030"/>
                </a:lnTo>
                <a:lnTo>
                  <a:pt x="814534" y="84551"/>
                </a:lnTo>
                <a:lnTo>
                  <a:pt x="794868" y="76316"/>
                </a:lnTo>
                <a:lnTo>
                  <a:pt x="780969" y="76316"/>
                </a:lnTo>
                <a:close/>
              </a:path>
            </a:pathLst>
          </a:custGeom>
          <a:ln w="12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28233" y="1786016"/>
            <a:ext cx="4521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</a:pPr>
            <a:r>
              <a:rPr sz="1150" b="1" spc="-15" dirty="0">
                <a:latin typeface="Calibri"/>
                <a:cs typeface="Calibri"/>
              </a:rPr>
              <a:t>Other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Drivers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56009" y="1662409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4" h="518160">
                <a:moveTo>
                  <a:pt x="293979" y="0"/>
                </a:moveTo>
                <a:lnTo>
                  <a:pt x="117561" y="0"/>
                </a:lnTo>
                <a:lnTo>
                  <a:pt x="103631" y="2743"/>
                </a:lnTo>
                <a:lnTo>
                  <a:pt x="81259" y="2743"/>
                </a:lnTo>
                <a:lnTo>
                  <a:pt x="64465" y="10820"/>
                </a:lnTo>
                <a:lnTo>
                  <a:pt x="55991" y="13563"/>
                </a:lnTo>
                <a:lnTo>
                  <a:pt x="53279" y="19049"/>
                </a:lnTo>
                <a:lnTo>
                  <a:pt x="44805" y="29992"/>
                </a:lnTo>
                <a:lnTo>
                  <a:pt x="39197" y="40812"/>
                </a:lnTo>
                <a:lnTo>
                  <a:pt x="36484" y="49042"/>
                </a:lnTo>
                <a:lnTo>
                  <a:pt x="30876" y="51785"/>
                </a:lnTo>
                <a:lnTo>
                  <a:pt x="28011" y="60015"/>
                </a:lnTo>
                <a:lnTo>
                  <a:pt x="22402" y="65318"/>
                </a:lnTo>
                <a:lnTo>
                  <a:pt x="19690" y="70805"/>
                </a:lnTo>
                <a:lnTo>
                  <a:pt x="16794" y="73548"/>
                </a:lnTo>
                <a:lnTo>
                  <a:pt x="8503" y="76321"/>
                </a:lnTo>
                <a:lnTo>
                  <a:pt x="0" y="81808"/>
                </a:lnTo>
                <a:lnTo>
                  <a:pt x="0" y="517855"/>
                </a:lnTo>
                <a:lnTo>
                  <a:pt x="851001" y="517855"/>
                </a:lnTo>
                <a:lnTo>
                  <a:pt x="851001" y="114391"/>
                </a:lnTo>
                <a:lnTo>
                  <a:pt x="842528" y="100827"/>
                </a:lnTo>
                <a:lnTo>
                  <a:pt x="839815" y="95341"/>
                </a:lnTo>
                <a:lnTo>
                  <a:pt x="831341" y="89855"/>
                </a:lnTo>
                <a:lnTo>
                  <a:pt x="814547" y="84521"/>
                </a:lnTo>
                <a:lnTo>
                  <a:pt x="795040" y="76321"/>
                </a:lnTo>
                <a:lnTo>
                  <a:pt x="375208" y="76321"/>
                </a:lnTo>
                <a:lnTo>
                  <a:pt x="361127" y="73548"/>
                </a:lnTo>
                <a:lnTo>
                  <a:pt x="355549" y="73548"/>
                </a:lnTo>
                <a:lnTo>
                  <a:pt x="355549" y="68092"/>
                </a:lnTo>
                <a:lnTo>
                  <a:pt x="352805" y="60015"/>
                </a:lnTo>
                <a:lnTo>
                  <a:pt x="349940" y="46299"/>
                </a:lnTo>
                <a:lnTo>
                  <a:pt x="341619" y="32735"/>
                </a:lnTo>
                <a:lnTo>
                  <a:pt x="338754" y="27279"/>
                </a:lnTo>
                <a:lnTo>
                  <a:pt x="333146" y="21762"/>
                </a:lnTo>
                <a:lnTo>
                  <a:pt x="319217" y="10820"/>
                </a:lnTo>
                <a:lnTo>
                  <a:pt x="299557" y="2743"/>
                </a:lnTo>
                <a:lnTo>
                  <a:pt x="293979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56026" y="1662391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4" h="518160">
                <a:moveTo>
                  <a:pt x="780939" y="76316"/>
                </a:moveTo>
                <a:lnTo>
                  <a:pt x="780939" y="76316"/>
                </a:lnTo>
                <a:lnTo>
                  <a:pt x="375189" y="76316"/>
                </a:lnTo>
                <a:lnTo>
                  <a:pt x="361138" y="73561"/>
                </a:lnTo>
                <a:lnTo>
                  <a:pt x="355524" y="73561"/>
                </a:lnTo>
                <a:lnTo>
                  <a:pt x="355524" y="68081"/>
                </a:lnTo>
                <a:lnTo>
                  <a:pt x="352792" y="60030"/>
                </a:lnTo>
                <a:lnTo>
                  <a:pt x="349909" y="46316"/>
                </a:lnTo>
                <a:lnTo>
                  <a:pt x="341594" y="32755"/>
                </a:lnTo>
                <a:lnTo>
                  <a:pt x="338741" y="27275"/>
                </a:lnTo>
                <a:lnTo>
                  <a:pt x="333127" y="21795"/>
                </a:lnTo>
                <a:lnTo>
                  <a:pt x="319228" y="10806"/>
                </a:lnTo>
                <a:lnTo>
                  <a:pt x="299532" y="2755"/>
                </a:lnTo>
                <a:lnTo>
                  <a:pt x="293948" y="0"/>
                </a:lnTo>
                <a:lnTo>
                  <a:pt x="117536" y="0"/>
                </a:lnTo>
                <a:lnTo>
                  <a:pt x="103637" y="2755"/>
                </a:lnTo>
                <a:lnTo>
                  <a:pt x="92439" y="2755"/>
                </a:lnTo>
                <a:lnTo>
                  <a:pt x="83972" y="2755"/>
                </a:lnTo>
                <a:lnTo>
                  <a:pt x="81241" y="2755"/>
                </a:lnTo>
                <a:lnTo>
                  <a:pt x="64458" y="10806"/>
                </a:lnTo>
                <a:lnTo>
                  <a:pt x="55961" y="13561"/>
                </a:lnTo>
                <a:lnTo>
                  <a:pt x="53260" y="19040"/>
                </a:lnTo>
                <a:lnTo>
                  <a:pt x="44762" y="30000"/>
                </a:lnTo>
                <a:lnTo>
                  <a:pt x="39178" y="40836"/>
                </a:lnTo>
                <a:lnTo>
                  <a:pt x="36447" y="49040"/>
                </a:lnTo>
                <a:lnTo>
                  <a:pt x="30863" y="51795"/>
                </a:lnTo>
                <a:lnTo>
                  <a:pt x="27980" y="60030"/>
                </a:lnTo>
                <a:lnTo>
                  <a:pt x="22366" y="65326"/>
                </a:lnTo>
                <a:lnTo>
                  <a:pt x="19665" y="70836"/>
                </a:lnTo>
                <a:lnTo>
                  <a:pt x="16782" y="73561"/>
                </a:lnTo>
                <a:lnTo>
                  <a:pt x="8467" y="76316"/>
                </a:lnTo>
                <a:lnTo>
                  <a:pt x="0" y="81796"/>
                </a:lnTo>
                <a:lnTo>
                  <a:pt x="0" y="89877"/>
                </a:lnTo>
                <a:lnTo>
                  <a:pt x="0" y="258918"/>
                </a:lnTo>
                <a:lnTo>
                  <a:pt x="0" y="517867"/>
                </a:lnTo>
                <a:lnTo>
                  <a:pt x="433882" y="517867"/>
                </a:lnTo>
                <a:lnTo>
                  <a:pt x="850982" y="517867"/>
                </a:lnTo>
                <a:lnTo>
                  <a:pt x="850982" y="258918"/>
                </a:lnTo>
                <a:lnTo>
                  <a:pt x="850982" y="125357"/>
                </a:lnTo>
                <a:lnTo>
                  <a:pt x="850982" y="114398"/>
                </a:lnTo>
                <a:lnTo>
                  <a:pt x="842515" y="100836"/>
                </a:lnTo>
                <a:lnTo>
                  <a:pt x="839814" y="95357"/>
                </a:lnTo>
                <a:lnTo>
                  <a:pt x="831316" y="89877"/>
                </a:lnTo>
                <a:lnTo>
                  <a:pt x="814534" y="84551"/>
                </a:lnTo>
                <a:lnTo>
                  <a:pt x="795020" y="76316"/>
                </a:lnTo>
                <a:lnTo>
                  <a:pt x="780939" y="76316"/>
                </a:lnTo>
                <a:close/>
              </a:path>
            </a:pathLst>
          </a:custGeom>
          <a:ln w="12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87737" y="1788772"/>
            <a:ext cx="6038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1150" b="1" spc="-10" dirty="0">
                <a:latin typeface="Calibri"/>
                <a:cs typeface="Calibri"/>
              </a:rPr>
              <a:t>Interface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5" dirty="0">
                <a:latin typeface="Calibri"/>
                <a:cs typeface="Calibri"/>
              </a:rPr>
              <a:t>Functions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68007" y="2697885"/>
            <a:ext cx="691359" cy="320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8008" y="2697882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43"/>
                </a:moveTo>
                <a:lnTo>
                  <a:pt x="691352" y="320143"/>
                </a:lnTo>
                <a:lnTo>
                  <a:pt x="691352" y="0"/>
                </a:lnTo>
                <a:lnTo>
                  <a:pt x="0" y="0"/>
                </a:lnTo>
                <a:lnTo>
                  <a:pt x="0" y="320143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94982" y="2709736"/>
            <a:ext cx="43751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Injector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12744" y="3350989"/>
            <a:ext cx="929365" cy="467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2726" y="335099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40" h="467360">
                <a:moveTo>
                  <a:pt x="0" y="467284"/>
                </a:moveTo>
                <a:lnTo>
                  <a:pt x="929370" y="467284"/>
                </a:lnTo>
                <a:lnTo>
                  <a:pt x="929370" y="0"/>
                </a:lnTo>
                <a:lnTo>
                  <a:pt x="0" y="0"/>
                </a:lnTo>
                <a:lnTo>
                  <a:pt x="0" y="467284"/>
                </a:lnTo>
                <a:close/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4774" y="3308762"/>
            <a:ext cx="929365" cy="466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4777" y="3308750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378"/>
                </a:moveTo>
                <a:lnTo>
                  <a:pt x="929339" y="466378"/>
                </a:lnTo>
                <a:lnTo>
                  <a:pt x="929339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54096" y="3266504"/>
            <a:ext cx="952048" cy="46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54098" y="3266505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67"/>
                </a:moveTo>
                <a:lnTo>
                  <a:pt x="952040" y="466867"/>
                </a:lnTo>
                <a:lnTo>
                  <a:pt x="952040" y="0"/>
                </a:lnTo>
                <a:lnTo>
                  <a:pt x="0" y="0"/>
                </a:lnTo>
                <a:lnTo>
                  <a:pt x="0" y="466867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42589" y="3429179"/>
            <a:ext cx="57531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87989" y="2697885"/>
            <a:ext cx="691359" cy="3201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87996" y="2697882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43"/>
                </a:moveTo>
                <a:lnTo>
                  <a:pt x="691352" y="320143"/>
                </a:lnTo>
                <a:lnTo>
                  <a:pt x="691352" y="0"/>
                </a:lnTo>
                <a:lnTo>
                  <a:pt x="0" y="0"/>
                </a:lnTo>
                <a:lnTo>
                  <a:pt x="0" y="320143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12026" y="2709736"/>
            <a:ext cx="443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Probe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Inserter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08033" y="2697885"/>
            <a:ext cx="691359" cy="320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08046" y="2697882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5" h="320675">
                <a:moveTo>
                  <a:pt x="0" y="320143"/>
                </a:moveTo>
                <a:lnTo>
                  <a:pt x="691352" y="320143"/>
                </a:lnTo>
                <a:lnTo>
                  <a:pt x="691352" y="0"/>
                </a:lnTo>
                <a:lnTo>
                  <a:pt x="0" y="0"/>
                </a:lnTo>
                <a:lnTo>
                  <a:pt x="0" y="320143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714342" y="2709736"/>
            <a:ext cx="4794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62154" y="2743605"/>
            <a:ext cx="884038" cy="3201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62146" y="2743617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12"/>
                </a:moveTo>
                <a:lnTo>
                  <a:pt x="884061" y="320112"/>
                </a:lnTo>
                <a:lnTo>
                  <a:pt x="884061" y="0"/>
                </a:lnTo>
                <a:lnTo>
                  <a:pt x="0" y="0"/>
                </a:lnTo>
                <a:lnTo>
                  <a:pt x="0" y="32011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28108" y="2697885"/>
            <a:ext cx="884038" cy="320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8096" y="269788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43"/>
                </a:moveTo>
                <a:lnTo>
                  <a:pt x="884030" y="320143"/>
                </a:lnTo>
                <a:lnTo>
                  <a:pt x="884030" y="0"/>
                </a:lnTo>
                <a:lnTo>
                  <a:pt x="0" y="0"/>
                </a:lnTo>
                <a:lnTo>
                  <a:pt x="0" y="320143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82814" y="2652177"/>
            <a:ext cx="884038" cy="3201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82816" y="2652147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12"/>
                </a:moveTo>
                <a:lnTo>
                  <a:pt x="884061" y="320112"/>
                </a:lnTo>
                <a:lnTo>
                  <a:pt x="884061" y="0"/>
                </a:lnTo>
                <a:lnTo>
                  <a:pt x="0" y="0"/>
                </a:lnTo>
                <a:lnTo>
                  <a:pt x="0" y="32011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655210" y="2741448"/>
            <a:ext cx="739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Pair</a:t>
            </a:r>
            <a:r>
              <a:rPr sz="1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Checkers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480798" y="3350989"/>
            <a:ext cx="929365" cy="467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80787" y="335099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40" h="467360">
                <a:moveTo>
                  <a:pt x="0" y="467284"/>
                </a:moveTo>
                <a:lnTo>
                  <a:pt x="929370" y="467284"/>
                </a:lnTo>
                <a:lnTo>
                  <a:pt x="929370" y="0"/>
                </a:lnTo>
                <a:lnTo>
                  <a:pt x="0" y="0"/>
                </a:lnTo>
                <a:lnTo>
                  <a:pt x="0" y="467284"/>
                </a:lnTo>
                <a:close/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12827" y="3308762"/>
            <a:ext cx="929365" cy="466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12808" y="3308750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378"/>
                </a:moveTo>
                <a:lnTo>
                  <a:pt x="929370" y="466378"/>
                </a:lnTo>
                <a:lnTo>
                  <a:pt x="929370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22149" y="3266504"/>
            <a:ext cx="952048" cy="4668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22129" y="3266505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67"/>
                </a:moveTo>
                <a:lnTo>
                  <a:pt x="952070" y="466867"/>
                </a:lnTo>
                <a:lnTo>
                  <a:pt x="952070" y="0"/>
                </a:lnTo>
                <a:lnTo>
                  <a:pt x="0" y="0"/>
                </a:lnTo>
                <a:lnTo>
                  <a:pt x="0" y="466867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463148" y="3429179"/>
            <a:ext cx="67056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Bug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44634" y="179742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40016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38016" y="2217698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7918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97242" y="2615610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751" y="82295"/>
                </a:lnTo>
                <a:lnTo>
                  <a:pt x="70589" y="9598"/>
                </a:lnTo>
                <a:lnTo>
                  <a:pt x="36188" y="9598"/>
                </a:lnTo>
                <a:lnTo>
                  <a:pt x="23820" y="8110"/>
                </a:lnTo>
                <a:lnTo>
                  <a:pt x="11697" y="4911"/>
                </a:lnTo>
                <a:lnTo>
                  <a:pt x="0" y="0"/>
                </a:lnTo>
                <a:close/>
              </a:path>
              <a:path w="73025" h="82550">
                <a:moveTo>
                  <a:pt x="72972" y="3792"/>
                </a:moveTo>
                <a:lnTo>
                  <a:pt x="60943" y="7439"/>
                </a:lnTo>
                <a:lnTo>
                  <a:pt x="48622" y="9375"/>
                </a:lnTo>
                <a:lnTo>
                  <a:pt x="36188" y="9598"/>
                </a:lnTo>
                <a:lnTo>
                  <a:pt x="70589" y="9598"/>
                </a:lnTo>
                <a:lnTo>
                  <a:pt x="72972" y="3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44634" y="301802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14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03878" y="3184245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295"/>
                </a:lnTo>
                <a:lnTo>
                  <a:pt x="76807" y="9598"/>
                </a:lnTo>
                <a:lnTo>
                  <a:pt x="36188" y="9598"/>
                </a:lnTo>
                <a:lnTo>
                  <a:pt x="23820" y="8110"/>
                </a:lnTo>
                <a:lnTo>
                  <a:pt x="11697" y="4911"/>
                </a:lnTo>
                <a:lnTo>
                  <a:pt x="0" y="0"/>
                </a:lnTo>
                <a:close/>
              </a:path>
              <a:path w="81914" h="82550">
                <a:moveTo>
                  <a:pt x="81564" y="0"/>
                </a:moveTo>
                <a:lnTo>
                  <a:pt x="72972" y="3792"/>
                </a:lnTo>
                <a:lnTo>
                  <a:pt x="60943" y="7439"/>
                </a:lnTo>
                <a:lnTo>
                  <a:pt x="48622" y="9375"/>
                </a:lnTo>
                <a:lnTo>
                  <a:pt x="36188" y="9598"/>
                </a:lnTo>
                <a:lnTo>
                  <a:pt x="76807" y="9598"/>
                </a:lnTo>
                <a:lnTo>
                  <a:pt x="8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97999" y="285795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5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86442" y="2825976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3940" y="0"/>
                </a:moveTo>
                <a:lnTo>
                  <a:pt x="7464" y="12067"/>
                </a:lnTo>
                <a:lnTo>
                  <a:pt x="9315" y="24416"/>
                </a:lnTo>
                <a:lnTo>
                  <a:pt x="9495" y="36869"/>
                </a:lnTo>
                <a:lnTo>
                  <a:pt x="8002" y="49252"/>
                </a:lnTo>
                <a:lnTo>
                  <a:pt x="4837" y="61387"/>
                </a:lnTo>
                <a:lnTo>
                  <a:pt x="0" y="73098"/>
                </a:lnTo>
                <a:lnTo>
                  <a:pt x="81564" y="31981"/>
                </a:lnTo>
                <a:lnTo>
                  <a:pt x="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97999" y="2857954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551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59330" y="2857954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6908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06425" y="2826036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4000" y="0"/>
                </a:moveTo>
                <a:lnTo>
                  <a:pt x="7546" y="12058"/>
                </a:lnTo>
                <a:lnTo>
                  <a:pt x="9407" y="24397"/>
                </a:lnTo>
                <a:lnTo>
                  <a:pt x="9583" y="36840"/>
                </a:lnTo>
                <a:lnTo>
                  <a:pt x="8074" y="49212"/>
                </a:lnTo>
                <a:lnTo>
                  <a:pt x="4879" y="61336"/>
                </a:lnTo>
                <a:lnTo>
                  <a:pt x="0" y="73038"/>
                </a:lnTo>
                <a:lnTo>
                  <a:pt x="81564" y="31920"/>
                </a:lnTo>
                <a:lnTo>
                  <a:pt x="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21276" y="301802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14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80506" y="3184245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295"/>
                </a:lnTo>
                <a:lnTo>
                  <a:pt x="76807" y="9598"/>
                </a:lnTo>
                <a:lnTo>
                  <a:pt x="36133" y="9598"/>
                </a:lnTo>
                <a:lnTo>
                  <a:pt x="23776" y="8110"/>
                </a:lnTo>
                <a:lnTo>
                  <a:pt x="11672" y="4911"/>
                </a:lnTo>
                <a:lnTo>
                  <a:pt x="0" y="0"/>
                </a:lnTo>
                <a:close/>
              </a:path>
              <a:path w="81914" h="82550">
                <a:moveTo>
                  <a:pt x="81564" y="0"/>
                </a:moveTo>
                <a:lnTo>
                  <a:pt x="72946" y="3792"/>
                </a:lnTo>
                <a:lnTo>
                  <a:pt x="60895" y="7439"/>
                </a:lnTo>
                <a:lnTo>
                  <a:pt x="48565" y="9375"/>
                </a:lnTo>
                <a:lnTo>
                  <a:pt x="36133" y="9598"/>
                </a:lnTo>
                <a:lnTo>
                  <a:pt x="76807" y="9598"/>
                </a:lnTo>
                <a:lnTo>
                  <a:pt x="8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42096" y="3575904"/>
            <a:ext cx="213360" cy="8890"/>
          </a:xfrm>
          <a:custGeom>
            <a:avLst/>
            <a:gdLst/>
            <a:ahLst/>
            <a:cxnLst/>
            <a:rect l="l" t="t" r="r" b="b"/>
            <a:pathLst>
              <a:path w="213359" h="8889">
                <a:moveTo>
                  <a:pt x="213041" y="0"/>
                </a:moveTo>
                <a:lnTo>
                  <a:pt x="0" y="8724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5138" y="3080291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337"/>
                </a:moveTo>
                <a:lnTo>
                  <a:pt x="0" y="0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22971" y="3018007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68189" y="72697"/>
                </a:moveTo>
                <a:lnTo>
                  <a:pt x="36825" y="72697"/>
                </a:lnTo>
                <a:lnTo>
                  <a:pt x="49182" y="74185"/>
                </a:lnTo>
                <a:lnTo>
                  <a:pt x="61282" y="77384"/>
                </a:lnTo>
                <a:lnTo>
                  <a:pt x="72945" y="82295"/>
                </a:lnTo>
                <a:lnTo>
                  <a:pt x="68189" y="72697"/>
                </a:lnTo>
                <a:close/>
              </a:path>
              <a:path w="73025" h="82550">
                <a:moveTo>
                  <a:pt x="32163" y="0"/>
                </a:moveTo>
                <a:lnTo>
                  <a:pt x="0" y="78503"/>
                </a:lnTo>
                <a:lnTo>
                  <a:pt x="12054" y="74856"/>
                </a:lnTo>
                <a:lnTo>
                  <a:pt x="24389" y="72920"/>
                </a:lnTo>
                <a:lnTo>
                  <a:pt x="36825" y="72697"/>
                </a:lnTo>
                <a:lnTo>
                  <a:pt x="68189" y="72697"/>
                </a:lnTo>
                <a:lnTo>
                  <a:pt x="3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1156" y="2857954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1660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99411" y="2816809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5" h="73660">
                <a:moveTo>
                  <a:pt x="81594" y="0"/>
                </a:moveTo>
                <a:lnTo>
                  <a:pt x="0" y="41147"/>
                </a:lnTo>
                <a:lnTo>
                  <a:pt x="77669" y="73122"/>
                </a:lnTo>
                <a:lnTo>
                  <a:pt x="74151" y="61061"/>
                </a:lnTo>
                <a:lnTo>
                  <a:pt x="72302" y="48715"/>
                </a:lnTo>
                <a:lnTo>
                  <a:pt x="72122" y="36259"/>
                </a:lnTo>
                <a:lnTo>
                  <a:pt x="73610" y="23870"/>
                </a:lnTo>
                <a:lnTo>
                  <a:pt x="76768" y="11725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50092" y="3018025"/>
            <a:ext cx="0" cy="567055"/>
          </a:xfrm>
          <a:custGeom>
            <a:avLst/>
            <a:gdLst/>
            <a:ahLst/>
            <a:cxnLst/>
            <a:rect l="l" t="t" r="r" b="b"/>
            <a:pathLst>
              <a:path h="567054">
                <a:moveTo>
                  <a:pt x="0" y="567031"/>
                </a:moveTo>
                <a:lnTo>
                  <a:pt x="0" y="0"/>
                </a:lnTo>
              </a:path>
            </a:pathLst>
          </a:custGeom>
          <a:ln w="11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50092" y="3585057"/>
            <a:ext cx="210820" cy="3810"/>
          </a:xfrm>
          <a:custGeom>
            <a:avLst/>
            <a:gdLst/>
            <a:ahLst/>
            <a:cxnLst/>
            <a:rect l="l" t="t" r="r" b="b"/>
            <a:pathLst>
              <a:path w="210820" h="3810">
                <a:moveTo>
                  <a:pt x="0" y="0"/>
                </a:moveTo>
                <a:lnTo>
                  <a:pt x="210310" y="352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39913" y="354714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1310" y="0"/>
                </a:moveTo>
                <a:lnTo>
                  <a:pt x="5169" y="9367"/>
                </a:lnTo>
                <a:lnTo>
                  <a:pt x="8488" y="21464"/>
                </a:lnTo>
                <a:lnTo>
                  <a:pt x="10131" y="33816"/>
                </a:lnTo>
                <a:lnTo>
                  <a:pt x="10100" y="46247"/>
                </a:lnTo>
                <a:lnTo>
                  <a:pt x="8400" y="58582"/>
                </a:lnTo>
                <a:lnTo>
                  <a:pt x="5032" y="70646"/>
                </a:lnTo>
                <a:lnTo>
                  <a:pt x="0" y="82265"/>
                </a:lnTo>
                <a:lnTo>
                  <a:pt x="82235" y="42489"/>
                </a:lnTo>
                <a:lnTo>
                  <a:pt x="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spc="-5" dirty="0"/>
              <a:t>P</a:t>
            </a:r>
            <a:r>
              <a:rPr dirty="0"/>
              <a:t>HASE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10" dirty="0"/>
              <a:t>1</a:t>
            </a:r>
            <a:r>
              <a:rPr sz="4000" spc="-15" dirty="0"/>
              <a:t>: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dirty="0"/>
              <a:t>TEST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5" dirty="0"/>
              <a:t>CAS</a:t>
            </a:r>
            <a:r>
              <a:rPr dirty="0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/>
              <a:t>GE</a:t>
            </a:r>
            <a:r>
              <a:rPr spc="5" dirty="0"/>
              <a:t>N</a:t>
            </a:r>
            <a:r>
              <a:rPr spc="-5" dirty="0"/>
              <a:t>ERAT</a:t>
            </a:r>
            <a:r>
              <a:rPr spc="5" dirty="0"/>
              <a:t>I</a:t>
            </a:r>
            <a:r>
              <a:rPr dirty="0"/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5937885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ask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acti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Input: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ons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thod: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-base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egy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772" y="4533933"/>
            <a:ext cx="5328391" cy="685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770" y="4533944"/>
            <a:ext cx="5328920" cy="686435"/>
          </a:xfrm>
          <a:custGeom>
            <a:avLst/>
            <a:gdLst/>
            <a:ahLst/>
            <a:cxnLst/>
            <a:rect l="l" t="t" r="r" b="b"/>
            <a:pathLst>
              <a:path w="5328920" h="686435">
                <a:moveTo>
                  <a:pt x="0" y="685952"/>
                </a:moveTo>
                <a:lnTo>
                  <a:pt x="5328395" y="685952"/>
                </a:lnTo>
                <a:lnTo>
                  <a:pt x="5328395" y="0"/>
                </a:lnTo>
                <a:lnTo>
                  <a:pt x="0" y="0"/>
                </a:lnTo>
                <a:lnTo>
                  <a:pt x="0" y="685952"/>
                </a:lnTo>
                <a:close/>
              </a:path>
            </a:pathLst>
          </a:custGeom>
          <a:ln w="12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879" y="4577710"/>
            <a:ext cx="532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E</a:t>
            </a:r>
            <a:r>
              <a:rPr sz="1250" b="1" spc="-5" dirty="0">
                <a:latin typeface="Calibri"/>
                <a:cs typeface="Calibri"/>
              </a:rPr>
              <a:t>H-</a:t>
            </a:r>
            <a:r>
              <a:rPr sz="1250" b="1" dirty="0">
                <a:latin typeface="Calibri"/>
                <a:cs typeface="Calibri"/>
              </a:rPr>
              <a:t>Test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3298" y="5438546"/>
            <a:ext cx="929627" cy="467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3297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306"/>
                </a:moveTo>
                <a:lnTo>
                  <a:pt x="929641" y="467306"/>
                </a:lnTo>
                <a:lnTo>
                  <a:pt x="929641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513" y="4785457"/>
            <a:ext cx="680228" cy="320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513" y="4785462"/>
            <a:ext cx="680720" cy="320675"/>
          </a:xfrm>
          <a:custGeom>
            <a:avLst/>
            <a:gdLst/>
            <a:ahLst/>
            <a:cxnLst/>
            <a:rect l="l" t="t" r="r" b="b"/>
            <a:pathLst>
              <a:path w="680719" h="320675">
                <a:moveTo>
                  <a:pt x="0" y="320122"/>
                </a:moveTo>
                <a:lnTo>
                  <a:pt x="680228" y="320122"/>
                </a:lnTo>
                <a:lnTo>
                  <a:pt x="680228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667" y="4797300"/>
            <a:ext cx="5124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855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Extractor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5267" y="5396316"/>
            <a:ext cx="929640" cy="46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266" y="5396322"/>
            <a:ext cx="930275" cy="466725"/>
          </a:xfrm>
          <a:custGeom>
            <a:avLst/>
            <a:gdLst/>
            <a:ahLst/>
            <a:cxnLst/>
            <a:rect l="l" t="t" r="r" b="b"/>
            <a:pathLst>
              <a:path w="930275" h="466725">
                <a:moveTo>
                  <a:pt x="0" y="466378"/>
                </a:moveTo>
                <a:lnTo>
                  <a:pt x="929653" y="466378"/>
                </a:lnTo>
                <a:lnTo>
                  <a:pt x="929653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576" y="5354086"/>
            <a:ext cx="952320" cy="466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577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3" y="466853"/>
                </a:lnTo>
                <a:lnTo>
                  <a:pt x="952323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31044" y="5594175"/>
            <a:ext cx="53975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0627" y="388500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86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9826" y="4703183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800" y="82271"/>
                </a:lnTo>
                <a:lnTo>
                  <a:pt x="70596" y="9598"/>
                </a:lnTo>
                <a:lnTo>
                  <a:pt x="36188" y="9598"/>
                </a:lnTo>
                <a:lnTo>
                  <a:pt x="23821" y="8109"/>
                </a:lnTo>
                <a:lnTo>
                  <a:pt x="11699" y="4910"/>
                </a:lnTo>
                <a:lnTo>
                  <a:pt x="0" y="0"/>
                </a:lnTo>
                <a:close/>
              </a:path>
              <a:path w="73025" h="82550">
                <a:moveTo>
                  <a:pt x="72973" y="3800"/>
                </a:moveTo>
                <a:lnTo>
                  <a:pt x="60942" y="7443"/>
                </a:lnTo>
                <a:lnTo>
                  <a:pt x="48621" y="9376"/>
                </a:lnTo>
                <a:lnTo>
                  <a:pt x="36188" y="9598"/>
                </a:lnTo>
                <a:lnTo>
                  <a:pt x="70596" y="9598"/>
                </a:lnTo>
                <a:lnTo>
                  <a:pt x="72973" y="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0741" y="3459289"/>
            <a:ext cx="3514725" cy="915035"/>
          </a:xfrm>
          <a:custGeom>
            <a:avLst/>
            <a:gdLst/>
            <a:ahLst/>
            <a:cxnLst/>
            <a:rect l="l" t="t" r="r" b="b"/>
            <a:pathLst>
              <a:path w="3514725" h="915035">
                <a:moveTo>
                  <a:pt x="0" y="914601"/>
                </a:moveTo>
                <a:lnTo>
                  <a:pt x="3514562" y="914601"/>
                </a:lnTo>
                <a:lnTo>
                  <a:pt x="3514562" y="0"/>
                </a:lnTo>
                <a:lnTo>
                  <a:pt x="0" y="0"/>
                </a:lnTo>
                <a:lnTo>
                  <a:pt x="0" y="914601"/>
                </a:lnTo>
                <a:close/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09314" y="3535280"/>
            <a:ext cx="10414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OS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source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code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6602" y="3899879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9637" y="3899879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70795" y="3678814"/>
            <a:ext cx="651607" cy="626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00542" y="3890532"/>
            <a:ext cx="3670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1600"/>
              </a:lnSpc>
            </a:pPr>
            <a:r>
              <a:rPr sz="1000" b="1" dirty="0">
                <a:latin typeface="Calibri"/>
                <a:cs typeface="Calibri"/>
              </a:rPr>
              <a:t>Target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Driver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37096" y="3747241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40" y="0"/>
                </a:moveTo>
                <a:lnTo>
                  <a:pt x="117591" y="0"/>
                </a:lnTo>
                <a:lnTo>
                  <a:pt x="103662" y="2712"/>
                </a:lnTo>
                <a:lnTo>
                  <a:pt x="81259" y="2712"/>
                </a:lnTo>
                <a:lnTo>
                  <a:pt x="64465" y="10942"/>
                </a:lnTo>
                <a:lnTo>
                  <a:pt x="55991" y="13715"/>
                </a:lnTo>
                <a:lnTo>
                  <a:pt x="53279" y="19171"/>
                </a:lnTo>
                <a:lnTo>
                  <a:pt x="44805" y="29992"/>
                </a:lnTo>
                <a:lnTo>
                  <a:pt x="39197" y="40965"/>
                </a:lnTo>
                <a:lnTo>
                  <a:pt x="36484" y="49042"/>
                </a:lnTo>
                <a:lnTo>
                  <a:pt x="30876" y="51755"/>
                </a:lnTo>
                <a:lnTo>
                  <a:pt x="27980" y="59984"/>
                </a:lnTo>
                <a:lnTo>
                  <a:pt x="22402" y="65486"/>
                </a:lnTo>
                <a:lnTo>
                  <a:pt x="19690" y="70972"/>
                </a:lnTo>
                <a:lnTo>
                  <a:pt x="16794" y="73712"/>
                </a:lnTo>
                <a:lnTo>
                  <a:pt x="8473" y="76294"/>
                </a:lnTo>
                <a:lnTo>
                  <a:pt x="0" y="81783"/>
                </a:lnTo>
                <a:lnTo>
                  <a:pt x="0" y="517839"/>
                </a:lnTo>
                <a:lnTo>
                  <a:pt x="851093" y="517839"/>
                </a:lnTo>
                <a:lnTo>
                  <a:pt x="851093" y="114525"/>
                </a:lnTo>
                <a:lnTo>
                  <a:pt x="842771" y="100809"/>
                </a:lnTo>
                <a:lnTo>
                  <a:pt x="839906" y="95487"/>
                </a:lnTo>
                <a:lnTo>
                  <a:pt x="831555" y="90010"/>
                </a:lnTo>
                <a:lnTo>
                  <a:pt x="814760" y="84524"/>
                </a:lnTo>
                <a:lnTo>
                  <a:pt x="795101" y="76294"/>
                </a:lnTo>
                <a:lnTo>
                  <a:pt x="375147" y="76294"/>
                </a:lnTo>
                <a:lnTo>
                  <a:pt x="361248" y="73712"/>
                </a:lnTo>
                <a:lnTo>
                  <a:pt x="355640" y="73712"/>
                </a:lnTo>
                <a:lnTo>
                  <a:pt x="355640" y="68223"/>
                </a:lnTo>
                <a:lnTo>
                  <a:pt x="352775" y="59984"/>
                </a:lnTo>
                <a:lnTo>
                  <a:pt x="350032" y="46451"/>
                </a:lnTo>
                <a:lnTo>
                  <a:pt x="341558" y="32735"/>
                </a:lnTo>
                <a:lnTo>
                  <a:pt x="338846" y="27249"/>
                </a:lnTo>
                <a:lnTo>
                  <a:pt x="333237" y="21945"/>
                </a:lnTo>
                <a:lnTo>
                  <a:pt x="319156" y="10942"/>
                </a:lnTo>
                <a:lnTo>
                  <a:pt x="299648" y="2712"/>
                </a:lnTo>
                <a:lnTo>
                  <a:pt x="29404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7090" y="3747246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173" y="76301"/>
                </a:moveTo>
                <a:lnTo>
                  <a:pt x="781173" y="76301"/>
                </a:lnTo>
                <a:lnTo>
                  <a:pt x="375152" y="76301"/>
                </a:lnTo>
                <a:lnTo>
                  <a:pt x="361251" y="73718"/>
                </a:lnTo>
                <a:lnTo>
                  <a:pt x="355636" y="73718"/>
                </a:lnTo>
                <a:lnTo>
                  <a:pt x="355636" y="68230"/>
                </a:lnTo>
                <a:lnTo>
                  <a:pt x="352752" y="60003"/>
                </a:lnTo>
                <a:lnTo>
                  <a:pt x="350051" y="46462"/>
                </a:lnTo>
                <a:lnTo>
                  <a:pt x="341552" y="32750"/>
                </a:lnTo>
                <a:lnTo>
                  <a:pt x="338851" y="27271"/>
                </a:lnTo>
                <a:lnTo>
                  <a:pt x="333236" y="21945"/>
                </a:lnTo>
                <a:lnTo>
                  <a:pt x="319153" y="10957"/>
                </a:lnTo>
                <a:lnTo>
                  <a:pt x="299666" y="2724"/>
                </a:lnTo>
                <a:lnTo>
                  <a:pt x="294051" y="0"/>
                </a:lnTo>
                <a:lnTo>
                  <a:pt x="117584" y="0"/>
                </a:lnTo>
                <a:lnTo>
                  <a:pt x="103683" y="2724"/>
                </a:lnTo>
                <a:lnTo>
                  <a:pt x="92483" y="2724"/>
                </a:lnTo>
                <a:lnTo>
                  <a:pt x="83984" y="2724"/>
                </a:lnTo>
                <a:lnTo>
                  <a:pt x="81283" y="2724"/>
                </a:lnTo>
                <a:lnTo>
                  <a:pt x="64468" y="10957"/>
                </a:lnTo>
                <a:lnTo>
                  <a:pt x="55999" y="13712"/>
                </a:lnTo>
                <a:lnTo>
                  <a:pt x="53268" y="19191"/>
                </a:lnTo>
                <a:lnTo>
                  <a:pt x="44799" y="29995"/>
                </a:lnTo>
                <a:lnTo>
                  <a:pt x="39214" y="40953"/>
                </a:lnTo>
                <a:lnTo>
                  <a:pt x="36483" y="49033"/>
                </a:lnTo>
                <a:lnTo>
                  <a:pt x="30868" y="51776"/>
                </a:lnTo>
                <a:lnTo>
                  <a:pt x="27984" y="60003"/>
                </a:lnTo>
                <a:lnTo>
                  <a:pt x="22399" y="65491"/>
                </a:lnTo>
                <a:lnTo>
                  <a:pt x="19698" y="70982"/>
                </a:lnTo>
                <a:lnTo>
                  <a:pt x="16815" y="73718"/>
                </a:lnTo>
                <a:lnTo>
                  <a:pt x="8498" y="76301"/>
                </a:lnTo>
                <a:lnTo>
                  <a:pt x="0" y="81792"/>
                </a:lnTo>
                <a:lnTo>
                  <a:pt x="0" y="90020"/>
                </a:lnTo>
                <a:lnTo>
                  <a:pt x="0" y="258919"/>
                </a:lnTo>
                <a:lnTo>
                  <a:pt x="0" y="517845"/>
                </a:lnTo>
                <a:lnTo>
                  <a:pt x="434035" y="517845"/>
                </a:lnTo>
                <a:lnTo>
                  <a:pt x="851105" y="517845"/>
                </a:lnTo>
                <a:lnTo>
                  <a:pt x="851105" y="258919"/>
                </a:lnTo>
                <a:lnTo>
                  <a:pt x="851105" y="125500"/>
                </a:lnTo>
                <a:lnTo>
                  <a:pt x="851105" y="114534"/>
                </a:lnTo>
                <a:lnTo>
                  <a:pt x="842788" y="100818"/>
                </a:lnTo>
                <a:lnTo>
                  <a:pt x="839905" y="95496"/>
                </a:lnTo>
                <a:lnTo>
                  <a:pt x="831588" y="90020"/>
                </a:lnTo>
                <a:lnTo>
                  <a:pt x="814773" y="84529"/>
                </a:lnTo>
                <a:lnTo>
                  <a:pt x="795105" y="76301"/>
                </a:lnTo>
                <a:lnTo>
                  <a:pt x="781173" y="76301"/>
                </a:lnTo>
                <a:close/>
              </a:path>
            </a:pathLst>
          </a:custGeom>
          <a:ln w="12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44696" y="3873593"/>
            <a:ext cx="4521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</a:pPr>
            <a:r>
              <a:rPr sz="1150" b="1" spc="-15" dirty="0">
                <a:latin typeface="Calibri"/>
                <a:cs typeface="Calibri"/>
              </a:rPr>
              <a:t>Other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Drivers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2786" y="3749954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40" y="0"/>
                </a:moveTo>
                <a:lnTo>
                  <a:pt x="117591" y="0"/>
                </a:lnTo>
                <a:lnTo>
                  <a:pt x="103662" y="2743"/>
                </a:lnTo>
                <a:lnTo>
                  <a:pt x="81259" y="2743"/>
                </a:lnTo>
                <a:lnTo>
                  <a:pt x="64465" y="10820"/>
                </a:lnTo>
                <a:lnTo>
                  <a:pt x="55991" y="13563"/>
                </a:lnTo>
                <a:lnTo>
                  <a:pt x="53248" y="19049"/>
                </a:lnTo>
                <a:lnTo>
                  <a:pt x="44775" y="30022"/>
                </a:lnTo>
                <a:lnTo>
                  <a:pt x="39197" y="40843"/>
                </a:lnTo>
                <a:lnTo>
                  <a:pt x="36454" y="49042"/>
                </a:lnTo>
                <a:lnTo>
                  <a:pt x="30876" y="51815"/>
                </a:lnTo>
                <a:lnTo>
                  <a:pt x="27980" y="60045"/>
                </a:lnTo>
                <a:lnTo>
                  <a:pt x="22372" y="65355"/>
                </a:lnTo>
                <a:lnTo>
                  <a:pt x="19659" y="70832"/>
                </a:lnTo>
                <a:lnTo>
                  <a:pt x="16794" y="73581"/>
                </a:lnTo>
                <a:lnTo>
                  <a:pt x="8473" y="76321"/>
                </a:lnTo>
                <a:lnTo>
                  <a:pt x="0" y="81811"/>
                </a:lnTo>
                <a:lnTo>
                  <a:pt x="0" y="517876"/>
                </a:lnTo>
                <a:lnTo>
                  <a:pt x="851245" y="517876"/>
                </a:lnTo>
                <a:lnTo>
                  <a:pt x="851245" y="114397"/>
                </a:lnTo>
                <a:lnTo>
                  <a:pt x="842741" y="100849"/>
                </a:lnTo>
                <a:lnTo>
                  <a:pt x="840028" y="95359"/>
                </a:lnTo>
                <a:lnTo>
                  <a:pt x="831555" y="89870"/>
                </a:lnTo>
                <a:lnTo>
                  <a:pt x="814760" y="84548"/>
                </a:lnTo>
                <a:lnTo>
                  <a:pt x="795253" y="76321"/>
                </a:lnTo>
                <a:lnTo>
                  <a:pt x="375300" y="76321"/>
                </a:lnTo>
                <a:lnTo>
                  <a:pt x="361218" y="73581"/>
                </a:lnTo>
                <a:lnTo>
                  <a:pt x="355610" y="73581"/>
                </a:lnTo>
                <a:lnTo>
                  <a:pt x="355610" y="68095"/>
                </a:lnTo>
                <a:lnTo>
                  <a:pt x="352897" y="60045"/>
                </a:lnTo>
                <a:lnTo>
                  <a:pt x="350032" y="46329"/>
                </a:lnTo>
                <a:lnTo>
                  <a:pt x="341711" y="32765"/>
                </a:lnTo>
                <a:lnTo>
                  <a:pt x="338815" y="27279"/>
                </a:lnTo>
                <a:lnTo>
                  <a:pt x="333237" y="21793"/>
                </a:lnTo>
                <a:lnTo>
                  <a:pt x="319308" y="10820"/>
                </a:lnTo>
                <a:lnTo>
                  <a:pt x="299618" y="2743"/>
                </a:lnTo>
                <a:lnTo>
                  <a:pt x="29404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72788" y="3749970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143" y="76317"/>
                </a:moveTo>
                <a:lnTo>
                  <a:pt x="781143" y="76317"/>
                </a:lnTo>
                <a:lnTo>
                  <a:pt x="375304" y="76317"/>
                </a:lnTo>
                <a:lnTo>
                  <a:pt x="361221" y="73577"/>
                </a:lnTo>
                <a:lnTo>
                  <a:pt x="355605" y="73577"/>
                </a:lnTo>
                <a:lnTo>
                  <a:pt x="355605" y="68089"/>
                </a:lnTo>
                <a:lnTo>
                  <a:pt x="352904" y="60030"/>
                </a:lnTo>
                <a:lnTo>
                  <a:pt x="350021" y="46309"/>
                </a:lnTo>
                <a:lnTo>
                  <a:pt x="341704" y="32750"/>
                </a:lnTo>
                <a:lnTo>
                  <a:pt x="338821" y="27271"/>
                </a:lnTo>
                <a:lnTo>
                  <a:pt x="333206" y="21792"/>
                </a:lnTo>
                <a:lnTo>
                  <a:pt x="319304" y="10835"/>
                </a:lnTo>
                <a:lnTo>
                  <a:pt x="299606" y="2754"/>
                </a:lnTo>
                <a:lnTo>
                  <a:pt x="294021" y="0"/>
                </a:lnTo>
                <a:lnTo>
                  <a:pt x="117584" y="0"/>
                </a:lnTo>
                <a:lnTo>
                  <a:pt x="103652" y="2754"/>
                </a:lnTo>
                <a:lnTo>
                  <a:pt x="92452" y="2754"/>
                </a:lnTo>
                <a:lnTo>
                  <a:pt x="83984" y="2754"/>
                </a:lnTo>
                <a:lnTo>
                  <a:pt x="81252" y="2754"/>
                </a:lnTo>
                <a:lnTo>
                  <a:pt x="64468" y="10835"/>
                </a:lnTo>
                <a:lnTo>
                  <a:pt x="55969" y="13559"/>
                </a:lnTo>
                <a:lnTo>
                  <a:pt x="53268" y="19037"/>
                </a:lnTo>
                <a:lnTo>
                  <a:pt x="44769" y="30026"/>
                </a:lnTo>
                <a:lnTo>
                  <a:pt x="39184" y="40830"/>
                </a:lnTo>
                <a:lnTo>
                  <a:pt x="36452" y="49051"/>
                </a:lnTo>
                <a:lnTo>
                  <a:pt x="30868" y="51803"/>
                </a:lnTo>
                <a:lnTo>
                  <a:pt x="27984" y="60030"/>
                </a:lnTo>
                <a:lnTo>
                  <a:pt x="22369" y="65350"/>
                </a:lnTo>
                <a:lnTo>
                  <a:pt x="19668" y="70829"/>
                </a:lnTo>
                <a:lnTo>
                  <a:pt x="16784" y="73577"/>
                </a:lnTo>
                <a:lnTo>
                  <a:pt x="8468" y="76317"/>
                </a:lnTo>
                <a:lnTo>
                  <a:pt x="0" y="81805"/>
                </a:lnTo>
                <a:lnTo>
                  <a:pt x="0" y="89867"/>
                </a:lnTo>
                <a:lnTo>
                  <a:pt x="0" y="258935"/>
                </a:lnTo>
                <a:lnTo>
                  <a:pt x="0" y="517870"/>
                </a:lnTo>
                <a:lnTo>
                  <a:pt x="434005" y="517870"/>
                </a:lnTo>
                <a:lnTo>
                  <a:pt x="851226" y="517870"/>
                </a:lnTo>
                <a:lnTo>
                  <a:pt x="851226" y="258935"/>
                </a:lnTo>
                <a:lnTo>
                  <a:pt x="851226" y="125360"/>
                </a:lnTo>
                <a:lnTo>
                  <a:pt x="851226" y="114393"/>
                </a:lnTo>
                <a:lnTo>
                  <a:pt x="842758" y="100843"/>
                </a:lnTo>
                <a:lnTo>
                  <a:pt x="840026" y="95355"/>
                </a:lnTo>
                <a:lnTo>
                  <a:pt x="831558" y="89867"/>
                </a:lnTo>
                <a:lnTo>
                  <a:pt x="814743" y="84544"/>
                </a:lnTo>
                <a:lnTo>
                  <a:pt x="795257" y="76317"/>
                </a:lnTo>
                <a:lnTo>
                  <a:pt x="781143" y="76317"/>
                </a:lnTo>
                <a:close/>
              </a:path>
            </a:pathLst>
          </a:custGeom>
          <a:ln w="12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04542" y="3876336"/>
            <a:ext cx="6038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1150" b="1" spc="-10" dirty="0">
                <a:latin typeface="Calibri"/>
                <a:cs typeface="Calibri"/>
              </a:rPr>
              <a:t>Interface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5" dirty="0">
                <a:latin typeface="Calibri"/>
                <a:cs typeface="Calibri"/>
              </a:rPr>
              <a:t>Functions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84159" y="4785457"/>
            <a:ext cx="691551" cy="320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158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49" y="320122"/>
                </a:lnTo>
                <a:lnTo>
                  <a:pt x="691549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11177" y="4797300"/>
            <a:ext cx="43815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Injector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29217" y="5438546"/>
            <a:ext cx="929640" cy="467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29230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306"/>
                </a:moveTo>
                <a:lnTo>
                  <a:pt x="929626" y="467306"/>
                </a:lnTo>
                <a:lnTo>
                  <a:pt x="929626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1246" y="5396316"/>
            <a:ext cx="929627" cy="4663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1241" y="5396322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378"/>
                </a:moveTo>
                <a:lnTo>
                  <a:pt x="929626" y="466378"/>
                </a:lnTo>
                <a:lnTo>
                  <a:pt x="929626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0507" y="5354086"/>
            <a:ext cx="952320" cy="466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0518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9" y="466853"/>
                </a:lnTo>
                <a:lnTo>
                  <a:pt x="952329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59075" y="5516742"/>
            <a:ext cx="57531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04431" y="4785457"/>
            <a:ext cx="691551" cy="3201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04452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43" y="320122"/>
                </a:lnTo>
                <a:lnTo>
                  <a:pt x="691543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28526" y="4797300"/>
            <a:ext cx="443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Probe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Inserter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24780" y="4785457"/>
            <a:ext cx="691551" cy="320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4770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74" y="320122"/>
                </a:lnTo>
                <a:lnTo>
                  <a:pt x="691574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131108" y="4797300"/>
            <a:ext cx="4794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79205" y="4831177"/>
            <a:ext cx="884301" cy="320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79204" y="4831181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5129" y="4785457"/>
            <a:ext cx="884301" cy="3201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45119" y="478546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99835" y="4739725"/>
            <a:ext cx="884301" cy="3201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99834" y="473973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72268" y="4829012"/>
            <a:ext cx="739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Pair</a:t>
            </a:r>
            <a:r>
              <a:rPr sz="1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Checkers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97788" y="5438546"/>
            <a:ext cx="929640" cy="467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97790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40" h="467360">
                <a:moveTo>
                  <a:pt x="0" y="467306"/>
                </a:moveTo>
                <a:lnTo>
                  <a:pt x="929626" y="467306"/>
                </a:lnTo>
                <a:lnTo>
                  <a:pt x="929626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29787" y="5396316"/>
            <a:ext cx="929640" cy="4663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29801" y="5396322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378"/>
                </a:moveTo>
                <a:lnTo>
                  <a:pt x="929626" y="466378"/>
                </a:lnTo>
                <a:lnTo>
                  <a:pt x="929626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39079" y="5354086"/>
            <a:ext cx="952320" cy="466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39078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9" y="466853"/>
                </a:lnTo>
                <a:lnTo>
                  <a:pt x="952329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880130" y="5516742"/>
            <a:ext cx="67056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Bug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60627" y="3885008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40114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4227" y="4305261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7932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13409" y="4703183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812" y="82271"/>
                </a:lnTo>
                <a:lnTo>
                  <a:pt x="70603" y="9598"/>
                </a:lnTo>
                <a:lnTo>
                  <a:pt x="36201" y="9598"/>
                </a:lnTo>
                <a:lnTo>
                  <a:pt x="23831" y="8109"/>
                </a:lnTo>
                <a:lnTo>
                  <a:pt x="11705" y="4909"/>
                </a:lnTo>
                <a:lnTo>
                  <a:pt x="0" y="0"/>
                </a:lnTo>
                <a:close/>
              </a:path>
              <a:path w="73025" h="82550">
                <a:moveTo>
                  <a:pt x="72979" y="3801"/>
                </a:moveTo>
                <a:lnTo>
                  <a:pt x="60953" y="7444"/>
                </a:lnTo>
                <a:lnTo>
                  <a:pt x="48634" y="9376"/>
                </a:lnTo>
                <a:lnTo>
                  <a:pt x="36201" y="9598"/>
                </a:lnTo>
                <a:lnTo>
                  <a:pt x="70603" y="9598"/>
                </a:lnTo>
                <a:lnTo>
                  <a:pt x="72979" y="3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60627" y="5105586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35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19826" y="5271814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800" y="82271"/>
                </a:lnTo>
                <a:lnTo>
                  <a:pt x="76832" y="9598"/>
                </a:lnTo>
                <a:lnTo>
                  <a:pt x="36188" y="9598"/>
                </a:lnTo>
                <a:lnTo>
                  <a:pt x="23821" y="8109"/>
                </a:lnTo>
                <a:lnTo>
                  <a:pt x="11699" y="4910"/>
                </a:lnTo>
                <a:lnTo>
                  <a:pt x="0" y="0"/>
                </a:lnTo>
                <a:close/>
              </a:path>
              <a:path w="81914" h="82550">
                <a:moveTo>
                  <a:pt x="81591" y="0"/>
                </a:moveTo>
                <a:lnTo>
                  <a:pt x="72973" y="3800"/>
                </a:lnTo>
                <a:lnTo>
                  <a:pt x="60942" y="7443"/>
                </a:lnTo>
                <a:lnTo>
                  <a:pt x="48621" y="9376"/>
                </a:lnTo>
                <a:lnTo>
                  <a:pt x="36188" y="9598"/>
                </a:lnTo>
                <a:lnTo>
                  <a:pt x="76832" y="9598"/>
                </a:lnTo>
                <a:lnTo>
                  <a:pt x="81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4113" y="494551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87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02564" y="4913553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3949" y="0"/>
                </a:moveTo>
                <a:lnTo>
                  <a:pt x="7475" y="12064"/>
                </a:lnTo>
                <a:lnTo>
                  <a:pt x="9327" y="24409"/>
                </a:lnTo>
                <a:lnTo>
                  <a:pt x="9506" y="36860"/>
                </a:lnTo>
                <a:lnTo>
                  <a:pt x="8010" y="49241"/>
                </a:lnTo>
                <a:lnTo>
                  <a:pt x="4842" y="61377"/>
                </a:lnTo>
                <a:lnTo>
                  <a:pt x="0" y="73092"/>
                </a:lnTo>
                <a:lnTo>
                  <a:pt x="81594" y="31956"/>
                </a:lnTo>
                <a:lnTo>
                  <a:pt x="3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4113" y="4945519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573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75677" y="4945519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08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22836" y="4913606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4002" y="0"/>
                </a:moveTo>
                <a:lnTo>
                  <a:pt x="7547" y="12056"/>
                </a:lnTo>
                <a:lnTo>
                  <a:pt x="9407" y="24393"/>
                </a:lnTo>
                <a:lnTo>
                  <a:pt x="9583" y="36835"/>
                </a:lnTo>
                <a:lnTo>
                  <a:pt x="8073" y="49206"/>
                </a:lnTo>
                <a:lnTo>
                  <a:pt x="4879" y="61333"/>
                </a:lnTo>
                <a:lnTo>
                  <a:pt x="0" y="73040"/>
                </a:lnTo>
                <a:lnTo>
                  <a:pt x="81594" y="31904"/>
                </a:lnTo>
                <a:lnTo>
                  <a:pt x="4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7840" y="5105586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35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97039" y="5271814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271"/>
                </a:lnTo>
                <a:lnTo>
                  <a:pt x="76833" y="9598"/>
                </a:lnTo>
                <a:lnTo>
                  <a:pt x="36133" y="9598"/>
                </a:lnTo>
                <a:lnTo>
                  <a:pt x="23774" y="8109"/>
                </a:lnTo>
                <a:lnTo>
                  <a:pt x="11670" y="4909"/>
                </a:lnTo>
                <a:lnTo>
                  <a:pt x="0" y="0"/>
                </a:lnTo>
                <a:close/>
              </a:path>
              <a:path w="81914" h="82550">
                <a:moveTo>
                  <a:pt x="81594" y="0"/>
                </a:moveTo>
                <a:lnTo>
                  <a:pt x="72952" y="3801"/>
                </a:lnTo>
                <a:lnTo>
                  <a:pt x="60900" y="7444"/>
                </a:lnTo>
                <a:lnTo>
                  <a:pt x="48568" y="9376"/>
                </a:lnTo>
                <a:lnTo>
                  <a:pt x="36133" y="9598"/>
                </a:lnTo>
                <a:lnTo>
                  <a:pt x="76833" y="9598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8856" y="5663484"/>
            <a:ext cx="213360" cy="8890"/>
          </a:xfrm>
          <a:custGeom>
            <a:avLst/>
            <a:gdLst/>
            <a:ahLst/>
            <a:cxnLst/>
            <a:rect l="l" t="t" r="r" b="b"/>
            <a:pathLst>
              <a:path w="213360" h="8889">
                <a:moveTo>
                  <a:pt x="213102" y="0"/>
                </a:moveTo>
                <a:lnTo>
                  <a:pt x="0" y="8729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71958" y="5167854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359"/>
                </a:moveTo>
                <a:lnTo>
                  <a:pt x="0" y="0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39803" y="5105579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68190" y="72673"/>
                </a:moveTo>
                <a:lnTo>
                  <a:pt x="36819" y="72673"/>
                </a:lnTo>
                <a:lnTo>
                  <a:pt x="49177" y="74162"/>
                </a:lnTo>
                <a:lnTo>
                  <a:pt x="61281" y="77361"/>
                </a:lnTo>
                <a:lnTo>
                  <a:pt x="72952" y="82271"/>
                </a:lnTo>
                <a:lnTo>
                  <a:pt x="68190" y="72673"/>
                </a:lnTo>
                <a:close/>
              </a:path>
              <a:path w="73025" h="82550">
                <a:moveTo>
                  <a:pt x="32139" y="0"/>
                </a:moveTo>
                <a:lnTo>
                  <a:pt x="0" y="78469"/>
                </a:lnTo>
                <a:lnTo>
                  <a:pt x="12051" y="74827"/>
                </a:lnTo>
                <a:lnTo>
                  <a:pt x="24384" y="72895"/>
                </a:lnTo>
                <a:lnTo>
                  <a:pt x="36819" y="72673"/>
                </a:lnTo>
                <a:lnTo>
                  <a:pt x="68190" y="72673"/>
                </a:lnTo>
                <a:lnTo>
                  <a:pt x="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78111" y="494551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1722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16371" y="4904375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81594" y="0"/>
                </a:moveTo>
                <a:lnTo>
                  <a:pt x="0" y="41135"/>
                </a:lnTo>
                <a:lnTo>
                  <a:pt x="77667" y="73118"/>
                </a:lnTo>
                <a:lnTo>
                  <a:pt x="74150" y="61054"/>
                </a:lnTo>
                <a:lnTo>
                  <a:pt x="72301" y="48707"/>
                </a:lnTo>
                <a:lnTo>
                  <a:pt x="72122" y="36253"/>
                </a:lnTo>
                <a:lnTo>
                  <a:pt x="73611" y="23866"/>
                </a:lnTo>
                <a:lnTo>
                  <a:pt x="76768" y="11724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66971" y="5105586"/>
            <a:ext cx="0" cy="567055"/>
          </a:xfrm>
          <a:custGeom>
            <a:avLst/>
            <a:gdLst/>
            <a:ahLst/>
            <a:cxnLst/>
            <a:rect l="l" t="t" r="r" b="b"/>
            <a:pathLst>
              <a:path h="567054">
                <a:moveTo>
                  <a:pt x="0" y="567044"/>
                </a:moveTo>
                <a:lnTo>
                  <a:pt x="0" y="0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66971" y="5672630"/>
            <a:ext cx="210820" cy="3810"/>
          </a:xfrm>
          <a:custGeom>
            <a:avLst/>
            <a:gdLst/>
            <a:ahLst/>
            <a:cxnLst/>
            <a:rect l="l" t="t" r="r" b="b"/>
            <a:pathLst>
              <a:path w="210820" h="3810">
                <a:moveTo>
                  <a:pt x="0" y="0"/>
                </a:moveTo>
                <a:lnTo>
                  <a:pt x="210370" y="3535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6874" y="563469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1249" y="0"/>
                </a:moveTo>
                <a:lnTo>
                  <a:pt x="5117" y="9372"/>
                </a:lnTo>
                <a:lnTo>
                  <a:pt x="8446" y="21476"/>
                </a:lnTo>
                <a:lnTo>
                  <a:pt x="10096" y="33833"/>
                </a:lnTo>
                <a:lnTo>
                  <a:pt x="10073" y="46266"/>
                </a:lnTo>
                <a:lnTo>
                  <a:pt x="8379" y="58599"/>
                </a:lnTo>
                <a:lnTo>
                  <a:pt x="5020" y="70656"/>
                </a:lnTo>
                <a:lnTo>
                  <a:pt x="0" y="82262"/>
                </a:lnTo>
                <a:lnTo>
                  <a:pt x="82204" y="42519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dirty="0"/>
              <a:t>PATTER</a:t>
            </a:r>
            <a:r>
              <a:rPr spc="10" dirty="0"/>
              <a:t>N</a:t>
            </a:r>
            <a:r>
              <a:rPr sz="4000" spc="-15" dirty="0"/>
              <a:t>-</a:t>
            </a:r>
            <a:r>
              <a:rPr spc="-5" dirty="0"/>
              <a:t>BASE</a:t>
            </a:r>
            <a:r>
              <a:rPr dirty="0"/>
              <a:t>D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5" dirty="0"/>
              <a:t>EXTRA</a:t>
            </a:r>
            <a:r>
              <a:rPr spc="5" dirty="0"/>
              <a:t>C</a:t>
            </a:r>
            <a:r>
              <a:rPr dirty="0"/>
              <a:t>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5401945" cy="136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Based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C3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erns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cu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2708846"/>
            <a:ext cx="4569957" cy="410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8688" y="4941237"/>
            <a:ext cx="4561205" cy="432434"/>
          </a:xfrm>
          <a:custGeom>
            <a:avLst/>
            <a:gdLst/>
            <a:ahLst/>
            <a:cxnLst/>
            <a:rect l="l" t="t" r="r" b="b"/>
            <a:pathLst>
              <a:path w="4561205" h="432435">
                <a:moveTo>
                  <a:pt x="0" y="432005"/>
                </a:moveTo>
                <a:lnTo>
                  <a:pt x="4561088" y="432005"/>
                </a:lnTo>
                <a:lnTo>
                  <a:pt x="4561088" y="0"/>
                </a:lnTo>
                <a:lnTo>
                  <a:pt x="0" y="0"/>
                </a:lnTo>
                <a:lnTo>
                  <a:pt x="0" y="432005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8688" y="5373218"/>
            <a:ext cx="4561205" cy="467995"/>
          </a:xfrm>
          <a:custGeom>
            <a:avLst/>
            <a:gdLst/>
            <a:ahLst/>
            <a:cxnLst/>
            <a:rect l="l" t="t" r="r" b="b"/>
            <a:pathLst>
              <a:path w="4561205" h="467995">
                <a:moveTo>
                  <a:pt x="0" y="467999"/>
                </a:moveTo>
                <a:lnTo>
                  <a:pt x="4561088" y="467999"/>
                </a:lnTo>
                <a:lnTo>
                  <a:pt x="4561088" y="0"/>
                </a:lnTo>
                <a:lnTo>
                  <a:pt x="0" y="0"/>
                </a:lnTo>
                <a:lnTo>
                  <a:pt x="0" y="467999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8688" y="5841220"/>
            <a:ext cx="4561205" cy="432434"/>
          </a:xfrm>
          <a:custGeom>
            <a:avLst/>
            <a:gdLst/>
            <a:ahLst/>
            <a:cxnLst/>
            <a:rect l="l" t="t" r="r" b="b"/>
            <a:pathLst>
              <a:path w="4561205" h="432435">
                <a:moveTo>
                  <a:pt x="0" y="431993"/>
                </a:moveTo>
                <a:lnTo>
                  <a:pt x="4561088" y="431993"/>
                </a:lnTo>
                <a:lnTo>
                  <a:pt x="4561088" y="0"/>
                </a:lnTo>
                <a:lnTo>
                  <a:pt x="0" y="0"/>
                </a:lnTo>
                <a:lnTo>
                  <a:pt x="0" y="431993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7316" y="5007481"/>
            <a:ext cx="956944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8688" y="3573030"/>
            <a:ext cx="4561205" cy="1080135"/>
          </a:xfrm>
          <a:custGeom>
            <a:avLst/>
            <a:gdLst/>
            <a:ahLst/>
            <a:cxnLst/>
            <a:rect l="l" t="t" r="r" b="b"/>
            <a:pathLst>
              <a:path w="4561205" h="1080135">
                <a:moveTo>
                  <a:pt x="0" y="1080122"/>
                </a:moveTo>
                <a:lnTo>
                  <a:pt x="4561088" y="1080122"/>
                </a:lnTo>
                <a:lnTo>
                  <a:pt x="4561088" y="0"/>
                </a:lnTo>
                <a:lnTo>
                  <a:pt x="0" y="0"/>
                </a:lnTo>
                <a:lnTo>
                  <a:pt x="0" y="1080122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865" y="3328420"/>
            <a:ext cx="177165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9410">
              <a:lnSpc>
                <a:spcPts val="3990"/>
              </a:lnSpc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Coll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Simp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actio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500"/>
              </a:lnSpc>
            </a:pP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6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unc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ons)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8688" y="3321010"/>
            <a:ext cx="4561205" cy="252095"/>
          </a:xfrm>
          <a:custGeom>
            <a:avLst/>
            <a:gdLst/>
            <a:ahLst/>
            <a:cxnLst/>
            <a:rect l="l" t="t" r="r" b="b"/>
            <a:pathLst>
              <a:path w="4561205" h="252095">
                <a:moveTo>
                  <a:pt x="0" y="252007"/>
                </a:moveTo>
                <a:lnTo>
                  <a:pt x="4561088" y="252007"/>
                </a:lnTo>
                <a:lnTo>
                  <a:pt x="4561088" y="0"/>
                </a:lnTo>
                <a:lnTo>
                  <a:pt x="0" y="0"/>
                </a:lnTo>
                <a:lnTo>
                  <a:pt x="0" y="252007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spc="-5" dirty="0"/>
              <a:t>P</a:t>
            </a:r>
            <a:r>
              <a:rPr dirty="0"/>
              <a:t>HASE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10" dirty="0"/>
              <a:t>1</a:t>
            </a:r>
            <a:r>
              <a:rPr sz="4000" spc="-15" dirty="0"/>
              <a:t>: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pc="-5" dirty="0"/>
              <a:t>TES</a:t>
            </a:r>
            <a:r>
              <a:rPr dirty="0"/>
              <a:t>T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5" dirty="0"/>
              <a:t>CAS</a:t>
            </a:r>
            <a:r>
              <a:rPr dirty="0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5" dirty="0"/>
              <a:t>E</a:t>
            </a:r>
            <a:r>
              <a:rPr spc="5" dirty="0"/>
              <a:t>N</a:t>
            </a:r>
            <a:r>
              <a:rPr spc="-5" dirty="0"/>
              <a:t>ERAT</a:t>
            </a:r>
            <a:r>
              <a:rPr spc="5" dirty="0"/>
              <a:t>I</a:t>
            </a:r>
            <a:r>
              <a:rPr dirty="0"/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115809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ask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2: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Injecti</a:t>
            </a:r>
            <a:r>
              <a:rPr sz="2800" spc="-15" dirty="0">
                <a:latin typeface="Calibri"/>
                <a:cs typeface="Calibri"/>
              </a:rPr>
              <a:t>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au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Input: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ons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6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thod: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trum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641" y="4534210"/>
            <a:ext cx="5327782" cy="68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641" y="4534208"/>
            <a:ext cx="5328285" cy="686435"/>
          </a:xfrm>
          <a:custGeom>
            <a:avLst/>
            <a:gdLst/>
            <a:ahLst/>
            <a:cxnLst/>
            <a:rect l="l" t="t" r="r" b="b"/>
            <a:pathLst>
              <a:path w="5328284" h="686435">
                <a:moveTo>
                  <a:pt x="0" y="686134"/>
                </a:moveTo>
                <a:lnTo>
                  <a:pt x="5327770" y="686134"/>
                </a:lnTo>
                <a:lnTo>
                  <a:pt x="5327770" y="0"/>
                </a:lnTo>
                <a:lnTo>
                  <a:pt x="0" y="0"/>
                </a:lnTo>
                <a:lnTo>
                  <a:pt x="0" y="686134"/>
                </a:lnTo>
                <a:close/>
              </a:path>
            </a:pathLst>
          </a:custGeom>
          <a:ln w="12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460" y="4577996"/>
            <a:ext cx="532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E</a:t>
            </a:r>
            <a:r>
              <a:rPr sz="1250" b="1" spc="-5" dirty="0">
                <a:latin typeface="Calibri"/>
                <a:cs typeface="Calibri"/>
              </a:rPr>
              <a:t>H-</a:t>
            </a:r>
            <a:r>
              <a:rPr sz="1250" b="1" dirty="0">
                <a:latin typeface="Calibri"/>
                <a:cs typeface="Calibri"/>
              </a:rPr>
              <a:t>Test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3094" y="5439058"/>
            <a:ext cx="929521" cy="467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3095" y="5439061"/>
            <a:ext cx="929640" cy="467995"/>
          </a:xfrm>
          <a:custGeom>
            <a:avLst/>
            <a:gdLst/>
            <a:ahLst/>
            <a:cxnLst/>
            <a:rect l="l" t="t" r="r" b="b"/>
            <a:pathLst>
              <a:path w="929639" h="467995">
                <a:moveTo>
                  <a:pt x="0" y="467416"/>
                </a:moveTo>
                <a:lnTo>
                  <a:pt x="929528" y="467416"/>
                </a:lnTo>
                <a:lnTo>
                  <a:pt x="929528" y="0"/>
                </a:lnTo>
                <a:lnTo>
                  <a:pt x="0" y="0"/>
                </a:lnTo>
                <a:lnTo>
                  <a:pt x="0" y="467416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348" y="4785798"/>
            <a:ext cx="680155" cy="320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348" y="4785799"/>
            <a:ext cx="680720" cy="320675"/>
          </a:xfrm>
          <a:custGeom>
            <a:avLst/>
            <a:gdLst/>
            <a:ahLst/>
            <a:cxnLst/>
            <a:rect l="l" t="t" r="r" b="b"/>
            <a:pathLst>
              <a:path w="680719" h="320675">
                <a:moveTo>
                  <a:pt x="0" y="320195"/>
                </a:moveTo>
                <a:lnTo>
                  <a:pt x="680156" y="320195"/>
                </a:lnTo>
                <a:lnTo>
                  <a:pt x="680156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501" y="4797644"/>
            <a:ext cx="5124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855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Extractor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5074" y="5396816"/>
            <a:ext cx="929533" cy="46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076" y="5396817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485"/>
                </a:moveTo>
                <a:lnTo>
                  <a:pt x="929540" y="466485"/>
                </a:lnTo>
                <a:lnTo>
                  <a:pt x="929540" y="0"/>
                </a:lnTo>
                <a:lnTo>
                  <a:pt x="0" y="0"/>
                </a:lnTo>
                <a:lnTo>
                  <a:pt x="0" y="466485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396" y="5354561"/>
            <a:ext cx="952201" cy="466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398" y="5354561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987"/>
                </a:moveTo>
                <a:lnTo>
                  <a:pt x="952212" y="466987"/>
                </a:lnTo>
                <a:lnTo>
                  <a:pt x="952212" y="0"/>
                </a:lnTo>
                <a:lnTo>
                  <a:pt x="0" y="0"/>
                </a:lnTo>
                <a:lnTo>
                  <a:pt x="0" y="466987"/>
                </a:lnTo>
                <a:close/>
              </a:path>
            </a:pathLst>
          </a:custGeom>
          <a:ln w="12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0426" y="3885116"/>
            <a:ext cx="0" cy="838835"/>
          </a:xfrm>
          <a:custGeom>
            <a:avLst/>
            <a:gdLst/>
            <a:ahLst/>
            <a:cxnLst/>
            <a:rect l="l" t="t" r="r" b="b"/>
            <a:pathLst>
              <a:path h="838835">
                <a:moveTo>
                  <a:pt x="0" y="0"/>
                </a:moveTo>
                <a:lnTo>
                  <a:pt x="0" y="838390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634" y="4703505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791" y="82295"/>
                </a:lnTo>
                <a:lnTo>
                  <a:pt x="70596" y="9598"/>
                </a:lnTo>
                <a:lnTo>
                  <a:pt x="36188" y="9598"/>
                </a:lnTo>
                <a:lnTo>
                  <a:pt x="23820" y="8109"/>
                </a:lnTo>
                <a:lnTo>
                  <a:pt x="11698" y="4910"/>
                </a:lnTo>
                <a:lnTo>
                  <a:pt x="0" y="0"/>
                </a:lnTo>
                <a:close/>
              </a:path>
              <a:path w="73025" h="82550">
                <a:moveTo>
                  <a:pt x="72974" y="3798"/>
                </a:moveTo>
                <a:lnTo>
                  <a:pt x="60945" y="7442"/>
                </a:lnTo>
                <a:lnTo>
                  <a:pt x="48623" y="9375"/>
                </a:lnTo>
                <a:lnTo>
                  <a:pt x="36188" y="9598"/>
                </a:lnTo>
                <a:lnTo>
                  <a:pt x="70596" y="9598"/>
                </a:lnTo>
                <a:lnTo>
                  <a:pt x="72974" y="3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0504" y="3459288"/>
            <a:ext cx="3514725" cy="915035"/>
          </a:xfrm>
          <a:custGeom>
            <a:avLst/>
            <a:gdLst/>
            <a:ahLst/>
            <a:cxnLst/>
            <a:rect l="l" t="t" r="r" b="b"/>
            <a:pathLst>
              <a:path w="3514725" h="915035">
                <a:moveTo>
                  <a:pt x="0" y="914829"/>
                </a:moveTo>
                <a:lnTo>
                  <a:pt x="3514154" y="914829"/>
                </a:lnTo>
                <a:lnTo>
                  <a:pt x="3514154" y="0"/>
                </a:lnTo>
                <a:lnTo>
                  <a:pt x="0" y="0"/>
                </a:lnTo>
                <a:lnTo>
                  <a:pt x="0" y="914829"/>
                </a:lnTo>
                <a:close/>
              </a:path>
            </a:pathLst>
          </a:custGeom>
          <a:ln w="12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8977" y="3535313"/>
            <a:ext cx="1040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OS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source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code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6246" y="3900001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9139" y="3900001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0536" y="3678875"/>
            <a:ext cx="651531" cy="626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00275" y="3890647"/>
            <a:ext cx="3670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1600"/>
              </a:lnSpc>
            </a:pPr>
            <a:r>
              <a:rPr sz="1000" b="1" dirty="0">
                <a:latin typeface="Calibri"/>
                <a:cs typeface="Calibri"/>
              </a:rPr>
              <a:t>Target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Driver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6730" y="3747302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10" y="0"/>
                </a:moveTo>
                <a:lnTo>
                  <a:pt x="117561" y="0"/>
                </a:lnTo>
                <a:lnTo>
                  <a:pt x="103662" y="2743"/>
                </a:lnTo>
                <a:lnTo>
                  <a:pt x="81259" y="2743"/>
                </a:lnTo>
                <a:lnTo>
                  <a:pt x="64465" y="10972"/>
                </a:lnTo>
                <a:lnTo>
                  <a:pt x="55991" y="13715"/>
                </a:lnTo>
                <a:lnTo>
                  <a:pt x="53279" y="19202"/>
                </a:lnTo>
                <a:lnTo>
                  <a:pt x="44775" y="30022"/>
                </a:lnTo>
                <a:lnTo>
                  <a:pt x="39197" y="40995"/>
                </a:lnTo>
                <a:lnTo>
                  <a:pt x="36454" y="49042"/>
                </a:lnTo>
                <a:lnTo>
                  <a:pt x="30876" y="51815"/>
                </a:lnTo>
                <a:lnTo>
                  <a:pt x="27980" y="60015"/>
                </a:lnTo>
                <a:lnTo>
                  <a:pt x="22402" y="65519"/>
                </a:lnTo>
                <a:lnTo>
                  <a:pt x="19659" y="71009"/>
                </a:lnTo>
                <a:lnTo>
                  <a:pt x="16794" y="73746"/>
                </a:lnTo>
                <a:lnTo>
                  <a:pt x="8473" y="76331"/>
                </a:lnTo>
                <a:lnTo>
                  <a:pt x="0" y="81817"/>
                </a:lnTo>
                <a:lnTo>
                  <a:pt x="0" y="517992"/>
                </a:lnTo>
                <a:lnTo>
                  <a:pt x="850971" y="517992"/>
                </a:lnTo>
                <a:lnTo>
                  <a:pt x="850971" y="114574"/>
                </a:lnTo>
                <a:lnTo>
                  <a:pt x="842650" y="100858"/>
                </a:lnTo>
                <a:lnTo>
                  <a:pt x="839784" y="95533"/>
                </a:lnTo>
                <a:lnTo>
                  <a:pt x="831463" y="90047"/>
                </a:lnTo>
                <a:lnTo>
                  <a:pt x="814669" y="84557"/>
                </a:lnTo>
                <a:lnTo>
                  <a:pt x="794979" y="76331"/>
                </a:lnTo>
                <a:lnTo>
                  <a:pt x="375117" y="76331"/>
                </a:lnTo>
                <a:lnTo>
                  <a:pt x="361187" y="73746"/>
                </a:lnTo>
                <a:lnTo>
                  <a:pt x="355579" y="73746"/>
                </a:lnTo>
                <a:lnTo>
                  <a:pt x="355579" y="68256"/>
                </a:lnTo>
                <a:lnTo>
                  <a:pt x="352714" y="60015"/>
                </a:lnTo>
                <a:lnTo>
                  <a:pt x="349971" y="46481"/>
                </a:lnTo>
                <a:lnTo>
                  <a:pt x="341497" y="32765"/>
                </a:lnTo>
                <a:lnTo>
                  <a:pt x="338785" y="27279"/>
                </a:lnTo>
                <a:lnTo>
                  <a:pt x="333207" y="21945"/>
                </a:lnTo>
                <a:lnTo>
                  <a:pt x="319095" y="10972"/>
                </a:lnTo>
                <a:lnTo>
                  <a:pt x="299587" y="2743"/>
                </a:lnTo>
                <a:lnTo>
                  <a:pt x="29401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6738" y="3747300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088" y="76331"/>
                </a:moveTo>
                <a:lnTo>
                  <a:pt x="781088" y="76331"/>
                </a:lnTo>
                <a:lnTo>
                  <a:pt x="375113" y="76331"/>
                </a:lnTo>
                <a:lnTo>
                  <a:pt x="361184" y="73747"/>
                </a:lnTo>
                <a:lnTo>
                  <a:pt x="355569" y="73747"/>
                </a:lnTo>
                <a:lnTo>
                  <a:pt x="355569" y="68258"/>
                </a:lnTo>
                <a:lnTo>
                  <a:pt x="352717" y="60033"/>
                </a:lnTo>
                <a:lnTo>
                  <a:pt x="349986" y="46471"/>
                </a:lnTo>
                <a:lnTo>
                  <a:pt x="341489" y="32756"/>
                </a:lnTo>
                <a:lnTo>
                  <a:pt x="338788" y="27276"/>
                </a:lnTo>
                <a:lnTo>
                  <a:pt x="333174" y="21949"/>
                </a:lnTo>
                <a:lnTo>
                  <a:pt x="319093" y="10990"/>
                </a:lnTo>
                <a:lnTo>
                  <a:pt x="299580" y="2755"/>
                </a:lnTo>
                <a:lnTo>
                  <a:pt x="293996" y="0"/>
                </a:lnTo>
                <a:lnTo>
                  <a:pt x="117562" y="0"/>
                </a:lnTo>
                <a:lnTo>
                  <a:pt x="103633" y="2755"/>
                </a:lnTo>
                <a:lnTo>
                  <a:pt x="92435" y="2755"/>
                </a:lnTo>
                <a:lnTo>
                  <a:pt x="83968" y="2755"/>
                </a:lnTo>
                <a:lnTo>
                  <a:pt x="81237" y="2755"/>
                </a:lnTo>
                <a:lnTo>
                  <a:pt x="64455" y="10990"/>
                </a:lnTo>
                <a:lnTo>
                  <a:pt x="55989" y="13714"/>
                </a:lnTo>
                <a:lnTo>
                  <a:pt x="53258" y="19194"/>
                </a:lnTo>
                <a:lnTo>
                  <a:pt x="44791" y="30031"/>
                </a:lnTo>
                <a:lnTo>
                  <a:pt x="39177" y="40991"/>
                </a:lnTo>
                <a:lnTo>
                  <a:pt x="36446" y="49042"/>
                </a:lnTo>
                <a:lnTo>
                  <a:pt x="30862" y="51804"/>
                </a:lnTo>
                <a:lnTo>
                  <a:pt x="27979" y="60033"/>
                </a:lnTo>
                <a:lnTo>
                  <a:pt x="22395" y="65522"/>
                </a:lnTo>
                <a:lnTo>
                  <a:pt x="19664" y="71011"/>
                </a:lnTo>
                <a:lnTo>
                  <a:pt x="16781" y="73747"/>
                </a:lnTo>
                <a:lnTo>
                  <a:pt x="8466" y="76331"/>
                </a:lnTo>
                <a:lnTo>
                  <a:pt x="0" y="81820"/>
                </a:lnTo>
                <a:lnTo>
                  <a:pt x="0" y="90049"/>
                </a:lnTo>
                <a:lnTo>
                  <a:pt x="0" y="258999"/>
                </a:lnTo>
                <a:lnTo>
                  <a:pt x="0" y="517995"/>
                </a:lnTo>
                <a:lnTo>
                  <a:pt x="433954" y="517995"/>
                </a:lnTo>
                <a:lnTo>
                  <a:pt x="850976" y="517995"/>
                </a:lnTo>
                <a:lnTo>
                  <a:pt x="850976" y="258999"/>
                </a:lnTo>
                <a:lnTo>
                  <a:pt x="850976" y="125552"/>
                </a:lnTo>
                <a:lnTo>
                  <a:pt x="850976" y="114574"/>
                </a:lnTo>
                <a:lnTo>
                  <a:pt x="842661" y="100859"/>
                </a:lnTo>
                <a:lnTo>
                  <a:pt x="839778" y="95538"/>
                </a:lnTo>
                <a:lnTo>
                  <a:pt x="831463" y="90049"/>
                </a:lnTo>
                <a:lnTo>
                  <a:pt x="814651" y="84560"/>
                </a:lnTo>
                <a:lnTo>
                  <a:pt x="794987" y="76331"/>
                </a:lnTo>
                <a:lnTo>
                  <a:pt x="781088" y="76331"/>
                </a:lnTo>
                <a:close/>
              </a:path>
            </a:pathLst>
          </a:custGeom>
          <a:ln w="12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44301" y="3873693"/>
            <a:ext cx="4521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</a:pPr>
            <a:r>
              <a:rPr sz="1150" b="1" spc="-15" dirty="0">
                <a:latin typeface="Calibri"/>
                <a:cs typeface="Calibri"/>
              </a:rPr>
              <a:t>Other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Drivers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2268" y="3750045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10" y="0"/>
                </a:moveTo>
                <a:lnTo>
                  <a:pt x="117561" y="0"/>
                </a:lnTo>
                <a:lnTo>
                  <a:pt x="103631" y="2743"/>
                </a:lnTo>
                <a:lnTo>
                  <a:pt x="81259" y="2743"/>
                </a:lnTo>
                <a:lnTo>
                  <a:pt x="64434" y="10820"/>
                </a:lnTo>
                <a:lnTo>
                  <a:pt x="55961" y="13563"/>
                </a:lnTo>
                <a:lnTo>
                  <a:pt x="53248" y="19049"/>
                </a:lnTo>
                <a:lnTo>
                  <a:pt x="44775" y="30022"/>
                </a:lnTo>
                <a:lnTo>
                  <a:pt x="39166" y="40843"/>
                </a:lnTo>
                <a:lnTo>
                  <a:pt x="36454" y="49072"/>
                </a:lnTo>
                <a:lnTo>
                  <a:pt x="30845" y="51785"/>
                </a:lnTo>
                <a:lnTo>
                  <a:pt x="27980" y="60024"/>
                </a:lnTo>
                <a:lnTo>
                  <a:pt x="22372" y="65358"/>
                </a:lnTo>
                <a:lnTo>
                  <a:pt x="19659" y="70835"/>
                </a:lnTo>
                <a:lnTo>
                  <a:pt x="16794" y="73587"/>
                </a:lnTo>
                <a:lnTo>
                  <a:pt x="8473" y="76324"/>
                </a:lnTo>
                <a:lnTo>
                  <a:pt x="0" y="81814"/>
                </a:lnTo>
                <a:lnTo>
                  <a:pt x="0" y="517986"/>
                </a:lnTo>
                <a:lnTo>
                  <a:pt x="851123" y="517986"/>
                </a:lnTo>
                <a:lnTo>
                  <a:pt x="851123" y="114412"/>
                </a:lnTo>
                <a:lnTo>
                  <a:pt x="842650" y="100852"/>
                </a:lnTo>
                <a:lnTo>
                  <a:pt x="839937" y="95362"/>
                </a:lnTo>
                <a:lnTo>
                  <a:pt x="831463" y="89885"/>
                </a:lnTo>
                <a:lnTo>
                  <a:pt x="814669" y="84551"/>
                </a:lnTo>
                <a:lnTo>
                  <a:pt x="795131" y="76324"/>
                </a:lnTo>
                <a:lnTo>
                  <a:pt x="375269" y="76324"/>
                </a:lnTo>
                <a:lnTo>
                  <a:pt x="361187" y="73587"/>
                </a:lnTo>
                <a:lnTo>
                  <a:pt x="355579" y="73587"/>
                </a:lnTo>
                <a:lnTo>
                  <a:pt x="355579" y="68098"/>
                </a:lnTo>
                <a:lnTo>
                  <a:pt x="352866" y="60024"/>
                </a:lnTo>
                <a:lnTo>
                  <a:pt x="349971" y="46299"/>
                </a:lnTo>
                <a:lnTo>
                  <a:pt x="341650" y="32765"/>
                </a:lnTo>
                <a:lnTo>
                  <a:pt x="338785" y="27279"/>
                </a:lnTo>
                <a:lnTo>
                  <a:pt x="333176" y="21793"/>
                </a:lnTo>
                <a:lnTo>
                  <a:pt x="319277" y="10820"/>
                </a:lnTo>
                <a:lnTo>
                  <a:pt x="299587" y="2743"/>
                </a:lnTo>
                <a:lnTo>
                  <a:pt x="29401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2265" y="3750055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088" y="76316"/>
                </a:moveTo>
                <a:lnTo>
                  <a:pt x="781088" y="76316"/>
                </a:lnTo>
                <a:lnTo>
                  <a:pt x="375264" y="76316"/>
                </a:lnTo>
                <a:lnTo>
                  <a:pt x="361184" y="73576"/>
                </a:lnTo>
                <a:lnTo>
                  <a:pt x="355569" y="73576"/>
                </a:lnTo>
                <a:lnTo>
                  <a:pt x="355569" y="68087"/>
                </a:lnTo>
                <a:lnTo>
                  <a:pt x="352869" y="60014"/>
                </a:lnTo>
                <a:lnTo>
                  <a:pt x="349986" y="46287"/>
                </a:lnTo>
                <a:lnTo>
                  <a:pt x="341671" y="32756"/>
                </a:lnTo>
                <a:lnTo>
                  <a:pt x="338788" y="27276"/>
                </a:lnTo>
                <a:lnTo>
                  <a:pt x="333174" y="21766"/>
                </a:lnTo>
                <a:lnTo>
                  <a:pt x="319275" y="10806"/>
                </a:lnTo>
                <a:lnTo>
                  <a:pt x="299610" y="2724"/>
                </a:lnTo>
                <a:lnTo>
                  <a:pt x="293996" y="0"/>
                </a:lnTo>
                <a:lnTo>
                  <a:pt x="117562" y="0"/>
                </a:lnTo>
                <a:lnTo>
                  <a:pt x="103633" y="2724"/>
                </a:lnTo>
                <a:lnTo>
                  <a:pt x="92465" y="2724"/>
                </a:lnTo>
                <a:lnTo>
                  <a:pt x="83968" y="2724"/>
                </a:lnTo>
                <a:lnTo>
                  <a:pt x="81237" y="2724"/>
                </a:lnTo>
                <a:lnTo>
                  <a:pt x="64455" y="10806"/>
                </a:lnTo>
                <a:lnTo>
                  <a:pt x="55958" y="13531"/>
                </a:lnTo>
                <a:lnTo>
                  <a:pt x="53258" y="19041"/>
                </a:lnTo>
                <a:lnTo>
                  <a:pt x="44791" y="30001"/>
                </a:lnTo>
                <a:lnTo>
                  <a:pt x="39177" y="40838"/>
                </a:lnTo>
                <a:lnTo>
                  <a:pt x="36446" y="49048"/>
                </a:lnTo>
                <a:lnTo>
                  <a:pt x="30862" y="51788"/>
                </a:lnTo>
                <a:lnTo>
                  <a:pt x="27979" y="60014"/>
                </a:lnTo>
                <a:lnTo>
                  <a:pt x="22395" y="65350"/>
                </a:lnTo>
                <a:lnTo>
                  <a:pt x="19664" y="70827"/>
                </a:lnTo>
                <a:lnTo>
                  <a:pt x="16781" y="73576"/>
                </a:lnTo>
                <a:lnTo>
                  <a:pt x="8466" y="76316"/>
                </a:lnTo>
                <a:lnTo>
                  <a:pt x="0" y="81805"/>
                </a:lnTo>
                <a:lnTo>
                  <a:pt x="0" y="89878"/>
                </a:lnTo>
                <a:lnTo>
                  <a:pt x="0" y="258981"/>
                </a:lnTo>
                <a:lnTo>
                  <a:pt x="0" y="517977"/>
                </a:lnTo>
                <a:lnTo>
                  <a:pt x="433954" y="517977"/>
                </a:lnTo>
                <a:lnTo>
                  <a:pt x="851128" y="517977"/>
                </a:lnTo>
                <a:lnTo>
                  <a:pt x="851128" y="258981"/>
                </a:lnTo>
                <a:lnTo>
                  <a:pt x="851128" y="125368"/>
                </a:lnTo>
                <a:lnTo>
                  <a:pt x="851128" y="114402"/>
                </a:lnTo>
                <a:lnTo>
                  <a:pt x="842661" y="100843"/>
                </a:lnTo>
                <a:lnTo>
                  <a:pt x="839930" y="95354"/>
                </a:lnTo>
                <a:lnTo>
                  <a:pt x="831463" y="89878"/>
                </a:lnTo>
                <a:lnTo>
                  <a:pt x="814651" y="84542"/>
                </a:lnTo>
                <a:lnTo>
                  <a:pt x="795138" y="76316"/>
                </a:lnTo>
                <a:lnTo>
                  <a:pt x="781088" y="76316"/>
                </a:lnTo>
                <a:close/>
              </a:path>
            </a:pathLst>
          </a:custGeom>
          <a:ln w="12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04008" y="3876448"/>
            <a:ext cx="6038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1150" b="1" spc="-10" dirty="0">
                <a:latin typeface="Calibri"/>
                <a:cs typeface="Calibri"/>
              </a:rPr>
              <a:t>Interface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5" dirty="0">
                <a:latin typeface="Calibri"/>
                <a:cs typeface="Calibri"/>
              </a:rPr>
              <a:t>Functions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83885" y="4785798"/>
            <a:ext cx="691478" cy="320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3886" y="4785799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95"/>
                </a:moveTo>
                <a:lnTo>
                  <a:pt x="691469" y="320195"/>
                </a:lnTo>
                <a:lnTo>
                  <a:pt x="691469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10897" y="4797644"/>
            <a:ext cx="43751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Injector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8820" y="5439058"/>
            <a:ext cx="929521" cy="467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8823" y="5439061"/>
            <a:ext cx="929640" cy="467995"/>
          </a:xfrm>
          <a:custGeom>
            <a:avLst/>
            <a:gdLst/>
            <a:ahLst/>
            <a:cxnLst/>
            <a:rect l="l" t="t" r="r" b="b"/>
            <a:pathLst>
              <a:path w="929639" h="467995">
                <a:moveTo>
                  <a:pt x="0" y="467416"/>
                </a:moveTo>
                <a:lnTo>
                  <a:pt x="929513" y="467416"/>
                </a:lnTo>
                <a:lnTo>
                  <a:pt x="929513" y="0"/>
                </a:lnTo>
                <a:lnTo>
                  <a:pt x="0" y="0"/>
                </a:lnTo>
                <a:lnTo>
                  <a:pt x="0" y="467416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0819" y="5396816"/>
            <a:ext cx="929521" cy="46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0816" y="5396817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485"/>
                </a:moveTo>
                <a:lnTo>
                  <a:pt x="929543" y="466485"/>
                </a:lnTo>
                <a:lnTo>
                  <a:pt x="929543" y="0"/>
                </a:lnTo>
                <a:lnTo>
                  <a:pt x="0" y="0"/>
                </a:lnTo>
                <a:lnTo>
                  <a:pt x="0" y="466485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0142" y="5354561"/>
            <a:ext cx="952213" cy="466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0141" y="5354561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987"/>
                </a:moveTo>
                <a:lnTo>
                  <a:pt x="952212" y="466987"/>
                </a:lnTo>
                <a:lnTo>
                  <a:pt x="952212" y="0"/>
                </a:lnTo>
                <a:lnTo>
                  <a:pt x="0" y="0"/>
                </a:lnTo>
                <a:lnTo>
                  <a:pt x="0" y="466987"/>
                </a:lnTo>
                <a:close/>
              </a:path>
            </a:pathLst>
          </a:custGeom>
          <a:ln w="12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4035" y="4785798"/>
            <a:ext cx="691466" cy="3201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4038" y="4785799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95"/>
                </a:moveTo>
                <a:lnTo>
                  <a:pt x="691475" y="320195"/>
                </a:lnTo>
                <a:lnTo>
                  <a:pt x="69147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28119" y="4797644"/>
            <a:ext cx="443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Probe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Inserter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4262" y="4785798"/>
            <a:ext cx="691466" cy="3201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4257" y="4785799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95"/>
                </a:moveTo>
                <a:lnTo>
                  <a:pt x="691475" y="320195"/>
                </a:lnTo>
                <a:lnTo>
                  <a:pt x="69147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30575" y="4797644"/>
            <a:ext cx="4794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78565" y="4831531"/>
            <a:ext cx="884194" cy="3201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8555" y="483153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95"/>
                </a:moveTo>
                <a:lnTo>
                  <a:pt x="884205" y="320195"/>
                </a:lnTo>
                <a:lnTo>
                  <a:pt x="88420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4488" y="4785798"/>
            <a:ext cx="884194" cy="320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4506" y="4785799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95"/>
                </a:moveTo>
                <a:lnTo>
                  <a:pt x="884175" y="320195"/>
                </a:lnTo>
                <a:lnTo>
                  <a:pt x="88417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9226" y="4740054"/>
            <a:ext cx="884194" cy="3201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9229" y="4740056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95"/>
                </a:moveTo>
                <a:lnTo>
                  <a:pt x="884205" y="320195"/>
                </a:lnTo>
                <a:lnTo>
                  <a:pt x="88420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71620" y="4829368"/>
            <a:ext cx="739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Pair</a:t>
            </a:r>
            <a:r>
              <a:rPr sz="1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Checkers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97179" y="5439058"/>
            <a:ext cx="929533" cy="4674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97174" y="5439061"/>
            <a:ext cx="929640" cy="467995"/>
          </a:xfrm>
          <a:custGeom>
            <a:avLst/>
            <a:gdLst/>
            <a:ahLst/>
            <a:cxnLst/>
            <a:rect l="l" t="t" r="r" b="b"/>
            <a:pathLst>
              <a:path w="929640" h="467995">
                <a:moveTo>
                  <a:pt x="0" y="467416"/>
                </a:moveTo>
                <a:lnTo>
                  <a:pt x="929513" y="467416"/>
                </a:lnTo>
                <a:lnTo>
                  <a:pt x="929513" y="0"/>
                </a:lnTo>
                <a:lnTo>
                  <a:pt x="0" y="0"/>
                </a:lnTo>
                <a:lnTo>
                  <a:pt x="0" y="467416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9178" y="5396816"/>
            <a:ext cx="929533" cy="46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9167" y="5396817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485"/>
                </a:moveTo>
                <a:lnTo>
                  <a:pt x="929543" y="466485"/>
                </a:lnTo>
                <a:lnTo>
                  <a:pt x="929543" y="0"/>
                </a:lnTo>
                <a:lnTo>
                  <a:pt x="0" y="0"/>
                </a:lnTo>
                <a:lnTo>
                  <a:pt x="0" y="466485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8500" y="5354561"/>
            <a:ext cx="952201" cy="466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8492" y="5354561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987"/>
                </a:moveTo>
                <a:lnTo>
                  <a:pt x="952212" y="466987"/>
                </a:lnTo>
                <a:lnTo>
                  <a:pt x="952212" y="0"/>
                </a:lnTo>
                <a:lnTo>
                  <a:pt x="0" y="0"/>
                </a:lnTo>
                <a:lnTo>
                  <a:pt x="0" y="466987"/>
                </a:lnTo>
                <a:close/>
              </a:path>
            </a:pathLst>
          </a:custGeom>
          <a:ln w="12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0426" y="3885116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40078" y="0"/>
                </a:moveTo>
                <a:lnTo>
                  <a:pt x="0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3911" y="4305479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8027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3135" y="4703505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782" y="82295"/>
                </a:lnTo>
                <a:lnTo>
                  <a:pt x="70592" y="9598"/>
                </a:lnTo>
                <a:lnTo>
                  <a:pt x="36200" y="9598"/>
                </a:lnTo>
                <a:lnTo>
                  <a:pt x="23833" y="8110"/>
                </a:lnTo>
                <a:lnTo>
                  <a:pt x="11707" y="4911"/>
                </a:lnTo>
                <a:lnTo>
                  <a:pt x="0" y="0"/>
                </a:lnTo>
                <a:close/>
              </a:path>
              <a:path w="73025" h="82550">
                <a:moveTo>
                  <a:pt x="72973" y="3792"/>
                </a:moveTo>
                <a:lnTo>
                  <a:pt x="60948" y="7439"/>
                </a:lnTo>
                <a:lnTo>
                  <a:pt x="48631" y="9375"/>
                </a:lnTo>
                <a:lnTo>
                  <a:pt x="36200" y="9598"/>
                </a:lnTo>
                <a:lnTo>
                  <a:pt x="70592" y="9598"/>
                </a:lnTo>
                <a:lnTo>
                  <a:pt x="72973" y="3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0426" y="510599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86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19634" y="5272265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91" y="82308"/>
                </a:lnTo>
                <a:lnTo>
                  <a:pt x="76821" y="9607"/>
                </a:lnTo>
                <a:lnTo>
                  <a:pt x="36185" y="9607"/>
                </a:lnTo>
                <a:lnTo>
                  <a:pt x="23818" y="8117"/>
                </a:lnTo>
                <a:lnTo>
                  <a:pt x="11697" y="4914"/>
                </a:lnTo>
                <a:lnTo>
                  <a:pt x="0" y="0"/>
                </a:lnTo>
                <a:close/>
              </a:path>
              <a:path w="81914" h="82550">
                <a:moveTo>
                  <a:pt x="81582" y="0"/>
                </a:moveTo>
                <a:lnTo>
                  <a:pt x="72968" y="3804"/>
                </a:lnTo>
                <a:lnTo>
                  <a:pt x="60939" y="7450"/>
                </a:lnTo>
                <a:lnTo>
                  <a:pt x="48619" y="9385"/>
                </a:lnTo>
                <a:lnTo>
                  <a:pt x="36185" y="9607"/>
                </a:lnTo>
                <a:lnTo>
                  <a:pt x="76821" y="9607"/>
                </a:lnTo>
                <a:lnTo>
                  <a:pt x="81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3863" y="4945893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76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2302" y="4913943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3956" y="0"/>
                </a:moveTo>
                <a:lnTo>
                  <a:pt x="7479" y="12064"/>
                </a:lnTo>
                <a:lnTo>
                  <a:pt x="9328" y="24411"/>
                </a:lnTo>
                <a:lnTo>
                  <a:pt x="9505" y="36864"/>
                </a:lnTo>
                <a:lnTo>
                  <a:pt x="8009" y="49246"/>
                </a:lnTo>
                <a:lnTo>
                  <a:pt x="4841" y="61383"/>
                </a:lnTo>
                <a:lnTo>
                  <a:pt x="0" y="73097"/>
                </a:lnTo>
                <a:lnTo>
                  <a:pt x="81582" y="31949"/>
                </a:lnTo>
                <a:lnTo>
                  <a:pt x="3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3863" y="4945893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681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5325" y="4945893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6988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22471" y="4913995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4009" y="0"/>
                </a:moveTo>
                <a:lnTo>
                  <a:pt x="7551" y="12057"/>
                </a:lnTo>
                <a:lnTo>
                  <a:pt x="9409" y="24395"/>
                </a:lnTo>
                <a:lnTo>
                  <a:pt x="9582" y="36839"/>
                </a:lnTo>
                <a:lnTo>
                  <a:pt x="8072" y="49212"/>
                </a:lnTo>
                <a:lnTo>
                  <a:pt x="4878" y="61339"/>
                </a:lnTo>
                <a:lnTo>
                  <a:pt x="0" y="73044"/>
                </a:lnTo>
                <a:lnTo>
                  <a:pt x="81564" y="31896"/>
                </a:lnTo>
                <a:lnTo>
                  <a:pt x="4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7394" y="510599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86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6612" y="5272265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308"/>
                </a:lnTo>
                <a:lnTo>
                  <a:pt x="76804" y="9607"/>
                </a:lnTo>
                <a:lnTo>
                  <a:pt x="36129" y="9607"/>
                </a:lnTo>
                <a:lnTo>
                  <a:pt x="23774" y="8118"/>
                </a:lnTo>
                <a:lnTo>
                  <a:pt x="11671" y="4915"/>
                </a:lnTo>
                <a:lnTo>
                  <a:pt x="0" y="0"/>
                </a:lnTo>
                <a:close/>
              </a:path>
              <a:path w="81914" h="82550">
                <a:moveTo>
                  <a:pt x="81564" y="0"/>
                </a:moveTo>
                <a:lnTo>
                  <a:pt x="72940" y="3798"/>
                </a:lnTo>
                <a:lnTo>
                  <a:pt x="60890" y="7447"/>
                </a:lnTo>
                <a:lnTo>
                  <a:pt x="48561" y="9384"/>
                </a:lnTo>
                <a:lnTo>
                  <a:pt x="36129" y="9607"/>
                </a:lnTo>
                <a:lnTo>
                  <a:pt x="76804" y="9607"/>
                </a:lnTo>
                <a:lnTo>
                  <a:pt x="8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336" y="5664042"/>
            <a:ext cx="213360" cy="8890"/>
          </a:xfrm>
          <a:custGeom>
            <a:avLst/>
            <a:gdLst/>
            <a:ahLst/>
            <a:cxnLst/>
            <a:rect l="l" t="t" r="r" b="b"/>
            <a:pathLst>
              <a:path w="213360" h="8889">
                <a:moveTo>
                  <a:pt x="213062" y="0"/>
                </a:moveTo>
                <a:lnTo>
                  <a:pt x="0" y="8724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71399" y="5168287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479"/>
                </a:moveTo>
                <a:lnTo>
                  <a:pt x="0" y="0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9254" y="5105994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68192" y="72697"/>
                </a:moveTo>
                <a:lnTo>
                  <a:pt x="36819" y="72697"/>
                </a:lnTo>
                <a:lnTo>
                  <a:pt x="49177" y="74186"/>
                </a:lnTo>
                <a:lnTo>
                  <a:pt x="61281" y="77386"/>
                </a:lnTo>
                <a:lnTo>
                  <a:pt x="72952" y="82295"/>
                </a:lnTo>
                <a:lnTo>
                  <a:pt x="68192" y="72697"/>
                </a:lnTo>
                <a:close/>
              </a:path>
              <a:path w="73025" h="82550">
                <a:moveTo>
                  <a:pt x="32139" y="0"/>
                </a:moveTo>
                <a:lnTo>
                  <a:pt x="0" y="78494"/>
                </a:lnTo>
                <a:lnTo>
                  <a:pt x="12051" y="74851"/>
                </a:lnTo>
                <a:lnTo>
                  <a:pt x="24384" y="72919"/>
                </a:lnTo>
                <a:lnTo>
                  <a:pt x="36819" y="72697"/>
                </a:lnTo>
                <a:lnTo>
                  <a:pt x="68192" y="72697"/>
                </a:lnTo>
                <a:lnTo>
                  <a:pt x="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7518" y="4945893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1711" y="0"/>
                </a:moveTo>
                <a:lnTo>
                  <a:pt x="0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5761" y="4904744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81594" y="0"/>
                </a:moveTo>
                <a:lnTo>
                  <a:pt x="0" y="41147"/>
                </a:lnTo>
                <a:lnTo>
                  <a:pt x="77660" y="73123"/>
                </a:lnTo>
                <a:lnTo>
                  <a:pt x="74146" y="61058"/>
                </a:lnTo>
                <a:lnTo>
                  <a:pt x="72300" y="48709"/>
                </a:lnTo>
                <a:lnTo>
                  <a:pt x="72122" y="36253"/>
                </a:lnTo>
                <a:lnTo>
                  <a:pt x="73612" y="23865"/>
                </a:lnTo>
                <a:lnTo>
                  <a:pt x="76769" y="11722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6405" y="5105995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567191"/>
                </a:moveTo>
                <a:lnTo>
                  <a:pt x="0" y="0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66405" y="5673187"/>
            <a:ext cx="210820" cy="3810"/>
          </a:xfrm>
          <a:custGeom>
            <a:avLst/>
            <a:gdLst/>
            <a:ahLst/>
            <a:cxnLst/>
            <a:rect l="l" t="t" r="r" b="b"/>
            <a:pathLst>
              <a:path w="210820" h="3810">
                <a:moveTo>
                  <a:pt x="0" y="0"/>
                </a:moveTo>
                <a:lnTo>
                  <a:pt x="210331" y="3535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56264" y="563525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1280" y="0"/>
                </a:moveTo>
                <a:lnTo>
                  <a:pt x="5156" y="9395"/>
                </a:lnTo>
                <a:lnTo>
                  <a:pt x="8480" y="21496"/>
                </a:lnTo>
                <a:lnTo>
                  <a:pt x="10126" y="33849"/>
                </a:lnTo>
                <a:lnTo>
                  <a:pt x="10097" y="46280"/>
                </a:lnTo>
                <a:lnTo>
                  <a:pt x="8397" y="58613"/>
                </a:lnTo>
                <a:lnTo>
                  <a:pt x="5030" y="70672"/>
                </a:lnTo>
                <a:lnTo>
                  <a:pt x="0" y="82283"/>
                </a:lnTo>
                <a:lnTo>
                  <a:pt x="82235" y="42516"/>
                </a:lnTo>
                <a:lnTo>
                  <a:pt x="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58669" y="5517277"/>
            <a:ext cx="57531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79520" y="5517277"/>
            <a:ext cx="67056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Bug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30839" y="5594732"/>
            <a:ext cx="53975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spc="-5" dirty="0"/>
              <a:t>P</a:t>
            </a:r>
            <a:r>
              <a:rPr dirty="0"/>
              <a:t>HASE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10" dirty="0"/>
              <a:t>1</a:t>
            </a:r>
            <a:r>
              <a:rPr sz="4000" spc="-15" dirty="0"/>
              <a:t>: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dirty="0"/>
              <a:t>TEST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5" dirty="0"/>
              <a:t>AS</a:t>
            </a:r>
            <a:r>
              <a:rPr dirty="0"/>
              <a:t>E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5" dirty="0"/>
              <a:t>E</a:t>
            </a:r>
            <a:r>
              <a:rPr spc="5" dirty="0"/>
              <a:t>N</a:t>
            </a:r>
            <a:r>
              <a:rPr spc="-5" dirty="0"/>
              <a:t>ERAT</a:t>
            </a:r>
            <a:r>
              <a:rPr spc="5" dirty="0"/>
              <a:t>I</a:t>
            </a:r>
            <a:r>
              <a:rPr dirty="0"/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109459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3: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Inse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mon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oring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Input: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6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spc="-10" dirty="0">
                <a:latin typeface="Calibri"/>
                <a:cs typeface="Calibri"/>
              </a:rPr>
              <a:t>t: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ases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oadab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thod: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trum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641" y="4534210"/>
            <a:ext cx="5327782" cy="68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641" y="4534208"/>
            <a:ext cx="5328285" cy="686435"/>
          </a:xfrm>
          <a:custGeom>
            <a:avLst/>
            <a:gdLst/>
            <a:ahLst/>
            <a:cxnLst/>
            <a:rect l="l" t="t" r="r" b="b"/>
            <a:pathLst>
              <a:path w="5328284" h="686435">
                <a:moveTo>
                  <a:pt x="0" y="686134"/>
                </a:moveTo>
                <a:lnTo>
                  <a:pt x="5327770" y="686134"/>
                </a:lnTo>
                <a:lnTo>
                  <a:pt x="5327770" y="0"/>
                </a:lnTo>
                <a:lnTo>
                  <a:pt x="0" y="0"/>
                </a:lnTo>
                <a:lnTo>
                  <a:pt x="0" y="686134"/>
                </a:lnTo>
                <a:close/>
              </a:path>
            </a:pathLst>
          </a:custGeom>
          <a:ln w="12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460" y="4577996"/>
            <a:ext cx="532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E</a:t>
            </a:r>
            <a:r>
              <a:rPr sz="1250" b="1" spc="-5" dirty="0">
                <a:latin typeface="Calibri"/>
                <a:cs typeface="Calibri"/>
              </a:rPr>
              <a:t>H-</a:t>
            </a:r>
            <a:r>
              <a:rPr sz="1250" b="1" dirty="0">
                <a:latin typeface="Calibri"/>
                <a:cs typeface="Calibri"/>
              </a:rPr>
              <a:t>Test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3094" y="5439058"/>
            <a:ext cx="929521" cy="467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3095" y="5439061"/>
            <a:ext cx="929640" cy="467995"/>
          </a:xfrm>
          <a:custGeom>
            <a:avLst/>
            <a:gdLst/>
            <a:ahLst/>
            <a:cxnLst/>
            <a:rect l="l" t="t" r="r" b="b"/>
            <a:pathLst>
              <a:path w="929639" h="467995">
                <a:moveTo>
                  <a:pt x="0" y="467416"/>
                </a:moveTo>
                <a:lnTo>
                  <a:pt x="929528" y="467416"/>
                </a:lnTo>
                <a:lnTo>
                  <a:pt x="929528" y="0"/>
                </a:lnTo>
                <a:lnTo>
                  <a:pt x="0" y="0"/>
                </a:lnTo>
                <a:lnTo>
                  <a:pt x="0" y="467416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348" y="4785798"/>
            <a:ext cx="680155" cy="320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348" y="4785799"/>
            <a:ext cx="680720" cy="320675"/>
          </a:xfrm>
          <a:custGeom>
            <a:avLst/>
            <a:gdLst/>
            <a:ahLst/>
            <a:cxnLst/>
            <a:rect l="l" t="t" r="r" b="b"/>
            <a:pathLst>
              <a:path w="680719" h="320675">
                <a:moveTo>
                  <a:pt x="0" y="320195"/>
                </a:moveTo>
                <a:lnTo>
                  <a:pt x="680156" y="320195"/>
                </a:lnTo>
                <a:lnTo>
                  <a:pt x="680156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501" y="4797644"/>
            <a:ext cx="5124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855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Extractor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5074" y="5396816"/>
            <a:ext cx="929533" cy="46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076" y="5396817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485"/>
                </a:moveTo>
                <a:lnTo>
                  <a:pt x="929540" y="466485"/>
                </a:lnTo>
                <a:lnTo>
                  <a:pt x="929540" y="0"/>
                </a:lnTo>
                <a:lnTo>
                  <a:pt x="0" y="0"/>
                </a:lnTo>
                <a:lnTo>
                  <a:pt x="0" y="466485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396" y="5354561"/>
            <a:ext cx="952201" cy="466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398" y="5354561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987"/>
                </a:moveTo>
                <a:lnTo>
                  <a:pt x="952212" y="466987"/>
                </a:lnTo>
                <a:lnTo>
                  <a:pt x="952212" y="0"/>
                </a:lnTo>
                <a:lnTo>
                  <a:pt x="0" y="0"/>
                </a:lnTo>
                <a:lnTo>
                  <a:pt x="0" y="466987"/>
                </a:lnTo>
                <a:close/>
              </a:path>
            </a:pathLst>
          </a:custGeom>
          <a:ln w="12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0426" y="3885116"/>
            <a:ext cx="0" cy="838835"/>
          </a:xfrm>
          <a:custGeom>
            <a:avLst/>
            <a:gdLst/>
            <a:ahLst/>
            <a:cxnLst/>
            <a:rect l="l" t="t" r="r" b="b"/>
            <a:pathLst>
              <a:path h="838835">
                <a:moveTo>
                  <a:pt x="0" y="0"/>
                </a:moveTo>
                <a:lnTo>
                  <a:pt x="0" y="838390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634" y="4703505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791" y="82295"/>
                </a:lnTo>
                <a:lnTo>
                  <a:pt x="70596" y="9598"/>
                </a:lnTo>
                <a:lnTo>
                  <a:pt x="36188" y="9598"/>
                </a:lnTo>
                <a:lnTo>
                  <a:pt x="23820" y="8109"/>
                </a:lnTo>
                <a:lnTo>
                  <a:pt x="11698" y="4910"/>
                </a:lnTo>
                <a:lnTo>
                  <a:pt x="0" y="0"/>
                </a:lnTo>
                <a:close/>
              </a:path>
              <a:path w="73025" h="82550">
                <a:moveTo>
                  <a:pt x="72974" y="3798"/>
                </a:moveTo>
                <a:lnTo>
                  <a:pt x="60945" y="7442"/>
                </a:lnTo>
                <a:lnTo>
                  <a:pt x="48623" y="9375"/>
                </a:lnTo>
                <a:lnTo>
                  <a:pt x="36188" y="9598"/>
                </a:lnTo>
                <a:lnTo>
                  <a:pt x="70596" y="9598"/>
                </a:lnTo>
                <a:lnTo>
                  <a:pt x="72974" y="3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0504" y="3459288"/>
            <a:ext cx="3514725" cy="915035"/>
          </a:xfrm>
          <a:custGeom>
            <a:avLst/>
            <a:gdLst/>
            <a:ahLst/>
            <a:cxnLst/>
            <a:rect l="l" t="t" r="r" b="b"/>
            <a:pathLst>
              <a:path w="3514725" h="915035">
                <a:moveTo>
                  <a:pt x="0" y="914829"/>
                </a:moveTo>
                <a:lnTo>
                  <a:pt x="3514154" y="914829"/>
                </a:lnTo>
                <a:lnTo>
                  <a:pt x="3514154" y="0"/>
                </a:lnTo>
                <a:lnTo>
                  <a:pt x="0" y="0"/>
                </a:lnTo>
                <a:lnTo>
                  <a:pt x="0" y="914829"/>
                </a:lnTo>
                <a:close/>
              </a:path>
            </a:pathLst>
          </a:custGeom>
          <a:ln w="12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8977" y="3535313"/>
            <a:ext cx="1040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OS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source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code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6246" y="3900001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9139" y="3900001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0536" y="3678875"/>
            <a:ext cx="651531" cy="626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00275" y="3890647"/>
            <a:ext cx="3670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1600"/>
              </a:lnSpc>
            </a:pPr>
            <a:r>
              <a:rPr sz="1000" b="1" dirty="0">
                <a:latin typeface="Calibri"/>
                <a:cs typeface="Calibri"/>
              </a:rPr>
              <a:t>Target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Driver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6730" y="3747302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10" y="0"/>
                </a:moveTo>
                <a:lnTo>
                  <a:pt x="117561" y="0"/>
                </a:lnTo>
                <a:lnTo>
                  <a:pt x="103662" y="2743"/>
                </a:lnTo>
                <a:lnTo>
                  <a:pt x="81259" y="2743"/>
                </a:lnTo>
                <a:lnTo>
                  <a:pt x="64465" y="10972"/>
                </a:lnTo>
                <a:lnTo>
                  <a:pt x="55991" y="13715"/>
                </a:lnTo>
                <a:lnTo>
                  <a:pt x="53279" y="19202"/>
                </a:lnTo>
                <a:lnTo>
                  <a:pt x="44775" y="30022"/>
                </a:lnTo>
                <a:lnTo>
                  <a:pt x="39197" y="40995"/>
                </a:lnTo>
                <a:lnTo>
                  <a:pt x="36454" y="49042"/>
                </a:lnTo>
                <a:lnTo>
                  <a:pt x="30876" y="51815"/>
                </a:lnTo>
                <a:lnTo>
                  <a:pt x="27980" y="60015"/>
                </a:lnTo>
                <a:lnTo>
                  <a:pt x="22402" y="65519"/>
                </a:lnTo>
                <a:lnTo>
                  <a:pt x="19659" y="71009"/>
                </a:lnTo>
                <a:lnTo>
                  <a:pt x="16794" y="73746"/>
                </a:lnTo>
                <a:lnTo>
                  <a:pt x="8473" y="76331"/>
                </a:lnTo>
                <a:lnTo>
                  <a:pt x="0" y="81817"/>
                </a:lnTo>
                <a:lnTo>
                  <a:pt x="0" y="517992"/>
                </a:lnTo>
                <a:lnTo>
                  <a:pt x="850971" y="517992"/>
                </a:lnTo>
                <a:lnTo>
                  <a:pt x="850971" y="114574"/>
                </a:lnTo>
                <a:lnTo>
                  <a:pt x="842650" y="100858"/>
                </a:lnTo>
                <a:lnTo>
                  <a:pt x="839784" y="95533"/>
                </a:lnTo>
                <a:lnTo>
                  <a:pt x="831463" y="90047"/>
                </a:lnTo>
                <a:lnTo>
                  <a:pt x="814669" y="84557"/>
                </a:lnTo>
                <a:lnTo>
                  <a:pt x="794979" y="76331"/>
                </a:lnTo>
                <a:lnTo>
                  <a:pt x="375117" y="76331"/>
                </a:lnTo>
                <a:lnTo>
                  <a:pt x="361187" y="73746"/>
                </a:lnTo>
                <a:lnTo>
                  <a:pt x="355579" y="73746"/>
                </a:lnTo>
                <a:lnTo>
                  <a:pt x="355579" y="68256"/>
                </a:lnTo>
                <a:lnTo>
                  <a:pt x="352714" y="60015"/>
                </a:lnTo>
                <a:lnTo>
                  <a:pt x="349971" y="46481"/>
                </a:lnTo>
                <a:lnTo>
                  <a:pt x="341497" y="32765"/>
                </a:lnTo>
                <a:lnTo>
                  <a:pt x="338785" y="27279"/>
                </a:lnTo>
                <a:lnTo>
                  <a:pt x="333207" y="21945"/>
                </a:lnTo>
                <a:lnTo>
                  <a:pt x="319095" y="10972"/>
                </a:lnTo>
                <a:lnTo>
                  <a:pt x="299587" y="2743"/>
                </a:lnTo>
                <a:lnTo>
                  <a:pt x="29401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6738" y="3747300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088" y="76331"/>
                </a:moveTo>
                <a:lnTo>
                  <a:pt x="781088" y="76331"/>
                </a:lnTo>
                <a:lnTo>
                  <a:pt x="375113" y="76331"/>
                </a:lnTo>
                <a:lnTo>
                  <a:pt x="361184" y="73747"/>
                </a:lnTo>
                <a:lnTo>
                  <a:pt x="355569" y="73747"/>
                </a:lnTo>
                <a:lnTo>
                  <a:pt x="355569" y="68258"/>
                </a:lnTo>
                <a:lnTo>
                  <a:pt x="352717" y="60033"/>
                </a:lnTo>
                <a:lnTo>
                  <a:pt x="349986" y="46471"/>
                </a:lnTo>
                <a:lnTo>
                  <a:pt x="341489" y="32756"/>
                </a:lnTo>
                <a:lnTo>
                  <a:pt x="338788" y="27276"/>
                </a:lnTo>
                <a:lnTo>
                  <a:pt x="333174" y="21949"/>
                </a:lnTo>
                <a:lnTo>
                  <a:pt x="319093" y="10990"/>
                </a:lnTo>
                <a:lnTo>
                  <a:pt x="299580" y="2755"/>
                </a:lnTo>
                <a:lnTo>
                  <a:pt x="293996" y="0"/>
                </a:lnTo>
                <a:lnTo>
                  <a:pt x="117562" y="0"/>
                </a:lnTo>
                <a:lnTo>
                  <a:pt x="103633" y="2755"/>
                </a:lnTo>
                <a:lnTo>
                  <a:pt x="92435" y="2755"/>
                </a:lnTo>
                <a:lnTo>
                  <a:pt x="83968" y="2755"/>
                </a:lnTo>
                <a:lnTo>
                  <a:pt x="81237" y="2755"/>
                </a:lnTo>
                <a:lnTo>
                  <a:pt x="64455" y="10990"/>
                </a:lnTo>
                <a:lnTo>
                  <a:pt x="55989" y="13714"/>
                </a:lnTo>
                <a:lnTo>
                  <a:pt x="53258" y="19194"/>
                </a:lnTo>
                <a:lnTo>
                  <a:pt x="44791" y="30031"/>
                </a:lnTo>
                <a:lnTo>
                  <a:pt x="39177" y="40991"/>
                </a:lnTo>
                <a:lnTo>
                  <a:pt x="36446" y="49042"/>
                </a:lnTo>
                <a:lnTo>
                  <a:pt x="30862" y="51804"/>
                </a:lnTo>
                <a:lnTo>
                  <a:pt x="27979" y="60033"/>
                </a:lnTo>
                <a:lnTo>
                  <a:pt x="22395" y="65522"/>
                </a:lnTo>
                <a:lnTo>
                  <a:pt x="19664" y="71011"/>
                </a:lnTo>
                <a:lnTo>
                  <a:pt x="16781" y="73747"/>
                </a:lnTo>
                <a:lnTo>
                  <a:pt x="8466" y="76331"/>
                </a:lnTo>
                <a:lnTo>
                  <a:pt x="0" y="81820"/>
                </a:lnTo>
                <a:lnTo>
                  <a:pt x="0" y="90049"/>
                </a:lnTo>
                <a:lnTo>
                  <a:pt x="0" y="258999"/>
                </a:lnTo>
                <a:lnTo>
                  <a:pt x="0" y="517995"/>
                </a:lnTo>
                <a:lnTo>
                  <a:pt x="433954" y="517995"/>
                </a:lnTo>
                <a:lnTo>
                  <a:pt x="850976" y="517995"/>
                </a:lnTo>
                <a:lnTo>
                  <a:pt x="850976" y="258999"/>
                </a:lnTo>
                <a:lnTo>
                  <a:pt x="850976" y="125552"/>
                </a:lnTo>
                <a:lnTo>
                  <a:pt x="850976" y="114574"/>
                </a:lnTo>
                <a:lnTo>
                  <a:pt x="842661" y="100859"/>
                </a:lnTo>
                <a:lnTo>
                  <a:pt x="839778" y="95538"/>
                </a:lnTo>
                <a:lnTo>
                  <a:pt x="831463" y="90049"/>
                </a:lnTo>
                <a:lnTo>
                  <a:pt x="814651" y="84560"/>
                </a:lnTo>
                <a:lnTo>
                  <a:pt x="794987" y="76331"/>
                </a:lnTo>
                <a:lnTo>
                  <a:pt x="781088" y="76331"/>
                </a:lnTo>
                <a:close/>
              </a:path>
            </a:pathLst>
          </a:custGeom>
          <a:ln w="12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44301" y="3873693"/>
            <a:ext cx="4521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</a:pPr>
            <a:r>
              <a:rPr sz="1150" b="1" spc="-15" dirty="0">
                <a:latin typeface="Calibri"/>
                <a:cs typeface="Calibri"/>
              </a:rPr>
              <a:t>Other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Drivers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2268" y="3750045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10" y="0"/>
                </a:moveTo>
                <a:lnTo>
                  <a:pt x="117561" y="0"/>
                </a:lnTo>
                <a:lnTo>
                  <a:pt x="103631" y="2743"/>
                </a:lnTo>
                <a:lnTo>
                  <a:pt x="81259" y="2743"/>
                </a:lnTo>
                <a:lnTo>
                  <a:pt x="64434" y="10820"/>
                </a:lnTo>
                <a:lnTo>
                  <a:pt x="55961" y="13563"/>
                </a:lnTo>
                <a:lnTo>
                  <a:pt x="53248" y="19049"/>
                </a:lnTo>
                <a:lnTo>
                  <a:pt x="44775" y="30022"/>
                </a:lnTo>
                <a:lnTo>
                  <a:pt x="39166" y="40843"/>
                </a:lnTo>
                <a:lnTo>
                  <a:pt x="36454" y="49072"/>
                </a:lnTo>
                <a:lnTo>
                  <a:pt x="30845" y="51785"/>
                </a:lnTo>
                <a:lnTo>
                  <a:pt x="27980" y="60024"/>
                </a:lnTo>
                <a:lnTo>
                  <a:pt x="22372" y="65358"/>
                </a:lnTo>
                <a:lnTo>
                  <a:pt x="19659" y="70835"/>
                </a:lnTo>
                <a:lnTo>
                  <a:pt x="16794" y="73587"/>
                </a:lnTo>
                <a:lnTo>
                  <a:pt x="8473" y="76324"/>
                </a:lnTo>
                <a:lnTo>
                  <a:pt x="0" y="81814"/>
                </a:lnTo>
                <a:lnTo>
                  <a:pt x="0" y="517986"/>
                </a:lnTo>
                <a:lnTo>
                  <a:pt x="851123" y="517986"/>
                </a:lnTo>
                <a:lnTo>
                  <a:pt x="851123" y="114412"/>
                </a:lnTo>
                <a:lnTo>
                  <a:pt x="842650" y="100852"/>
                </a:lnTo>
                <a:lnTo>
                  <a:pt x="839937" y="95362"/>
                </a:lnTo>
                <a:lnTo>
                  <a:pt x="831463" y="89885"/>
                </a:lnTo>
                <a:lnTo>
                  <a:pt x="814669" y="84551"/>
                </a:lnTo>
                <a:lnTo>
                  <a:pt x="795131" y="76324"/>
                </a:lnTo>
                <a:lnTo>
                  <a:pt x="375269" y="76324"/>
                </a:lnTo>
                <a:lnTo>
                  <a:pt x="361187" y="73587"/>
                </a:lnTo>
                <a:lnTo>
                  <a:pt x="355579" y="73587"/>
                </a:lnTo>
                <a:lnTo>
                  <a:pt x="355579" y="68098"/>
                </a:lnTo>
                <a:lnTo>
                  <a:pt x="352866" y="60024"/>
                </a:lnTo>
                <a:lnTo>
                  <a:pt x="349971" y="46299"/>
                </a:lnTo>
                <a:lnTo>
                  <a:pt x="341650" y="32765"/>
                </a:lnTo>
                <a:lnTo>
                  <a:pt x="338785" y="27279"/>
                </a:lnTo>
                <a:lnTo>
                  <a:pt x="333176" y="21793"/>
                </a:lnTo>
                <a:lnTo>
                  <a:pt x="319277" y="10820"/>
                </a:lnTo>
                <a:lnTo>
                  <a:pt x="299587" y="2743"/>
                </a:lnTo>
                <a:lnTo>
                  <a:pt x="29401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2265" y="3750055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088" y="76316"/>
                </a:moveTo>
                <a:lnTo>
                  <a:pt x="781088" y="76316"/>
                </a:lnTo>
                <a:lnTo>
                  <a:pt x="375264" y="76316"/>
                </a:lnTo>
                <a:lnTo>
                  <a:pt x="361184" y="73576"/>
                </a:lnTo>
                <a:lnTo>
                  <a:pt x="355569" y="73576"/>
                </a:lnTo>
                <a:lnTo>
                  <a:pt x="355569" y="68087"/>
                </a:lnTo>
                <a:lnTo>
                  <a:pt x="352869" y="60014"/>
                </a:lnTo>
                <a:lnTo>
                  <a:pt x="349986" y="46287"/>
                </a:lnTo>
                <a:lnTo>
                  <a:pt x="341671" y="32756"/>
                </a:lnTo>
                <a:lnTo>
                  <a:pt x="338788" y="27276"/>
                </a:lnTo>
                <a:lnTo>
                  <a:pt x="333174" y="21766"/>
                </a:lnTo>
                <a:lnTo>
                  <a:pt x="319275" y="10806"/>
                </a:lnTo>
                <a:lnTo>
                  <a:pt x="299610" y="2724"/>
                </a:lnTo>
                <a:lnTo>
                  <a:pt x="293996" y="0"/>
                </a:lnTo>
                <a:lnTo>
                  <a:pt x="117562" y="0"/>
                </a:lnTo>
                <a:lnTo>
                  <a:pt x="103633" y="2724"/>
                </a:lnTo>
                <a:lnTo>
                  <a:pt x="92465" y="2724"/>
                </a:lnTo>
                <a:lnTo>
                  <a:pt x="83968" y="2724"/>
                </a:lnTo>
                <a:lnTo>
                  <a:pt x="81237" y="2724"/>
                </a:lnTo>
                <a:lnTo>
                  <a:pt x="64455" y="10806"/>
                </a:lnTo>
                <a:lnTo>
                  <a:pt x="55958" y="13531"/>
                </a:lnTo>
                <a:lnTo>
                  <a:pt x="53258" y="19041"/>
                </a:lnTo>
                <a:lnTo>
                  <a:pt x="44791" y="30001"/>
                </a:lnTo>
                <a:lnTo>
                  <a:pt x="39177" y="40838"/>
                </a:lnTo>
                <a:lnTo>
                  <a:pt x="36446" y="49048"/>
                </a:lnTo>
                <a:lnTo>
                  <a:pt x="30862" y="51788"/>
                </a:lnTo>
                <a:lnTo>
                  <a:pt x="27979" y="60014"/>
                </a:lnTo>
                <a:lnTo>
                  <a:pt x="22395" y="65350"/>
                </a:lnTo>
                <a:lnTo>
                  <a:pt x="19664" y="70827"/>
                </a:lnTo>
                <a:lnTo>
                  <a:pt x="16781" y="73576"/>
                </a:lnTo>
                <a:lnTo>
                  <a:pt x="8466" y="76316"/>
                </a:lnTo>
                <a:lnTo>
                  <a:pt x="0" y="81805"/>
                </a:lnTo>
                <a:lnTo>
                  <a:pt x="0" y="89878"/>
                </a:lnTo>
                <a:lnTo>
                  <a:pt x="0" y="258981"/>
                </a:lnTo>
                <a:lnTo>
                  <a:pt x="0" y="517977"/>
                </a:lnTo>
                <a:lnTo>
                  <a:pt x="433954" y="517977"/>
                </a:lnTo>
                <a:lnTo>
                  <a:pt x="851128" y="517977"/>
                </a:lnTo>
                <a:lnTo>
                  <a:pt x="851128" y="258981"/>
                </a:lnTo>
                <a:lnTo>
                  <a:pt x="851128" y="125368"/>
                </a:lnTo>
                <a:lnTo>
                  <a:pt x="851128" y="114402"/>
                </a:lnTo>
                <a:lnTo>
                  <a:pt x="842661" y="100843"/>
                </a:lnTo>
                <a:lnTo>
                  <a:pt x="839930" y="95354"/>
                </a:lnTo>
                <a:lnTo>
                  <a:pt x="831463" y="89878"/>
                </a:lnTo>
                <a:lnTo>
                  <a:pt x="814651" y="84542"/>
                </a:lnTo>
                <a:lnTo>
                  <a:pt x="795138" y="76316"/>
                </a:lnTo>
                <a:lnTo>
                  <a:pt x="781088" y="76316"/>
                </a:lnTo>
                <a:close/>
              </a:path>
            </a:pathLst>
          </a:custGeom>
          <a:ln w="12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04008" y="3876448"/>
            <a:ext cx="6038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1150" b="1" spc="-10" dirty="0">
                <a:latin typeface="Calibri"/>
                <a:cs typeface="Calibri"/>
              </a:rPr>
              <a:t>Interface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5" dirty="0">
                <a:latin typeface="Calibri"/>
                <a:cs typeface="Calibri"/>
              </a:rPr>
              <a:t>Functions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83885" y="4785798"/>
            <a:ext cx="691478" cy="320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3886" y="4785799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95"/>
                </a:moveTo>
                <a:lnTo>
                  <a:pt x="691469" y="320195"/>
                </a:lnTo>
                <a:lnTo>
                  <a:pt x="691469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10897" y="4797644"/>
            <a:ext cx="43751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Injector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8820" y="5439058"/>
            <a:ext cx="929521" cy="467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8823" y="5439061"/>
            <a:ext cx="929640" cy="467995"/>
          </a:xfrm>
          <a:custGeom>
            <a:avLst/>
            <a:gdLst/>
            <a:ahLst/>
            <a:cxnLst/>
            <a:rect l="l" t="t" r="r" b="b"/>
            <a:pathLst>
              <a:path w="929639" h="467995">
                <a:moveTo>
                  <a:pt x="0" y="467416"/>
                </a:moveTo>
                <a:lnTo>
                  <a:pt x="929513" y="467416"/>
                </a:lnTo>
                <a:lnTo>
                  <a:pt x="929513" y="0"/>
                </a:lnTo>
                <a:lnTo>
                  <a:pt x="0" y="0"/>
                </a:lnTo>
                <a:lnTo>
                  <a:pt x="0" y="467416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0819" y="5396816"/>
            <a:ext cx="929521" cy="466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0816" y="5396817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485"/>
                </a:moveTo>
                <a:lnTo>
                  <a:pt x="929543" y="466485"/>
                </a:lnTo>
                <a:lnTo>
                  <a:pt x="929543" y="0"/>
                </a:lnTo>
                <a:lnTo>
                  <a:pt x="0" y="0"/>
                </a:lnTo>
                <a:lnTo>
                  <a:pt x="0" y="466485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0142" y="5354561"/>
            <a:ext cx="952213" cy="4669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0141" y="5354561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987"/>
                </a:moveTo>
                <a:lnTo>
                  <a:pt x="952212" y="466987"/>
                </a:lnTo>
                <a:lnTo>
                  <a:pt x="952212" y="0"/>
                </a:lnTo>
                <a:lnTo>
                  <a:pt x="0" y="0"/>
                </a:lnTo>
                <a:lnTo>
                  <a:pt x="0" y="466987"/>
                </a:lnTo>
                <a:close/>
              </a:path>
            </a:pathLst>
          </a:custGeom>
          <a:ln w="12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4035" y="4785798"/>
            <a:ext cx="691466" cy="3201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4038" y="4785799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95"/>
                </a:moveTo>
                <a:lnTo>
                  <a:pt x="691475" y="320195"/>
                </a:lnTo>
                <a:lnTo>
                  <a:pt x="69147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28119" y="4797644"/>
            <a:ext cx="443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Probe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Inserter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4262" y="4785798"/>
            <a:ext cx="691466" cy="320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4257" y="4785799"/>
            <a:ext cx="691515" cy="320675"/>
          </a:xfrm>
          <a:custGeom>
            <a:avLst/>
            <a:gdLst/>
            <a:ahLst/>
            <a:cxnLst/>
            <a:rect l="l" t="t" r="r" b="b"/>
            <a:pathLst>
              <a:path w="691514" h="320675">
                <a:moveTo>
                  <a:pt x="0" y="320195"/>
                </a:moveTo>
                <a:lnTo>
                  <a:pt x="691475" y="320195"/>
                </a:lnTo>
                <a:lnTo>
                  <a:pt x="69147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30575" y="4797644"/>
            <a:ext cx="4794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78565" y="4831531"/>
            <a:ext cx="884194" cy="3201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8555" y="483153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95"/>
                </a:moveTo>
                <a:lnTo>
                  <a:pt x="884205" y="320195"/>
                </a:lnTo>
                <a:lnTo>
                  <a:pt x="88420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4488" y="4785798"/>
            <a:ext cx="884194" cy="3201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4506" y="4785799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95"/>
                </a:moveTo>
                <a:lnTo>
                  <a:pt x="884175" y="320195"/>
                </a:lnTo>
                <a:lnTo>
                  <a:pt x="88417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9226" y="4740054"/>
            <a:ext cx="884194" cy="320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9229" y="4740056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95"/>
                </a:moveTo>
                <a:lnTo>
                  <a:pt x="884205" y="320195"/>
                </a:lnTo>
                <a:lnTo>
                  <a:pt x="884205" y="0"/>
                </a:lnTo>
                <a:lnTo>
                  <a:pt x="0" y="0"/>
                </a:lnTo>
                <a:lnTo>
                  <a:pt x="0" y="320195"/>
                </a:lnTo>
                <a:close/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71620" y="4829368"/>
            <a:ext cx="739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Pair</a:t>
            </a:r>
            <a:r>
              <a:rPr sz="1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Checkers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97179" y="5439058"/>
            <a:ext cx="929533" cy="4674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97174" y="5439061"/>
            <a:ext cx="929640" cy="467995"/>
          </a:xfrm>
          <a:custGeom>
            <a:avLst/>
            <a:gdLst/>
            <a:ahLst/>
            <a:cxnLst/>
            <a:rect l="l" t="t" r="r" b="b"/>
            <a:pathLst>
              <a:path w="929640" h="467995">
                <a:moveTo>
                  <a:pt x="0" y="467416"/>
                </a:moveTo>
                <a:lnTo>
                  <a:pt x="929513" y="467416"/>
                </a:lnTo>
                <a:lnTo>
                  <a:pt x="929513" y="0"/>
                </a:lnTo>
                <a:lnTo>
                  <a:pt x="0" y="0"/>
                </a:lnTo>
                <a:lnTo>
                  <a:pt x="0" y="467416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9178" y="5396816"/>
            <a:ext cx="929533" cy="46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9167" y="5396817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485"/>
                </a:moveTo>
                <a:lnTo>
                  <a:pt x="929543" y="466485"/>
                </a:lnTo>
                <a:lnTo>
                  <a:pt x="929543" y="0"/>
                </a:lnTo>
                <a:lnTo>
                  <a:pt x="0" y="0"/>
                </a:lnTo>
                <a:lnTo>
                  <a:pt x="0" y="466485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8500" y="5354561"/>
            <a:ext cx="952201" cy="4669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8492" y="5354561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987"/>
                </a:moveTo>
                <a:lnTo>
                  <a:pt x="952212" y="466987"/>
                </a:lnTo>
                <a:lnTo>
                  <a:pt x="952212" y="0"/>
                </a:lnTo>
                <a:lnTo>
                  <a:pt x="0" y="0"/>
                </a:lnTo>
                <a:lnTo>
                  <a:pt x="0" y="466987"/>
                </a:lnTo>
                <a:close/>
              </a:path>
            </a:pathLst>
          </a:custGeom>
          <a:ln w="12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0426" y="3885116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40078" y="0"/>
                </a:moveTo>
                <a:lnTo>
                  <a:pt x="0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3911" y="4305479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8027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3135" y="4703505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782" y="82295"/>
                </a:lnTo>
                <a:lnTo>
                  <a:pt x="70592" y="9598"/>
                </a:lnTo>
                <a:lnTo>
                  <a:pt x="36200" y="9598"/>
                </a:lnTo>
                <a:lnTo>
                  <a:pt x="23833" y="8110"/>
                </a:lnTo>
                <a:lnTo>
                  <a:pt x="11707" y="4911"/>
                </a:lnTo>
                <a:lnTo>
                  <a:pt x="0" y="0"/>
                </a:lnTo>
                <a:close/>
              </a:path>
              <a:path w="73025" h="82550">
                <a:moveTo>
                  <a:pt x="72973" y="3792"/>
                </a:moveTo>
                <a:lnTo>
                  <a:pt x="60948" y="7439"/>
                </a:lnTo>
                <a:lnTo>
                  <a:pt x="48631" y="9375"/>
                </a:lnTo>
                <a:lnTo>
                  <a:pt x="36200" y="9598"/>
                </a:lnTo>
                <a:lnTo>
                  <a:pt x="70592" y="9598"/>
                </a:lnTo>
                <a:lnTo>
                  <a:pt x="72973" y="3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0426" y="510599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86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19634" y="5272265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91" y="82308"/>
                </a:lnTo>
                <a:lnTo>
                  <a:pt x="76821" y="9607"/>
                </a:lnTo>
                <a:lnTo>
                  <a:pt x="36185" y="9607"/>
                </a:lnTo>
                <a:lnTo>
                  <a:pt x="23818" y="8117"/>
                </a:lnTo>
                <a:lnTo>
                  <a:pt x="11697" y="4914"/>
                </a:lnTo>
                <a:lnTo>
                  <a:pt x="0" y="0"/>
                </a:lnTo>
                <a:close/>
              </a:path>
              <a:path w="81914" h="82550">
                <a:moveTo>
                  <a:pt x="81582" y="0"/>
                </a:moveTo>
                <a:lnTo>
                  <a:pt x="72968" y="3804"/>
                </a:lnTo>
                <a:lnTo>
                  <a:pt x="60939" y="7450"/>
                </a:lnTo>
                <a:lnTo>
                  <a:pt x="48619" y="9385"/>
                </a:lnTo>
                <a:lnTo>
                  <a:pt x="36185" y="9607"/>
                </a:lnTo>
                <a:lnTo>
                  <a:pt x="76821" y="9607"/>
                </a:lnTo>
                <a:lnTo>
                  <a:pt x="81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3863" y="4945893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76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2302" y="4913943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3956" y="0"/>
                </a:moveTo>
                <a:lnTo>
                  <a:pt x="7479" y="12064"/>
                </a:lnTo>
                <a:lnTo>
                  <a:pt x="9328" y="24411"/>
                </a:lnTo>
                <a:lnTo>
                  <a:pt x="9505" y="36864"/>
                </a:lnTo>
                <a:lnTo>
                  <a:pt x="8009" y="49246"/>
                </a:lnTo>
                <a:lnTo>
                  <a:pt x="4841" y="61383"/>
                </a:lnTo>
                <a:lnTo>
                  <a:pt x="0" y="73097"/>
                </a:lnTo>
                <a:lnTo>
                  <a:pt x="81582" y="31949"/>
                </a:lnTo>
                <a:lnTo>
                  <a:pt x="3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3863" y="4945893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681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5325" y="4945893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6988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22471" y="4913995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4009" y="0"/>
                </a:moveTo>
                <a:lnTo>
                  <a:pt x="7551" y="12057"/>
                </a:lnTo>
                <a:lnTo>
                  <a:pt x="9409" y="24395"/>
                </a:lnTo>
                <a:lnTo>
                  <a:pt x="9582" y="36839"/>
                </a:lnTo>
                <a:lnTo>
                  <a:pt x="8072" y="49212"/>
                </a:lnTo>
                <a:lnTo>
                  <a:pt x="4878" y="61339"/>
                </a:lnTo>
                <a:lnTo>
                  <a:pt x="0" y="73044"/>
                </a:lnTo>
                <a:lnTo>
                  <a:pt x="81564" y="31896"/>
                </a:lnTo>
                <a:lnTo>
                  <a:pt x="4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7394" y="5105995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86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6612" y="5272265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308"/>
                </a:lnTo>
                <a:lnTo>
                  <a:pt x="76804" y="9607"/>
                </a:lnTo>
                <a:lnTo>
                  <a:pt x="36129" y="9607"/>
                </a:lnTo>
                <a:lnTo>
                  <a:pt x="23774" y="8118"/>
                </a:lnTo>
                <a:lnTo>
                  <a:pt x="11671" y="4915"/>
                </a:lnTo>
                <a:lnTo>
                  <a:pt x="0" y="0"/>
                </a:lnTo>
                <a:close/>
              </a:path>
              <a:path w="81914" h="82550">
                <a:moveTo>
                  <a:pt x="81564" y="0"/>
                </a:moveTo>
                <a:lnTo>
                  <a:pt x="72940" y="3798"/>
                </a:lnTo>
                <a:lnTo>
                  <a:pt x="60890" y="7447"/>
                </a:lnTo>
                <a:lnTo>
                  <a:pt x="48561" y="9384"/>
                </a:lnTo>
                <a:lnTo>
                  <a:pt x="36129" y="9607"/>
                </a:lnTo>
                <a:lnTo>
                  <a:pt x="76804" y="9607"/>
                </a:lnTo>
                <a:lnTo>
                  <a:pt x="8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336" y="5664042"/>
            <a:ext cx="213360" cy="8890"/>
          </a:xfrm>
          <a:custGeom>
            <a:avLst/>
            <a:gdLst/>
            <a:ahLst/>
            <a:cxnLst/>
            <a:rect l="l" t="t" r="r" b="b"/>
            <a:pathLst>
              <a:path w="213360" h="8889">
                <a:moveTo>
                  <a:pt x="213062" y="0"/>
                </a:moveTo>
                <a:lnTo>
                  <a:pt x="0" y="8724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71399" y="5168287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479"/>
                </a:moveTo>
                <a:lnTo>
                  <a:pt x="0" y="0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9254" y="5105994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68192" y="72697"/>
                </a:moveTo>
                <a:lnTo>
                  <a:pt x="36819" y="72697"/>
                </a:lnTo>
                <a:lnTo>
                  <a:pt x="49177" y="74186"/>
                </a:lnTo>
                <a:lnTo>
                  <a:pt x="61281" y="77386"/>
                </a:lnTo>
                <a:lnTo>
                  <a:pt x="72952" y="82295"/>
                </a:lnTo>
                <a:lnTo>
                  <a:pt x="68192" y="72697"/>
                </a:lnTo>
                <a:close/>
              </a:path>
              <a:path w="73025" h="82550">
                <a:moveTo>
                  <a:pt x="32139" y="0"/>
                </a:moveTo>
                <a:lnTo>
                  <a:pt x="0" y="78494"/>
                </a:lnTo>
                <a:lnTo>
                  <a:pt x="12051" y="74851"/>
                </a:lnTo>
                <a:lnTo>
                  <a:pt x="24384" y="72919"/>
                </a:lnTo>
                <a:lnTo>
                  <a:pt x="36819" y="72697"/>
                </a:lnTo>
                <a:lnTo>
                  <a:pt x="68192" y="72697"/>
                </a:lnTo>
                <a:lnTo>
                  <a:pt x="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7518" y="4945893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1711" y="0"/>
                </a:moveTo>
                <a:lnTo>
                  <a:pt x="0" y="0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5761" y="4904744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81594" y="0"/>
                </a:moveTo>
                <a:lnTo>
                  <a:pt x="0" y="41147"/>
                </a:lnTo>
                <a:lnTo>
                  <a:pt x="77660" y="73123"/>
                </a:lnTo>
                <a:lnTo>
                  <a:pt x="74146" y="61058"/>
                </a:lnTo>
                <a:lnTo>
                  <a:pt x="72300" y="48709"/>
                </a:lnTo>
                <a:lnTo>
                  <a:pt x="72122" y="36253"/>
                </a:lnTo>
                <a:lnTo>
                  <a:pt x="73612" y="23865"/>
                </a:lnTo>
                <a:lnTo>
                  <a:pt x="76769" y="11722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6405" y="5105995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567191"/>
                </a:moveTo>
                <a:lnTo>
                  <a:pt x="0" y="0"/>
                </a:lnTo>
              </a:path>
            </a:pathLst>
          </a:custGeom>
          <a:ln w="1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66405" y="5673187"/>
            <a:ext cx="210820" cy="3810"/>
          </a:xfrm>
          <a:custGeom>
            <a:avLst/>
            <a:gdLst/>
            <a:ahLst/>
            <a:cxnLst/>
            <a:rect l="l" t="t" r="r" b="b"/>
            <a:pathLst>
              <a:path w="210820" h="3810">
                <a:moveTo>
                  <a:pt x="0" y="0"/>
                </a:moveTo>
                <a:lnTo>
                  <a:pt x="210331" y="3535"/>
                </a:lnTo>
              </a:path>
            </a:pathLst>
          </a:custGeom>
          <a:ln w="12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56264" y="563525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1280" y="0"/>
                </a:moveTo>
                <a:lnTo>
                  <a:pt x="5156" y="9395"/>
                </a:lnTo>
                <a:lnTo>
                  <a:pt x="8480" y="21496"/>
                </a:lnTo>
                <a:lnTo>
                  <a:pt x="10126" y="33849"/>
                </a:lnTo>
                <a:lnTo>
                  <a:pt x="10097" y="46280"/>
                </a:lnTo>
                <a:lnTo>
                  <a:pt x="8397" y="58613"/>
                </a:lnTo>
                <a:lnTo>
                  <a:pt x="5030" y="70672"/>
                </a:lnTo>
                <a:lnTo>
                  <a:pt x="0" y="82283"/>
                </a:lnTo>
                <a:lnTo>
                  <a:pt x="82235" y="42516"/>
                </a:lnTo>
                <a:lnTo>
                  <a:pt x="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58669" y="5517277"/>
            <a:ext cx="57531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79520" y="5517277"/>
            <a:ext cx="67056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Bug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30839" y="5594732"/>
            <a:ext cx="53975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dirty="0"/>
              <a:t>PHASE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z="4000" spc="-15" dirty="0"/>
              <a:t>: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spc="5" dirty="0"/>
              <a:t>U</a:t>
            </a:r>
            <a:r>
              <a:rPr dirty="0"/>
              <a:t>NT</a:t>
            </a:r>
            <a:r>
              <a:rPr spc="5" dirty="0"/>
              <a:t>I</a:t>
            </a:r>
            <a:r>
              <a:rPr dirty="0"/>
              <a:t>ME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dirty="0"/>
              <a:t>TESTING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4372610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Ru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mon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oring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Mai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esou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e-usa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sur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772" y="4533933"/>
            <a:ext cx="5328391" cy="685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770" y="4533944"/>
            <a:ext cx="5328920" cy="686435"/>
          </a:xfrm>
          <a:custGeom>
            <a:avLst/>
            <a:gdLst/>
            <a:ahLst/>
            <a:cxnLst/>
            <a:rect l="l" t="t" r="r" b="b"/>
            <a:pathLst>
              <a:path w="5328920" h="686435">
                <a:moveTo>
                  <a:pt x="0" y="685952"/>
                </a:moveTo>
                <a:lnTo>
                  <a:pt x="5328395" y="685952"/>
                </a:lnTo>
                <a:lnTo>
                  <a:pt x="5328395" y="0"/>
                </a:lnTo>
                <a:lnTo>
                  <a:pt x="0" y="0"/>
                </a:lnTo>
                <a:lnTo>
                  <a:pt x="0" y="685952"/>
                </a:lnTo>
                <a:close/>
              </a:path>
            </a:pathLst>
          </a:custGeom>
          <a:ln w="12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879" y="4577710"/>
            <a:ext cx="532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E</a:t>
            </a:r>
            <a:r>
              <a:rPr sz="1250" b="1" spc="-5" dirty="0">
                <a:latin typeface="Calibri"/>
                <a:cs typeface="Calibri"/>
              </a:rPr>
              <a:t>H-</a:t>
            </a:r>
            <a:r>
              <a:rPr sz="1250" b="1" dirty="0">
                <a:latin typeface="Calibri"/>
                <a:cs typeface="Calibri"/>
              </a:rPr>
              <a:t>Test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3298" y="5438546"/>
            <a:ext cx="929627" cy="467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3297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306"/>
                </a:moveTo>
                <a:lnTo>
                  <a:pt x="929641" y="467306"/>
                </a:lnTo>
                <a:lnTo>
                  <a:pt x="929641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513" y="4785457"/>
            <a:ext cx="680228" cy="320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513" y="4785462"/>
            <a:ext cx="680720" cy="320675"/>
          </a:xfrm>
          <a:custGeom>
            <a:avLst/>
            <a:gdLst/>
            <a:ahLst/>
            <a:cxnLst/>
            <a:rect l="l" t="t" r="r" b="b"/>
            <a:pathLst>
              <a:path w="680719" h="320675">
                <a:moveTo>
                  <a:pt x="0" y="320122"/>
                </a:moveTo>
                <a:lnTo>
                  <a:pt x="680228" y="320122"/>
                </a:lnTo>
                <a:lnTo>
                  <a:pt x="680228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667" y="4797300"/>
            <a:ext cx="5124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855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Extractor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5267" y="5396316"/>
            <a:ext cx="929640" cy="46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266" y="5396322"/>
            <a:ext cx="930275" cy="466725"/>
          </a:xfrm>
          <a:custGeom>
            <a:avLst/>
            <a:gdLst/>
            <a:ahLst/>
            <a:cxnLst/>
            <a:rect l="l" t="t" r="r" b="b"/>
            <a:pathLst>
              <a:path w="930275" h="466725">
                <a:moveTo>
                  <a:pt x="0" y="466378"/>
                </a:moveTo>
                <a:lnTo>
                  <a:pt x="929653" y="466378"/>
                </a:lnTo>
                <a:lnTo>
                  <a:pt x="929653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576" y="5354086"/>
            <a:ext cx="952320" cy="466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577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3" y="466853"/>
                </a:lnTo>
                <a:lnTo>
                  <a:pt x="952323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0627" y="388500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86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826" y="4703183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800" y="82271"/>
                </a:lnTo>
                <a:lnTo>
                  <a:pt x="70596" y="9598"/>
                </a:lnTo>
                <a:lnTo>
                  <a:pt x="36188" y="9598"/>
                </a:lnTo>
                <a:lnTo>
                  <a:pt x="23821" y="8109"/>
                </a:lnTo>
                <a:lnTo>
                  <a:pt x="11699" y="4910"/>
                </a:lnTo>
                <a:lnTo>
                  <a:pt x="0" y="0"/>
                </a:lnTo>
                <a:close/>
              </a:path>
              <a:path w="73025" h="82550">
                <a:moveTo>
                  <a:pt x="72973" y="3800"/>
                </a:moveTo>
                <a:lnTo>
                  <a:pt x="60942" y="7443"/>
                </a:lnTo>
                <a:lnTo>
                  <a:pt x="48621" y="9376"/>
                </a:lnTo>
                <a:lnTo>
                  <a:pt x="36188" y="9598"/>
                </a:lnTo>
                <a:lnTo>
                  <a:pt x="70596" y="9598"/>
                </a:lnTo>
                <a:lnTo>
                  <a:pt x="72973" y="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0741" y="3459289"/>
            <a:ext cx="3514725" cy="915035"/>
          </a:xfrm>
          <a:custGeom>
            <a:avLst/>
            <a:gdLst/>
            <a:ahLst/>
            <a:cxnLst/>
            <a:rect l="l" t="t" r="r" b="b"/>
            <a:pathLst>
              <a:path w="3514725" h="915035">
                <a:moveTo>
                  <a:pt x="0" y="914601"/>
                </a:moveTo>
                <a:lnTo>
                  <a:pt x="3514562" y="914601"/>
                </a:lnTo>
                <a:lnTo>
                  <a:pt x="3514562" y="0"/>
                </a:lnTo>
                <a:lnTo>
                  <a:pt x="0" y="0"/>
                </a:lnTo>
                <a:lnTo>
                  <a:pt x="0" y="914601"/>
                </a:lnTo>
                <a:close/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9314" y="3535280"/>
            <a:ext cx="10414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OS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source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code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6602" y="3899879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9637" y="3899879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0795" y="3678814"/>
            <a:ext cx="651607" cy="626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00542" y="3890532"/>
            <a:ext cx="3670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1600"/>
              </a:lnSpc>
            </a:pPr>
            <a:r>
              <a:rPr sz="1000" b="1" dirty="0">
                <a:latin typeface="Calibri"/>
                <a:cs typeface="Calibri"/>
              </a:rPr>
              <a:t>Target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Driver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7096" y="3747241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40" y="0"/>
                </a:moveTo>
                <a:lnTo>
                  <a:pt x="117591" y="0"/>
                </a:lnTo>
                <a:lnTo>
                  <a:pt x="103662" y="2712"/>
                </a:lnTo>
                <a:lnTo>
                  <a:pt x="81259" y="2712"/>
                </a:lnTo>
                <a:lnTo>
                  <a:pt x="64465" y="10942"/>
                </a:lnTo>
                <a:lnTo>
                  <a:pt x="55991" y="13715"/>
                </a:lnTo>
                <a:lnTo>
                  <a:pt x="53279" y="19171"/>
                </a:lnTo>
                <a:lnTo>
                  <a:pt x="44805" y="29992"/>
                </a:lnTo>
                <a:lnTo>
                  <a:pt x="39197" y="40965"/>
                </a:lnTo>
                <a:lnTo>
                  <a:pt x="36484" y="49042"/>
                </a:lnTo>
                <a:lnTo>
                  <a:pt x="30876" y="51755"/>
                </a:lnTo>
                <a:lnTo>
                  <a:pt x="27980" y="59984"/>
                </a:lnTo>
                <a:lnTo>
                  <a:pt x="22402" y="65486"/>
                </a:lnTo>
                <a:lnTo>
                  <a:pt x="19690" y="70972"/>
                </a:lnTo>
                <a:lnTo>
                  <a:pt x="16794" y="73712"/>
                </a:lnTo>
                <a:lnTo>
                  <a:pt x="8473" y="76294"/>
                </a:lnTo>
                <a:lnTo>
                  <a:pt x="0" y="81783"/>
                </a:lnTo>
                <a:lnTo>
                  <a:pt x="0" y="517839"/>
                </a:lnTo>
                <a:lnTo>
                  <a:pt x="851093" y="517839"/>
                </a:lnTo>
                <a:lnTo>
                  <a:pt x="851093" y="114525"/>
                </a:lnTo>
                <a:lnTo>
                  <a:pt x="842771" y="100809"/>
                </a:lnTo>
                <a:lnTo>
                  <a:pt x="839906" y="95487"/>
                </a:lnTo>
                <a:lnTo>
                  <a:pt x="831555" y="90010"/>
                </a:lnTo>
                <a:lnTo>
                  <a:pt x="814760" y="84524"/>
                </a:lnTo>
                <a:lnTo>
                  <a:pt x="795101" y="76294"/>
                </a:lnTo>
                <a:lnTo>
                  <a:pt x="375147" y="76294"/>
                </a:lnTo>
                <a:lnTo>
                  <a:pt x="361248" y="73712"/>
                </a:lnTo>
                <a:lnTo>
                  <a:pt x="355640" y="73712"/>
                </a:lnTo>
                <a:lnTo>
                  <a:pt x="355640" y="68223"/>
                </a:lnTo>
                <a:lnTo>
                  <a:pt x="352775" y="59984"/>
                </a:lnTo>
                <a:lnTo>
                  <a:pt x="350032" y="46451"/>
                </a:lnTo>
                <a:lnTo>
                  <a:pt x="341558" y="32735"/>
                </a:lnTo>
                <a:lnTo>
                  <a:pt x="338846" y="27249"/>
                </a:lnTo>
                <a:lnTo>
                  <a:pt x="333237" y="21945"/>
                </a:lnTo>
                <a:lnTo>
                  <a:pt x="319156" y="10942"/>
                </a:lnTo>
                <a:lnTo>
                  <a:pt x="299648" y="2712"/>
                </a:lnTo>
                <a:lnTo>
                  <a:pt x="29404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090" y="3747246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173" y="76301"/>
                </a:moveTo>
                <a:lnTo>
                  <a:pt x="781173" y="76301"/>
                </a:lnTo>
                <a:lnTo>
                  <a:pt x="375152" y="76301"/>
                </a:lnTo>
                <a:lnTo>
                  <a:pt x="361251" y="73718"/>
                </a:lnTo>
                <a:lnTo>
                  <a:pt x="355636" y="73718"/>
                </a:lnTo>
                <a:lnTo>
                  <a:pt x="355636" y="68230"/>
                </a:lnTo>
                <a:lnTo>
                  <a:pt x="352752" y="60003"/>
                </a:lnTo>
                <a:lnTo>
                  <a:pt x="350051" y="46462"/>
                </a:lnTo>
                <a:lnTo>
                  <a:pt x="341552" y="32750"/>
                </a:lnTo>
                <a:lnTo>
                  <a:pt x="338851" y="27271"/>
                </a:lnTo>
                <a:lnTo>
                  <a:pt x="333236" y="21945"/>
                </a:lnTo>
                <a:lnTo>
                  <a:pt x="319153" y="10957"/>
                </a:lnTo>
                <a:lnTo>
                  <a:pt x="299666" y="2724"/>
                </a:lnTo>
                <a:lnTo>
                  <a:pt x="294051" y="0"/>
                </a:lnTo>
                <a:lnTo>
                  <a:pt x="117584" y="0"/>
                </a:lnTo>
                <a:lnTo>
                  <a:pt x="103683" y="2724"/>
                </a:lnTo>
                <a:lnTo>
                  <a:pt x="92483" y="2724"/>
                </a:lnTo>
                <a:lnTo>
                  <a:pt x="83984" y="2724"/>
                </a:lnTo>
                <a:lnTo>
                  <a:pt x="81283" y="2724"/>
                </a:lnTo>
                <a:lnTo>
                  <a:pt x="64468" y="10957"/>
                </a:lnTo>
                <a:lnTo>
                  <a:pt x="55999" y="13712"/>
                </a:lnTo>
                <a:lnTo>
                  <a:pt x="53268" y="19191"/>
                </a:lnTo>
                <a:lnTo>
                  <a:pt x="44799" y="29995"/>
                </a:lnTo>
                <a:lnTo>
                  <a:pt x="39214" y="40953"/>
                </a:lnTo>
                <a:lnTo>
                  <a:pt x="36483" y="49033"/>
                </a:lnTo>
                <a:lnTo>
                  <a:pt x="30868" y="51776"/>
                </a:lnTo>
                <a:lnTo>
                  <a:pt x="27984" y="60003"/>
                </a:lnTo>
                <a:lnTo>
                  <a:pt x="22399" y="65491"/>
                </a:lnTo>
                <a:lnTo>
                  <a:pt x="19698" y="70982"/>
                </a:lnTo>
                <a:lnTo>
                  <a:pt x="16815" y="73718"/>
                </a:lnTo>
                <a:lnTo>
                  <a:pt x="8498" y="76301"/>
                </a:lnTo>
                <a:lnTo>
                  <a:pt x="0" y="81792"/>
                </a:lnTo>
                <a:lnTo>
                  <a:pt x="0" y="90020"/>
                </a:lnTo>
                <a:lnTo>
                  <a:pt x="0" y="258919"/>
                </a:lnTo>
                <a:lnTo>
                  <a:pt x="0" y="517845"/>
                </a:lnTo>
                <a:lnTo>
                  <a:pt x="434035" y="517845"/>
                </a:lnTo>
                <a:lnTo>
                  <a:pt x="851105" y="517845"/>
                </a:lnTo>
                <a:lnTo>
                  <a:pt x="851105" y="258919"/>
                </a:lnTo>
                <a:lnTo>
                  <a:pt x="851105" y="125500"/>
                </a:lnTo>
                <a:lnTo>
                  <a:pt x="851105" y="114534"/>
                </a:lnTo>
                <a:lnTo>
                  <a:pt x="842788" y="100818"/>
                </a:lnTo>
                <a:lnTo>
                  <a:pt x="839905" y="95496"/>
                </a:lnTo>
                <a:lnTo>
                  <a:pt x="831588" y="90020"/>
                </a:lnTo>
                <a:lnTo>
                  <a:pt x="814773" y="84529"/>
                </a:lnTo>
                <a:lnTo>
                  <a:pt x="795105" y="76301"/>
                </a:lnTo>
                <a:lnTo>
                  <a:pt x="781173" y="76301"/>
                </a:lnTo>
                <a:close/>
              </a:path>
            </a:pathLst>
          </a:custGeom>
          <a:ln w="12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44696" y="3873593"/>
            <a:ext cx="4521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</a:pPr>
            <a:r>
              <a:rPr sz="1150" b="1" spc="-15" dirty="0">
                <a:latin typeface="Calibri"/>
                <a:cs typeface="Calibri"/>
              </a:rPr>
              <a:t>Other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Drivers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2786" y="3749954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40" y="0"/>
                </a:moveTo>
                <a:lnTo>
                  <a:pt x="117591" y="0"/>
                </a:lnTo>
                <a:lnTo>
                  <a:pt x="103662" y="2743"/>
                </a:lnTo>
                <a:lnTo>
                  <a:pt x="81259" y="2743"/>
                </a:lnTo>
                <a:lnTo>
                  <a:pt x="64465" y="10820"/>
                </a:lnTo>
                <a:lnTo>
                  <a:pt x="55991" y="13563"/>
                </a:lnTo>
                <a:lnTo>
                  <a:pt x="53248" y="19049"/>
                </a:lnTo>
                <a:lnTo>
                  <a:pt x="44775" y="30022"/>
                </a:lnTo>
                <a:lnTo>
                  <a:pt x="39197" y="40843"/>
                </a:lnTo>
                <a:lnTo>
                  <a:pt x="36454" y="49042"/>
                </a:lnTo>
                <a:lnTo>
                  <a:pt x="30876" y="51815"/>
                </a:lnTo>
                <a:lnTo>
                  <a:pt x="27980" y="60045"/>
                </a:lnTo>
                <a:lnTo>
                  <a:pt x="22372" y="65355"/>
                </a:lnTo>
                <a:lnTo>
                  <a:pt x="19659" y="70832"/>
                </a:lnTo>
                <a:lnTo>
                  <a:pt x="16794" y="73581"/>
                </a:lnTo>
                <a:lnTo>
                  <a:pt x="8473" y="76321"/>
                </a:lnTo>
                <a:lnTo>
                  <a:pt x="0" y="81811"/>
                </a:lnTo>
                <a:lnTo>
                  <a:pt x="0" y="517876"/>
                </a:lnTo>
                <a:lnTo>
                  <a:pt x="851245" y="517876"/>
                </a:lnTo>
                <a:lnTo>
                  <a:pt x="851245" y="114397"/>
                </a:lnTo>
                <a:lnTo>
                  <a:pt x="842741" y="100849"/>
                </a:lnTo>
                <a:lnTo>
                  <a:pt x="840028" y="95359"/>
                </a:lnTo>
                <a:lnTo>
                  <a:pt x="831555" y="89870"/>
                </a:lnTo>
                <a:lnTo>
                  <a:pt x="814760" y="84548"/>
                </a:lnTo>
                <a:lnTo>
                  <a:pt x="795253" y="76321"/>
                </a:lnTo>
                <a:lnTo>
                  <a:pt x="375300" y="76321"/>
                </a:lnTo>
                <a:lnTo>
                  <a:pt x="361218" y="73581"/>
                </a:lnTo>
                <a:lnTo>
                  <a:pt x="355610" y="73581"/>
                </a:lnTo>
                <a:lnTo>
                  <a:pt x="355610" y="68095"/>
                </a:lnTo>
                <a:lnTo>
                  <a:pt x="352897" y="60045"/>
                </a:lnTo>
                <a:lnTo>
                  <a:pt x="350032" y="46329"/>
                </a:lnTo>
                <a:lnTo>
                  <a:pt x="341711" y="32765"/>
                </a:lnTo>
                <a:lnTo>
                  <a:pt x="338815" y="27279"/>
                </a:lnTo>
                <a:lnTo>
                  <a:pt x="333237" y="21793"/>
                </a:lnTo>
                <a:lnTo>
                  <a:pt x="319308" y="10820"/>
                </a:lnTo>
                <a:lnTo>
                  <a:pt x="299618" y="2743"/>
                </a:lnTo>
                <a:lnTo>
                  <a:pt x="29404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2788" y="3749970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143" y="76317"/>
                </a:moveTo>
                <a:lnTo>
                  <a:pt x="781143" y="76317"/>
                </a:lnTo>
                <a:lnTo>
                  <a:pt x="375304" y="76317"/>
                </a:lnTo>
                <a:lnTo>
                  <a:pt x="361221" y="73577"/>
                </a:lnTo>
                <a:lnTo>
                  <a:pt x="355605" y="73577"/>
                </a:lnTo>
                <a:lnTo>
                  <a:pt x="355605" y="68089"/>
                </a:lnTo>
                <a:lnTo>
                  <a:pt x="352904" y="60030"/>
                </a:lnTo>
                <a:lnTo>
                  <a:pt x="350021" y="46309"/>
                </a:lnTo>
                <a:lnTo>
                  <a:pt x="341704" y="32750"/>
                </a:lnTo>
                <a:lnTo>
                  <a:pt x="338821" y="27271"/>
                </a:lnTo>
                <a:lnTo>
                  <a:pt x="333206" y="21792"/>
                </a:lnTo>
                <a:lnTo>
                  <a:pt x="319304" y="10835"/>
                </a:lnTo>
                <a:lnTo>
                  <a:pt x="299606" y="2754"/>
                </a:lnTo>
                <a:lnTo>
                  <a:pt x="294021" y="0"/>
                </a:lnTo>
                <a:lnTo>
                  <a:pt x="117584" y="0"/>
                </a:lnTo>
                <a:lnTo>
                  <a:pt x="103652" y="2754"/>
                </a:lnTo>
                <a:lnTo>
                  <a:pt x="92452" y="2754"/>
                </a:lnTo>
                <a:lnTo>
                  <a:pt x="83984" y="2754"/>
                </a:lnTo>
                <a:lnTo>
                  <a:pt x="81252" y="2754"/>
                </a:lnTo>
                <a:lnTo>
                  <a:pt x="64468" y="10835"/>
                </a:lnTo>
                <a:lnTo>
                  <a:pt x="55969" y="13559"/>
                </a:lnTo>
                <a:lnTo>
                  <a:pt x="53268" y="19037"/>
                </a:lnTo>
                <a:lnTo>
                  <a:pt x="44769" y="30026"/>
                </a:lnTo>
                <a:lnTo>
                  <a:pt x="39184" y="40830"/>
                </a:lnTo>
                <a:lnTo>
                  <a:pt x="36452" y="49051"/>
                </a:lnTo>
                <a:lnTo>
                  <a:pt x="30868" y="51803"/>
                </a:lnTo>
                <a:lnTo>
                  <a:pt x="27984" y="60030"/>
                </a:lnTo>
                <a:lnTo>
                  <a:pt x="22369" y="65350"/>
                </a:lnTo>
                <a:lnTo>
                  <a:pt x="19668" y="70829"/>
                </a:lnTo>
                <a:lnTo>
                  <a:pt x="16784" y="73577"/>
                </a:lnTo>
                <a:lnTo>
                  <a:pt x="8468" y="76317"/>
                </a:lnTo>
                <a:lnTo>
                  <a:pt x="0" y="81805"/>
                </a:lnTo>
                <a:lnTo>
                  <a:pt x="0" y="89867"/>
                </a:lnTo>
                <a:lnTo>
                  <a:pt x="0" y="258935"/>
                </a:lnTo>
                <a:lnTo>
                  <a:pt x="0" y="517870"/>
                </a:lnTo>
                <a:lnTo>
                  <a:pt x="434005" y="517870"/>
                </a:lnTo>
                <a:lnTo>
                  <a:pt x="851226" y="517870"/>
                </a:lnTo>
                <a:lnTo>
                  <a:pt x="851226" y="258935"/>
                </a:lnTo>
                <a:lnTo>
                  <a:pt x="851226" y="125360"/>
                </a:lnTo>
                <a:lnTo>
                  <a:pt x="851226" y="114393"/>
                </a:lnTo>
                <a:lnTo>
                  <a:pt x="842758" y="100843"/>
                </a:lnTo>
                <a:lnTo>
                  <a:pt x="840026" y="95355"/>
                </a:lnTo>
                <a:lnTo>
                  <a:pt x="831558" y="89867"/>
                </a:lnTo>
                <a:lnTo>
                  <a:pt x="814743" y="84544"/>
                </a:lnTo>
                <a:lnTo>
                  <a:pt x="795257" y="76317"/>
                </a:lnTo>
                <a:lnTo>
                  <a:pt x="781143" y="76317"/>
                </a:lnTo>
                <a:close/>
              </a:path>
            </a:pathLst>
          </a:custGeom>
          <a:ln w="12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04542" y="3876336"/>
            <a:ext cx="6038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1150" b="1" spc="-10" dirty="0">
                <a:latin typeface="Calibri"/>
                <a:cs typeface="Calibri"/>
              </a:rPr>
              <a:t>Interface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5" dirty="0">
                <a:latin typeface="Calibri"/>
                <a:cs typeface="Calibri"/>
              </a:rPr>
              <a:t>Functions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84159" y="4785457"/>
            <a:ext cx="691551" cy="320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158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49" y="320122"/>
                </a:lnTo>
                <a:lnTo>
                  <a:pt x="691549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11177" y="4797300"/>
            <a:ext cx="43815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Injector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9217" y="5438546"/>
            <a:ext cx="929640" cy="467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9230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306"/>
                </a:moveTo>
                <a:lnTo>
                  <a:pt x="929626" y="467306"/>
                </a:lnTo>
                <a:lnTo>
                  <a:pt x="929626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1246" y="5396316"/>
            <a:ext cx="929627" cy="46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1241" y="5396322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378"/>
                </a:moveTo>
                <a:lnTo>
                  <a:pt x="929626" y="466378"/>
                </a:lnTo>
                <a:lnTo>
                  <a:pt x="929626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0507" y="5354086"/>
            <a:ext cx="952320" cy="466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0518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9" y="466853"/>
                </a:lnTo>
                <a:lnTo>
                  <a:pt x="952329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4431" y="4785457"/>
            <a:ext cx="691551" cy="320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4452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43" y="320122"/>
                </a:lnTo>
                <a:lnTo>
                  <a:pt x="691543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28526" y="4797300"/>
            <a:ext cx="443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Probe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Inserter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4780" y="4785457"/>
            <a:ext cx="691551" cy="3201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4770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74" y="320122"/>
                </a:lnTo>
                <a:lnTo>
                  <a:pt x="691574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31108" y="4797300"/>
            <a:ext cx="4794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79205" y="4831177"/>
            <a:ext cx="884301" cy="3201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9204" y="4831181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5129" y="4785457"/>
            <a:ext cx="884301" cy="3201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5119" y="478546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9835" y="4739725"/>
            <a:ext cx="884301" cy="320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9834" y="473973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72268" y="4829012"/>
            <a:ext cx="739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Pair</a:t>
            </a:r>
            <a:r>
              <a:rPr sz="1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Checkers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97788" y="5438546"/>
            <a:ext cx="929640" cy="4672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97790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40" h="467360">
                <a:moveTo>
                  <a:pt x="0" y="467306"/>
                </a:moveTo>
                <a:lnTo>
                  <a:pt x="929626" y="467306"/>
                </a:lnTo>
                <a:lnTo>
                  <a:pt x="929626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9787" y="5396316"/>
            <a:ext cx="929640" cy="4663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9801" y="5396322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378"/>
                </a:moveTo>
                <a:lnTo>
                  <a:pt x="929626" y="466378"/>
                </a:lnTo>
                <a:lnTo>
                  <a:pt x="929626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9079" y="5354086"/>
            <a:ext cx="952320" cy="4668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9078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9" y="466853"/>
                </a:lnTo>
                <a:lnTo>
                  <a:pt x="952329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0627" y="3885008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40114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4227" y="4305261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7932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3409" y="4703183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812" y="82271"/>
                </a:lnTo>
                <a:lnTo>
                  <a:pt x="70603" y="9598"/>
                </a:lnTo>
                <a:lnTo>
                  <a:pt x="36201" y="9598"/>
                </a:lnTo>
                <a:lnTo>
                  <a:pt x="23831" y="8109"/>
                </a:lnTo>
                <a:lnTo>
                  <a:pt x="11705" y="4909"/>
                </a:lnTo>
                <a:lnTo>
                  <a:pt x="0" y="0"/>
                </a:lnTo>
                <a:close/>
              </a:path>
              <a:path w="73025" h="82550">
                <a:moveTo>
                  <a:pt x="72979" y="3801"/>
                </a:moveTo>
                <a:lnTo>
                  <a:pt x="60953" y="7444"/>
                </a:lnTo>
                <a:lnTo>
                  <a:pt x="48634" y="9376"/>
                </a:lnTo>
                <a:lnTo>
                  <a:pt x="36201" y="9598"/>
                </a:lnTo>
                <a:lnTo>
                  <a:pt x="70603" y="9598"/>
                </a:lnTo>
                <a:lnTo>
                  <a:pt x="72979" y="3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0627" y="5105586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35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19826" y="5271814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800" y="82271"/>
                </a:lnTo>
                <a:lnTo>
                  <a:pt x="76832" y="9598"/>
                </a:lnTo>
                <a:lnTo>
                  <a:pt x="36188" y="9598"/>
                </a:lnTo>
                <a:lnTo>
                  <a:pt x="23821" y="8109"/>
                </a:lnTo>
                <a:lnTo>
                  <a:pt x="11699" y="4910"/>
                </a:lnTo>
                <a:lnTo>
                  <a:pt x="0" y="0"/>
                </a:lnTo>
                <a:close/>
              </a:path>
              <a:path w="81914" h="82550">
                <a:moveTo>
                  <a:pt x="81591" y="0"/>
                </a:moveTo>
                <a:lnTo>
                  <a:pt x="72973" y="3800"/>
                </a:lnTo>
                <a:lnTo>
                  <a:pt x="60942" y="7443"/>
                </a:lnTo>
                <a:lnTo>
                  <a:pt x="48621" y="9376"/>
                </a:lnTo>
                <a:lnTo>
                  <a:pt x="36188" y="9598"/>
                </a:lnTo>
                <a:lnTo>
                  <a:pt x="76832" y="9598"/>
                </a:lnTo>
                <a:lnTo>
                  <a:pt x="81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4113" y="494551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87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2564" y="4913553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3949" y="0"/>
                </a:moveTo>
                <a:lnTo>
                  <a:pt x="7475" y="12064"/>
                </a:lnTo>
                <a:lnTo>
                  <a:pt x="9327" y="24409"/>
                </a:lnTo>
                <a:lnTo>
                  <a:pt x="9506" y="36860"/>
                </a:lnTo>
                <a:lnTo>
                  <a:pt x="8010" y="49241"/>
                </a:lnTo>
                <a:lnTo>
                  <a:pt x="4842" y="61377"/>
                </a:lnTo>
                <a:lnTo>
                  <a:pt x="0" y="73092"/>
                </a:lnTo>
                <a:lnTo>
                  <a:pt x="81594" y="31956"/>
                </a:lnTo>
                <a:lnTo>
                  <a:pt x="3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4113" y="4945519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573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5677" y="4945519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08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22836" y="4913606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4002" y="0"/>
                </a:moveTo>
                <a:lnTo>
                  <a:pt x="7547" y="12056"/>
                </a:lnTo>
                <a:lnTo>
                  <a:pt x="9407" y="24393"/>
                </a:lnTo>
                <a:lnTo>
                  <a:pt x="9583" y="36835"/>
                </a:lnTo>
                <a:lnTo>
                  <a:pt x="8073" y="49206"/>
                </a:lnTo>
                <a:lnTo>
                  <a:pt x="4879" y="61333"/>
                </a:lnTo>
                <a:lnTo>
                  <a:pt x="0" y="73040"/>
                </a:lnTo>
                <a:lnTo>
                  <a:pt x="81594" y="31904"/>
                </a:lnTo>
                <a:lnTo>
                  <a:pt x="4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7840" y="5105586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35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7039" y="5271814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271"/>
                </a:lnTo>
                <a:lnTo>
                  <a:pt x="76833" y="9598"/>
                </a:lnTo>
                <a:lnTo>
                  <a:pt x="36133" y="9598"/>
                </a:lnTo>
                <a:lnTo>
                  <a:pt x="23774" y="8109"/>
                </a:lnTo>
                <a:lnTo>
                  <a:pt x="11670" y="4909"/>
                </a:lnTo>
                <a:lnTo>
                  <a:pt x="0" y="0"/>
                </a:lnTo>
                <a:close/>
              </a:path>
              <a:path w="81914" h="82550">
                <a:moveTo>
                  <a:pt x="81594" y="0"/>
                </a:moveTo>
                <a:lnTo>
                  <a:pt x="72952" y="3801"/>
                </a:lnTo>
                <a:lnTo>
                  <a:pt x="60900" y="7444"/>
                </a:lnTo>
                <a:lnTo>
                  <a:pt x="48568" y="9376"/>
                </a:lnTo>
                <a:lnTo>
                  <a:pt x="36133" y="9598"/>
                </a:lnTo>
                <a:lnTo>
                  <a:pt x="76833" y="9598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856" y="5663484"/>
            <a:ext cx="213360" cy="8890"/>
          </a:xfrm>
          <a:custGeom>
            <a:avLst/>
            <a:gdLst/>
            <a:ahLst/>
            <a:cxnLst/>
            <a:rect l="l" t="t" r="r" b="b"/>
            <a:pathLst>
              <a:path w="213360" h="8889">
                <a:moveTo>
                  <a:pt x="213102" y="0"/>
                </a:moveTo>
                <a:lnTo>
                  <a:pt x="0" y="8729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71958" y="5167854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359"/>
                </a:moveTo>
                <a:lnTo>
                  <a:pt x="0" y="0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9803" y="5105579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68190" y="72673"/>
                </a:moveTo>
                <a:lnTo>
                  <a:pt x="36819" y="72673"/>
                </a:lnTo>
                <a:lnTo>
                  <a:pt x="49177" y="74162"/>
                </a:lnTo>
                <a:lnTo>
                  <a:pt x="61281" y="77361"/>
                </a:lnTo>
                <a:lnTo>
                  <a:pt x="72952" y="82271"/>
                </a:lnTo>
                <a:lnTo>
                  <a:pt x="68190" y="72673"/>
                </a:lnTo>
                <a:close/>
              </a:path>
              <a:path w="73025" h="82550">
                <a:moveTo>
                  <a:pt x="32139" y="0"/>
                </a:moveTo>
                <a:lnTo>
                  <a:pt x="0" y="78469"/>
                </a:lnTo>
                <a:lnTo>
                  <a:pt x="12051" y="74827"/>
                </a:lnTo>
                <a:lnTo>
                  <a:pt x="24384" y="72895"/>
                </a:lnTo>
                <a:lnTo>
                  <a:pt x="36819" y="72673"/>
                </a:lnTo>
                <a:lnTo>
                  <a:pt x="68190" y="72673"/>
                </a:lnTo>
                <a:lnTo>
                  <a:pt x="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8111" y="494551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1722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6371" y="4904375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81594" y="0"/>
                </a:moveTo>
                <a:lnTo>
                  <a:pt x="0" y="41135"/>
                </a:lnTo>
                <a:lnTo>
                  <a:pt x="77667" y="73118"/>
                </a:lnTo>
                <a:lnTo>
                  <a:pt x="74150" y="61054"/>
                </a:lnTo>
                <a:lnTo>
                  <a:pt x="72301" y="48707"/>
                </a:lnTo>
                <a:lnTo>
                  <a:pt x="72122" y="36253"/>
                </a:lnTo>
                <a:lnTo>
                  <a:pt x="73611" y="23866"/>
                </a:lnTo>
                <a:lnTo>
                  <a:pt x="76768" y="11724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6971" y="5105586"/>
            <a:ext cx="0" cy="567055"/>
          </a:xfrm>
          <a:custGeom>
            <a:avLst/>
            <a:gdLst/>
            <a:ahLst/>
            <a:cxnLst/>
            <a:rect l="l" t="t" r="r" b="b"/>
            <a:pathLst>
              <a:path h="567054">
                <a:moveTo>
                  <a:pt x="0" y="567044"/>
                </a:moveTo>
                <a:lnTo>
                  <a:pt x="0" y="0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66971" y="5672630"/>
            <a:ext cx="210820" cy="3810"/>
          </a:xfrm>
          <a:custGeom>
            <a:avLst/>
            <a:gdLst/>
            <a:ahLst/>
            <a:cxnLst/>
            <a:rect l="l" t="t" r="r" b="b"/>
            <a:pathLst>
              <a:path w="210820" h="3810">
                <a:moveTo>
                  <a:pt x="0" y="0"/>
                </a:moveTo>
                <a:lnTo>
                  <a:pt x="210370" y="3535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56874" y="563469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1249" y="0"/>
                </a:moveTo>
                <a:lnTo>
                  <a:pt x="5117" y="9372"/>
                </a:lnTo>
                <a:lnTo>
                  <a:pt x="8446" y="21476"/>
                </a:lnTo>
                <a:lnTo>
                  <a:pt x="10096" y="33833"/>
                </a:lnTo>
                <a:lnTo>
                  <a:pt x="10073" y="46266"/>
                </a:lnTo>
                <a:lnTo>
                  <a:pt x="8379" y="58599"/>
                </a:lnTo>
                <a:lnTo>
                  <a:pt x="5020" y="70656"/>
                </a:lnTo>
                <a:lnTo>
                  <a:pt x="0" y="82262"/>
                </a:lnTo>
                <a:lnTo>
                  <a:pt x="82204" y="42519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58669" y="5517277"/>
            <a:ext cx="57531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79520" y="5517277"/>
            <a:ext cx="67056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Bug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30839" y="5594732"/>
            <a:ext cx="53975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spc="-5" dirty="0"/>
              <a:t>P</a:t>
            </a:r>
            <a:r>
              <a:rPr dirty="0"/>
              <a:t>HASE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z="4000" spc="-15" dirty="0"/>
              <a:t>: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spc="5" dirty="0"/>
              <a:t>U</a:t>
            </a:r>
            <a:r>
              <a:rPr dirty="0"/>
              <a:t>NT</a:t>
            </a:r>
            <a:r>
              <a:rPr spc="5" dirty="0"/>
              <a:t>I</a:t>
            </a:r>
            <a:r>
              <a:rPr dirty="0"/>
              <a:t>ME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-5" dirty="0"/>
              <a:t>TESTI</a:t>
            </a:r>
            <a:r>
              <a:rPr spc="5" dirty="0"/>
              <a:t>N</a:t>
            </a:r>
            <a:r>
              <a:rPr dirty="0"/>
              <a:t>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4078604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Bug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epo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ashes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ngs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esou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e-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ase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772" y="4533933"/>
            <a:ext cx="5328391" cy="685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770" y="4533944"/>
            <a:ext cx="5328920" cy="686435"/>
          </a:xfrm>
          <a:custGeom>
            <a:avLst/>
            <a:gdLst/>
            <a:ahLst/>
            <a:cxnLst/>
            <a:rect l="l" t="t" r="r" b="b"/>
            <a:pathLst>
              <a:path w="5328920" h="686435">
                <a:moveTo>
                  <a:pt x="0" y="685952"/>
                </a:moveTo>
                <a:lnTo>
                  <a:pt x="5328395" y="685952"/>
                </a:lnTo>
                <a:lnTo>
                  <a:pt x="5328395" y="0"/>
                </a:lnTo>
                <a:lnTo>
                  <a:pt x="0" y="0"/>
                </a:lnTo>
                <a:lnTo>
                  <a:pt x="0" y="685952"/>
                </a:lnTo>
                <a:close/>
              </a:path>
            </a:pathLst>
          </a:custGeom>
          <a:ln w="12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1879" y="4577710"/>
            <a:ext cx="53276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E</a:t>
            </a:r>
            <a:r>
              <a:rPr sz="1250" b="1" spc="-5" dirty="0">
                <a:latin typeface="Calibri"/>
                <a:cs typeface="Calibri"/>
              </a:rPr>
              <a:t>H-</a:t>
            </a:r>
            <a:r>
              <a:rPr sz="1250" b="1" dirty="0">
                <a:latin typeface="Calibri"/>
                <a:cs typeface="Calibri"/>
              </a:rPr>
              <a:t>Test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3298" y="5438546"/>
            <a:ext cx="929627" cy="467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3297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306"/>
                </a:moveTo>
                <a:lnTo>
                  <a:pt x="929641" y="467306"/>
                </a:lnTo>
                <a:lnTo>
                  <a:pt x="929641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513" y="4785457"/>
            <a:ext cx="680228" cy="320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513" y="4785462"/>
            <a:ext cx="680720" cy="320675"/>
          </a:xfrm>
          <a:custGeom>
            <a:avLst/>
            <a:gdLst/>
            <a:ahLst/>
            <a:cxnLst/>
            <a:rect l="l" t="t" r="r" b="b"/>
            <a:pathLst>
              <a:path w="680719" h="320675">
                <a:moveTo>
                  <a:pt x="0" y="320122"/>
                </a:moveTo>
                <a:lnTo>
                  <a:pt x="680228" y="320122"/>
                </a:lnTo>
                <a:lnTo>
                  <a:pt x="680228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667" y="4797300"/>
            <a:ext cx="5124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855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Extractor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5267" y="5396316"/>
            <a:ext cx="929640" cy="46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266" y="5396322"/>
            <a:ext cx="930275" cy="466725"/>
          </a:xfrm>
          <a:custGeom>
            <a:avLst/>
            <a:gdLst/>
            <a:ahLst/>
            <a:cxnLst/>
            <a:rect l="l" t="t" r="r" b="b"/>
            <a:pathLst>
              <a:path w="930275" h="466725">
                <a:moveTo>
                  <a:pt x="0" y="466378"/>
                </a:moveTo>
                <a:lnTo>
                  <a:pt x="929653" y="466378"/>
                </a:lnTo>
                <a:lnTo>
                  <a:pt x="929653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576" y="5354086"/>
            <a:ext cx="952320" cy="466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577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3" y="466853"/>
                </a:lnTo>
                <a:lnTo>
                  <a:pt x="952323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0627" y="388500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86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9826" y="4703183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800" y="82271"/>
                </a:lnTo>
                <a:lnTo>
                  <a:pt x="70596" y="9598"/>
                </a:lnTo>
                <a:lnTo>
                  <a:pt x="36188" y="9598"/>
                </a:lnTo>
                <a:lnTo>
                  <a:pt x="23821" y="8109"/>
                </a:lnTo>
                <a:lnTo>
                  <a:pt x="11699" y="4910"/>
                </a:lnTo>
                <a:lnTo>
                  <a:pt x="0" y="0"/>
                </a:lnTo>
                <a:close/>
              </a:path>
              <a:path w="73025" h="82550">
                <a:moveTo>
                  <a:pt x="72973" y="3800"/>
                </a:moveTo>
                <a:lnTo>
                  <a:pt x="60942" y="7443"/>
                </a:lnTo>
                <a:lnTo>
                  <a:pt x="48621" y="9376"/>
                </a:lnTo>
                <a:lnTo>
                  <a:pt x="36188" y="9598"/>
                </a:lnTo>
                <a:lnTo>
                  <a:pt x="70596" y="9598"/>
                </a:lnTo>
                <a:lnTo>
                  <a:pt x="72973" y="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0741" y="3459289"/>
            <a:ext cx="3514725" cy="915035"/>
          </a:xfrm>
          <a:custGeom>
            <a:avLst/>
            <a:gdLst/>
            <a:ahLst/>
            <a:cxnLst/>
            <a:rect l="l" t="t" r="r" b="b"/>
            <a:pathLst>
              <a:path w="3514725" h="915035">
                <a:moveTo>
                  <a:pt x="0" y="914601"/>
                </a:moveTo>
                <a:lnTo>
                  <a:pt x="3514562" y="914601"/>
                </a:lnTo>
                <a:lnTo>
                  <a:pt x="3514562" y="0"/>
                </a:lnTo>
                <a:lnTo>
                  <a:pt x="0" y="0"/>
                </a:lnTo>
                <a:lnTo>
                  <a:pt x="0" y="914601"/>
                </a:lnTo>
                <a:close/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9314" y="3535280"/>
            <a:ext cx="104140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dirty="0">
                <a:latin typeface="Calibri"/>
                <a:cs typeface="Calibri"/>
              </a:rPr>
              <a:t>OS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source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Calibri"/>
                <a:cs typeface="Calibri"/>
              </a:rPr>
              <a:t>code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6602" y="3899879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9637" y="3899879"/>
            <a:ext cx="1371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70795" y="3678814"/>
            <a:ext cx="651607" cy="626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00542" y="3890532"/>
            <a:ext cx="3670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985">
              <a:lnSpc>
                <a:spcPct val="101600"/>
              </a:lnSpc>
            </a:pPr>
            <a:r>
              <a:rPr sz="1000" b="1" dirty="0">
                <a:latin typeface="Calibri"/>
                <a:cs typeface="Calibri"/>
              </a:rPr>
              <a:t>Target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Driver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7096" y="3747241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40" y="0"/>
                </a:moveTo>
                <a:lnTo>
                  <a:pt x="117591" y="0"/>
                </a:lnTo>
                <a:lnTo>
                  <a:pt x="103662" y="2712"/>
                </a:lnTo>
                <a:lnTo>
                  <a:pt x="81259" y="2712"/>
                </a:lnTo>
                <a:lnTo>
                  <a:pt x="64465" y="10942"/>
                </a:lnTo>
                <a:lnTo>
                  <a:pt x="55991" y="13715"/>
                </a:lnTo>
                <a:lnTo>
                  <a:pt x="53279" y="19171"/>
                </a:lnTo>
                <a:lnTo>
                  <a:pt x="44805" y="29992"/>
                </a:lnTo>
                <a:lnTo>
                  <a:pt x="39197" y="40965"/>
                </a:lnTo>
                <a:lnTo>
                  <a:pt x="36484" y="49042"/>
                </a:lnTo>
                <a:lnTo>
                  <a:pt x="30876" y="51755"/>
                </a:lnTo>
                <a:lnTo>
                  <a:pt x="27980" y="59984"/>
                </a:lnTo>
                <a:lnTo>
                  <a:pt x="22402" y="65486"/>
                </a:lnTo>
                <a:lnTo>
                  <a:pt x="19690" y="70972"/>
                </a:lnTo>
                <a:lnTo>
                  <a:pt x="16794" y="73712"/>
                </a:lnTo>
                <a:lnTo>
                  <a:pt x="8473" y="76294"/>
                </a:lnTo>
                <a:lnTo>
                  <a:pt x="0" y="81783"/>
                </a:lnTo>
                <a:lnTo>
                  <a:pt x="0" y="517839"/>
                </a:lnTo>
                <a:lnTo>
                  <a:pt x="851093" y="517839"/>
                </a:lnTo>
                <a:lnTo>
                  <a:pt x="851093" y="114525"/>
                </a:lnTo>
                <a:lnTo>
                  <a:pt x="842771" y="100809"/>
                </a:lnTo>
                <a:lnTo>
                  <a:pt x="839906" y="95487"/>
                </a:lnTo>
                <a:lnTo>
                  <a:pt x="831555" y="90010"/>
                </a:lnTo>
                <a:lnTo>
                  <a:pt x="814760" y="84524"/>
                </a:lnTo>
                <a:lnTo>
                  <a:pt x="795101" y="76294"/>
                </a:lnTo>
                <a:lnTo>
                  <a:pt x="375147" y="76294"/>
                </a:lnTo>
                <a:lnTo>
                  <a:pt x="361248" y="73712"/>
                </a:lnTo>
                <a:lnTo>
                  <a:pt x="355640" y="73712"/>
                </a:lnTo>
                <a:lnTo>
                  <a:pt x="355640" y="68223"/>
                </a:lnTo>
                <a:lnTo>
                  <a:pt x="352775" y="59984"/>
                </a:lnTo>
                <a:lnTo>
                  <a:pt x="350032" y="46451"/>
                </a:lnTo>
                <a:lnTo>
                  <a:pt x="341558" y="32735"/>
                </a:lnTo>
                <a:lnTo>
                  <a:pt x="338846" y="27249"/>
                </a:lnTo>
                <a:lnTo>
                  <a:pt x="333237" y="21945"/>
                </a:lnTo>
                <a:lnTo>
                  <a:pt x="319156" y="10942"/>
                </a:lnTo>
                <a:lnTo>
                  <a:pt x="299648" y="2712"/>
                </a:lnTo>
                <a:lnTo>
                  <a:pt x="29404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090" y="3747246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173" y="76301"/>
                </a:moveTo>
                <a:lnTo>
                  <a:pt x="781173" y="76301"/>
                </a:lnTo>
                <a:lnTo>
                  <a:pt x="375152" y="76301"/>
                </a:lnTo>
                <a:lnTo>
                  <a:pt x="361251" y="73718"/>
                </a:lnTo>
                <a:lnTo>
                  <a:pt x="355636" y="73718"/>
                </a:lnTo>
                <a:lnTo>
                  <a:pt x="355636" y="68230"/>
                </a:lnTo>
                <a:lnTo>
                  <a:pt x="352752" y="60003"/>
                </a:lnTo>
                <a:lnTo>
                  <a:pt x="350051" y="46462"/>
                </a:lnTo>
                <a:lnTo>
                  <a:pt x="341552" y="32750"/>
                </a:lnTo>
                <a:lnTo>
                  <a:pt x="338851" y="27271"/>
                </a:lnTo>
                <a:lnTo>
                  <a:pt x="333236" y="21945"/>
                </a:lnTo>
                <a:lnTo>
                  <a:pt x="319153" y="10957"/>
                </a:lnTo>
                <a:lnTo>
                  <a:pt x="299666" y="2724"/>
                </a:lnTo>
                <a:lnTo>
                  <a:pt x="294051" y="0"/>
                </a:lnTo>
                <a:lnTo>
                  <a:pt x="117584" y="0"/>
                </a:lnTo>
                <a:lnTo>
                  <a:pt x="103683" y="2724"/>
                </a:lnTo>
                <a:lnTo>
                  <a:pt x="92483" y="2724"/>
                </a:lnTo>
                <a:lnTo>
                  <a:pt x="83984" y="2724"/>
                </a:lnTo>
                <a:lnTo>
                  <a:pt x="81283" y="2724"/>
                </a:lnTo>
                <a:lnTo>
                  <a:pt x="64468" y="10957"/>
                </a:lnTo>
                <a:lnTo>
                  <a:pt x="55999" y="13712"/>
                </a:lnTo>
                <a:lnTo>
                  <a:pt x="53268" y="19191"/>
                </a:lnTo>
                <a:lnTo>
                  <a:pt x="44799" y="29995"/>
                </a:lnTo>
                <a:lnTo>
                  <a:pt x="39214" y="40953"/>
                </a:lnTo>
                <a:lnTo>
                  <a:pt x="36483" y="49033"/>
                </a:lnTo>
                <a:lnTo>
                  <a:pt x="30868" y="51776"/>
                </a:lnTo>
                <a:lnTo>
                  <a:pt x="27984" y="60003"/>
                </a:lnTo>
                <a:lnTo>
                  <a:pt x="22399" y="65491"/>
                </a:lnTo>
                <a:lnTo>
                  <a:pt x="19698" y="70982"/>
                </a:lnTo>
                <a:lnTo>
                  <a:pt x="16815" y="73718"/>
                </a:lnTo>
                <a:lnTo>
                  <a:pt x="8498" y="76301"/>
                </a:lnTo>
                <a:lnTo>
                  <a:pt x="0" y="81792"/>
                </a:lnTo>
                <a:lnTo>
                  <a:pt x="0" y="90020"/>
                </a:lnTo>
                <a:lnTo>
                  <a:pt x="0" y="258919"/>
                </a:lnTo>
                <a:lnTo>
                  <a:pt x="0" y="517845"/>
                </a:lnTo>
                <a:lnTo>
                  <a:pt x="434035" y="517845"/>
                </a:lnTo>
                <a:lnTo>
                  <a:pt x="851105" y="517845"/>
                </a:lnTo>
                <a:lnTo>
                  <a:pt x="851105" y="258919"/>
                </a:lnTo>
                <a:lnTo>
                  <a:pt x="851105" y="125500"/>
                </a:lnTo>
                <a:lnTo>
                  <a:pt x="851105" y="114534"/>
                </a:lnTo>
                <a:lnTo>
                  <a:pt x="842788" y="100818"/>
                </a:lnTo>
                <a:lnTo>
                  <a:pt x="839905" y="95496"/>
                </a:lnTo>
                <a:lnTo>
                  <a:pt x="831588" y="90020"/>
                </a:lnTo>
                <a:lnTo>
                  <a:pt x="814773" y="84529"/>
                </a:lnTo>
                <a:lnTo>
                  <a:pt x="795105" y="76301"/>
                </a:lnTo>
                <a:lnTo>
                  <a:pt x="781173" y="76301"/>
                </a:lnTo>
                <a:close/>
              </a:path>
            </a:pathLst>
          </a:custGeom>
          <a:ln w="12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44696" y="3873593"/>
            <a:ext cx="4521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</a:pPr>
            <a:r>
              <a:rPr sz="1150" b="1" spc="-15" dirty="0">
                <a:latin typeface="Calibri"/>
                <a:cs typeface="Calibri"/>
              </a:rPr>
              <a:t>Other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Drivers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2786" y="3749954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294040" y="0"/>
                </a:moveTo>
                <a:lnTo>
                  <a:pt x="117591" y="0"/>
                </a:lnTo>
                <a:lnTo>
                  <a:pt x="103662" y="2743"/>
                </a:lnTo>
                <a:lnTo>
                  <a:pt x="81259" y="2743"/>
                </a:lnTo>
                <a:lnTo>
                  <a:pt x="64465" y="10820"/>
                </a:lnTo>
                <a:lnTo>
                  <a:pt x="55991" y="13563"/>
                </a:lnTo>
                <a:lnTo>
                  <a:pt x="53248" y="19049"/>
                </a:lnTo>
                <a:lnTo>
                  <a:pt x="44775" y="30022"/>
                </a:lnTo>
                <a:lnTo>
                  <a:pt x="39197" y="40843"/>
                </a:lnTo>
                <a:lnTo>
                  <a:pt x="36454" y="49042"/>
                </a:lnTo>
                <a:lnTo>
                  <a:pt x="30876" y="51815"/>
                </a:lnTo>
                <a:lnTo>
                  <a:pt x="27980" y="60045"/>
                </a:lnTo>
                <a:lnTo>
                  <a:pt x="22372" y="65355"/>
                </a:lnTo>
                <a:lnTo>
                  <a:pt x="19659" y="70832"/>
                </a:lnTo>
                <a:lnTo>
                  <a:pt x="16794" y="73581"/>
                </a:lnTo>
                <a:lnTo>
                  <a:pt x="8473" y="76321"/>
                </a:lnTo>
                <a:lnTo>
                  <a:pt x="0" y="81811"/>
                </a:lnTo>
                <a:lnTo>
                  <a:pt x="0" y="517876"/>
                </a:lnTo>
                <a:lnTo>
                  <a:pt x="851245" y="517876"/>
                </a:lnTo>
                <a:lnTo>
                  <a:pt x="851245" y="114397"/>
                </a:lnTo>
                <a:lnTo>
                  <a:pt x="842741" y="100849"/>
                </a:lnTo>
                <a:lnTo>
                  <a:pt x="840028" y="95359"/>
                </a:lnTo>
                <a:lnTo>
                  <a:pt x="831555" y="89870"/>
                </a:lnTo>
                <a:lnTo>
                  <a:pt x="814760" y="84548"/>
                </a:lnTo>
                <a:lnTo>
                  <a:pt x="795253" y="76321"/>
                </a:lnTo>
                <a:lnTo>
                  <a:pt x="375300" y="76321"/>
                </a:lnTo>
                <a:lnTo>
                  <a:pt x="361218" y="73581"/>
                </a:lnTo>
                <a:lnTo>
                  <a:pt x="355610" y="73581"/>
                </a:lnTo>
                <a:lnTo>
                  <a:pt x="355610" y="68095"/>
                </a:lnTo>
                <a:lnTo>
                  <a:pt x="352897" y="60045"/>
                </a:lnTo>
                <a:lnTo>
                  <a:pt x="350032" y="46329"/>
                </a:lnTo>
                <a:lnTo>
                  <a:pt x="341711" y="32765"/>
                </a:lnTo>
                <a:lnTo>
                  <a:pt x="338815" y="27279"/>
                </a:lnTo>
                <a:lnTo>
                  <a:pt x="333237" y="21793"/>
                </a:lnTo>
                <a:lnTo>
                  <a:pt x="319308" y="10820"/>
                </a:lnTo>
                <a:lnTo>
                  <a:pt x="299618" y="2743"/>
                </a:lnTo>
                <a:lnTo>
                  <a:pt x="294040" y="0"/>
                </a:lnTo>
                <a:close/>
              </a:path>
            </a:pathLst>
          </a:custGeom>
          <a:solidFill>
            <a:srgbClr val="C4D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2788" y="3749970"/>
            <a:ext cx="851535" cy="518159"/>
          </a:xfrm>
          <a:custGeom>
            <a:avLst/>
            <a:gdLst/>
            <a:ahLst/>
            <a:cxnLst/>
            <a:rect l="l" t="t" r="r" b="b"/>
            <a:pathLst>
              <a:path w="851535" h="518160">
                <a:moveTo>
                  <a:pt x="781143" y="76317"/>
                </a:moveTo>
                <a:lnTo>
                  <a:pt x="781143" y="76317"/>
                </a:lnTo>
                <a:lnTo>
                  <a:pt x="375304" y="76317"/>
                </a:lnTo>
                <a:lnTo>
                  <a:pt x="361221" y="73577"/>
                </a:lnTo>
                <a:lnTo>
                  <a:pt x="355605" y="73577"/>
                </a:lnTo>
                <a:lnTo>
                  <a:pt x="355605" y="68089"/>
                </a:lnTo>
                <a:lnTo>
                  <a:pt x="352904" y="60030"/>
                </a:lnTo>
                <a:lnTo>
                  <a:pt x="350021" y="46309"/>
                </a:lnTo>
                <a:lnTo>
                  <a:pt x="341704" y="32750"/>
                </a:lnTo>
                <a:lnTo>
                  <a:pt x="338821" y="27271"/>
                </a:lnTo>
                <a:lnTo>
                  <a:pt x="333206" y="21792"/>
                </a:lnTo>
                <a:lnTo>
                  <a:pt x="319304" y="10835"/>
                </a:lnTo>
                <a:lnTo>
                  <a:pt x="299606" y="2754"/>
                </a:lnTo>
                <a:lnTo>
                  <a:pt x="294021" y="0"/>
                </a:lnTo>
                <a:lnTo>
                  <a:pt x="117584" y="0"/>
                </a:lnTo>
                <a:lnTo>
                  <a:pt x="103652" y="2754"/>
                </a:lnTo>
                <a:lnTo>
                  <a:pt x="92452" y="2754"/>
                </a:lnTo>
                <a:lnTo>
                  <a:pt x="83984" y="2754"/>
                </a:lnTo>
                <a:lnTo>
                  <a:pt x="81252" y="2754"/>
                </a:lnTo>
                <a:lnTo>
                  <a:pt x="64468" y="10835"/>
                </a:lnTo>
                <a:lnTo>
                  <a:pt x="55969" y="13559"/>
                </a:lnTo>
                <a:lnTo>
                  <a:pt x="53268" y="19037"/>
                </a:lnTo>
                <a:lnTo>
                  <a:pt x="44769" y="30026"/>
                </a:lnTo>
                <a:lnTo>
                  <a:pt x="39184" y="40830"/>
                </a:lnTo>
                <a:lnTo>
                  <a:pt x="36452" y="49051"/>
                </a:lnTo>
                <a:lnTo>
                  <a:pt x="30868" y="51803"/>
                </a:lnTo>
                <a:lnTo>
                  <a:pt x="27984" y="60030"/>
                </a:lnTo>
                <a:lnTo>
                  <a:pt x="22369" y="65350"/>
                </a:lnTo>
                <a:lnTo>
                  <a:pt x="19668" y="70829"/>
                </a:lnTo>
                <a:lnTo>
                  <a:pt x="16784" y="73577"/>
                </a:lnTo>
                <a:lnTo>
                  <a:pt x="8468" y="76317"/>
                </a:lnTo>
                <a:lnTo>
                  <a:pt x="0" y="81805"/>
                </a:lnTo>
                <a:lnTo>
                  <a:pt x="0" y="89867"/>
                </a:lnTo>
                <a:lnTo>
                  <a:pt x="0" y="258935"/>
                </a:lnTo>
                <a:lnTo>
                  <a:pt x="0" y="517870"/>
                </a:lnTo>
                <a:lnTo>
                  <a:pt x="434005" y="517870"/>
                </a:lnTo>
                <a:lnTo>
                  <a:pt x="851226" y="517870"/>
                </a:lnTo>
                <a:lnTo>
                  <a:pt x="851226" y="258935"/>
                </a:lnTo>
                <a:lnTo>
                  <a:pt x="851226" y="125360"/>
                </a:lnTo>
                <a:lnTo>
                  <a:pt x="851226" y="114393"/>
                </a:lnTo>
                <a:lnTo>
                  <a:pt x="842758" y="100843"/>
                </a:lnTo>
                <a:lnTo>
                  <a:pt x="840026" y="95355"/>
                </a:lnTo>
                <a:lnTo>
                  <a:pt x="831558" y="89867"/>
                </a:lnTo>
                <a:lnTo>
                  <a:pt x="814743" y="84544"/>
                </a:lnTo>
                <a:lnTo>
                  <a:pt x="795257" y="76317"/>
                </a:lnTo>
                <a:lnTo>
                  <a:pt x="781143" y="76317"/>
                </a:lnTo>
                <a:close/>
              </a:path>
            </a:pathLst>
          </a:custGeom>
          <a:ln w="12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04542" y="3876336"/>
            <a:ext cx="6038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1150" b="1" spc="-10" dirty="0">
                <a:latin typeface="Calibri"/>
                <a:cs typeface="Calibri"/>
              </a:rPr>
              <a:t>Interface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-15" dirty="0">
                <a:latin typeface="Calibri"/>
                <a:cs typeface="Calibri"/>
              </a:rPr>
              <a:t>Functions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84159" y="4785457"/>
            <a:ext cx="691551" cy="3201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158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49" y="320122"/>
                </a:lnTo>
                <a:lnTo>
                  <a:pt x="691549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11177" y="4797300"/>
            <a:ext cx="43815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Fault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Injector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9217" y="5438546"/>
            <a:ext cx="929640" cy="467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9230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39" h="467360">
                <a:moveTo>
                  <a:pt x="0" y="467306"/>
                </a:moveTo>
                <a:lnTo>
                  <a:pt x="929626" y="467306"/>
                </a:lnTo>
                <a:lnTo>
                  <a:pt x="929626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1246" y="5396316"/>
            <a:ext cx="929627" cy="46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1241" y="5396322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39" h="466725">
                <a:moveTo>
                  <a:pt x="0" y="466378"/>
                </a:moveTo>
                <a:lnTo>
                  <a:pt x="929626" y="466378"/>
                </a:lnTo>
                <a:lnTo>
                  <a:pt x="929626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0507" y="5354086"/>
            <a:ext cx="952320" cy="466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0518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9" y="466853"/>
                </a:lnTo>
                <a:lnTo>
                  <a:pt x="952329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4431" y="4785457"/>
            <a:ext cx="691551" cy="320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4452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43" y="320122"/>
                </a:lnTo>
                <a:lnTo>
                  <a:pt x="691543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28526" y="4797300"/>
            <a:ext cx="4438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Probe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Inserter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4780" y="4785457"/>
            <a:ext cx="691551" cy="3201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4770" y="4785462"/>
            <a:ext cx="692150" cy="320675"/>
          </a:xfrm>
          <a:custGeom>
            <a:avLst/>
            <a:gdLst/>
            <a:ahLst/>
            <a:cxnLst/>
            <a:rect l="l" t="t" r="r" b="b"/>
            <a:pathLst>
              <a:path w="692150" h="320675">
                <a:moveTo>
                  <a:pt x="0" y="320122"/>
                </a:moveTo>
                <a:lnTo>
                  <a:pt x="691574" y="320122"/>
                </a:lnTo>
                <a:lnTo>
                  <a:pt x="691574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31108" y="4797300"/>
            <a:ext cx="4794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16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r>
              <a:rPr sz="1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79205" y="4831177"/>
            <a:ext cx="884301" cy="3201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9204" y="4831181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5129" y="4785457"/>
            <a:ext cx="884301" cy="3201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5119" y="478546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9835" y="4739725"/>
            <a:ext cx="884301" cy="320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9834" y="4739732"/>
            <a:ext cx="884555" cy="320675"/>
          </a:xfrm>
          <a:custGeom>
            <a:avLst/>
            <a:gdLst/>
            <a:ahLst/>
            <a:cxnLst/>
            <a:rect l="l" t="t" r="r" b="b"/>
            <a:pathLst>
              <a:path w="884554" h="320675">
                <a:moveTo>
                  <a:pt x="0" y="320122"/>
                </a:moveTo>
                <a:lnTo>
                  <a:pt x="884310" y="320122"/>
                </a:lnTo>
                <a:lnTo>
                  <a:pt x="884310" y="0"/>
                </a:lnTo>
                <a:lnTo>
                  <a:pt x="0" y="0"/>
                </a:lnTo>
                <a:lnTo>
                  <a:pt x="0" y="320122"/>
                </a:lnTo>
                <a:close/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72268" y="4829012"/>
            <a:ext cx="739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Pair</a:t>
            </a:r>
            <a:r>
              <a:rPr sz="1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C00000"/>
                </a:solidFill>
                <a:latin typeface="Calibri"/>
                <a:cs typeface="Calibri"/>
              </a:rPr>
              <a:t>Checkers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97788" y="5438546"/>
            <a:ext cx="929640" cy="4672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97790" y="5438555"/>
            <a:ext cx="929640" cy="467359"/>
          </a:xfrm>
          <a:custGeom>
            <a:avLst/>
            <a:gdLst/>
            <a:ahLst/>
            <a:cxnLst/>
            <a:rect l="l" t="t" r="r" b="b"/>
            <a:pathLst>
              <a:path w="929640" h="467360">
                <a:moveTo>
                  <a:pt x="0" y="467306"/>
                </a:moveTo>
                <a:lnTo>
                  <a:pt x="929626" y="467306"/>
                </a:lnTo>
                <a:lnTo>
                  <a:pt x="929626" y="0"/>
                </a:lnTo>
                <a:lnTo>
                  <a:pt x="0" y="0"/>
                </a:lnTo>
                <a:lnTo>
                  <a:pt x="0" y="467306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9787" y="5396316"/>
            <a:ext cx="929640" cy="4663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9801" y="5396322"/>
            <a:ext cx="929640" cy="466725"/>
          </a:xfrm>
          <a:custGeom>
            <a:avLst/>
            <a:gdLst/>
            <a:ahLst/>
            <a:cxnLst/>
            <a:rect l="l" t="t" r="r" b="b"/>
            <a:pathLst>
              <a:path w="929640" h="466725">
                <a:moveTo>
                  <a:pt x="0" y="466378"/>
                </a:moveTo>
                <a:lnTo>
                  <a:pt x="929626" y="466378"/>
                </a:lnTo>
                <a:lnTo>
                  <a:pt x="929626" y="0"/>
                </a:lnTo>
                <a:lnTo>
                  <a:pt x="0" y="0"/>
                </a:lnTo>
                <a:lnTo>
                  <a:pt x="0" y="466378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9079" y="5354086"/>
            <a:ext cx="952320" cy="4668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9078" y="5354093"/>
            <a:ext cx="952500" cy="467359"/>
          </a:xfrm>
          <a:custGeom>
            <a:avLst/>
            <a:gdLst/>
            <a:ahLst/>
            <a:cxnLst/>
            <a:rect l="l" t="t" r="r" b="b"/>
            <a:pathLst>
              <a:path w="952500" h="467360">
                <a:moveTo>
                  <a:pt x="0" y="466853"/>
                </a:moveTo>
                <a:lnTo>
                  <a:pt x="952329" y="466853"/>
                </a:lnTo>
                <a:lnTo>
                  <a:pt x="952329" y="0"/>
                </a:lnTo>
                <a:lnTo>
                  <a:pt x="0" y="0"/>
                </a:lnTo>
                <a:lnTo>
                  <a:pt x="0" y="466853"/>
                </a:lnTo>
                <a:close/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0627" y="3885008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40114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4227" y="4305261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7932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3409" y="4703183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0" y="0"/>
                </a:moveTo>
                <a:lnTo>
                  <a:pt x="40812" y="82271"/>
                </a:lnTo>
                <a:lnTo>
                  <a:pt x="70603" y="9598"/>
                </a:lnTo>
                <a:lnTo>
                  <a:pt x="36201" y="9598"/>
                </a:lnTo>
                <a:lnTo>
                  <a:pt x="23831" y="8109"/>
                </a:lnTo>
                <a:lnTo>
                  <a:pt x="11705" y="4909"/>
                </a:lnTo>
                <a:lnTo>
                  <a:pt x="0" y="0"/>
                </a:lnTo>
                <a:close/>
              </a:path>
              <a:path w="73025" h="82550">
                <a:moveTo>
                  <a:pt x="72979" y="3801"/>
                </a:moveTo>
                <a:lnTo>
                  <a:pt x="60953" y="7444"/>
                </a:lnTo>
                <a:lnTo>
                  <a:pt x="48634" y="9376"/>
                </a:lnTo>
                <a:lnTo>
                  <a:pt x="36201" y="9598"/>
                </a:lnTo>
                <a:lnTo>
                  <a:pt x="70603" y="9598"/>
                </a:lnTo>
                <a:lnTo>
                  <a:pt x="72979" y="3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0627" y="5105586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35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19826" y="5271814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800" y="82271"/>
                </a:lnTo>
                <a:lnTo>
                  <a:pt x="76832" y="9598"/>
                </a:lnTo>
                <a:lnTo>
                  <a:pt x="36188" y="9598"/>
                </a:lnTo>
                <a:lnTo>
                  <a:pt x="23821" y="8109"/>
                </a:lnTo>
                <a:lnTo>
                  <a:pt x="11699" y="4910"/>
                </a:lnTo>
                <a:lnTo>
                  <a:pt x="0" y="0"/>
                </a:lnTo>
                <a:close/>
              </a:path>
              <a:path w="81914" h="82550">
                <a:moveTo>
                  <a:pt x="81591" y="0"/>
                </a:moveTo>
                <a:lnTo>
                  <a:pt x="72973" y="3800"/>
                </a:lnTo>
                <a:lnTo>
                  <a:pt x="60942" y="7443"/>
                </a:lnTo>
                <a:lnTo>
                  <a:pt x="48621" y="9376"/>
                </a:lnTo>
                <a:lnTo>
                  <a:pt x="36188" y="9598"/>
                </a:lnTo>
                <a:lnTo>
                  <a:pt x="76832" y="9598"/>
                </a:lnTo>
                <a:lnTo>
                  <a:pt x="81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4113" y="494551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87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2564" y="4913553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3949" y="0"/>
                </a:moveTo>
                <a:lnTo>
                  <a:pt x="7475" y="12064"/>
                </a:lnTo>
                <a:lnTo>
                  <a:pt x="9327" y="24409"/>
                </a:lnTo>
                <a:lnTo>
                  <a:pt x="9506" y="36860"/>
                </a:lnTo>
                <a:lnTo>
                  <a:pt x="8010" y="49241"/>
                </a:lnTo>
                <a:lnTo>
                  <a:pt x="4842" y="61377"/>
                </a:lnTo>
                <a:lnTo>
                  <a:pt x="0" y="73092"/>
                </a:lnTo>
                <a:lnTo>
                  <a:pt x="81594" y="31956"/>
                </a:lnTo>
                <a:lnTo>
                  <a:pt x="3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4113" y="4945519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573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5677" y="4945519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08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22836" y="4913606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4002" y="0"/>
                </a:moveTo>
                <a:lnTo>
                  <a:pt x="7547" y="12056"/>
                </a:lnTo>
                <a:lnTo>
                  <a:pt x="9407" y="24393"/>
                </a:lnTo>
                <a:lnTo>
                  <a:pt x="9583" y="36835"/>
                </a:lnTo>
                <a:lnTo>
                  <a:pt x="8073" y="49206"/>
                </a:lnTo>
                <a:lnTo>
                  <a:pt x="4879" y="61333"/>
                </a:lnTo>
                <a:lnTo>
                  <a:pt x="0" y="73040"/>
                </a:lnTo>
                <a:lnTo>
                  <a:pt x="81594" y="31904"/>
                </a:lnTo>
                <a:lnTo>
                  <a:pt x="4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7840" y="5105586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235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7039" y="5271814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0" y="0"/>
                </a:moveTo>
                <a:lnTo>
                  <a:pt x="40782" y="82271"/>
                </a:lnTo>
                <a:lnTo>
                  <a:pt x="76833" y="9598"/>
                </a:lnTo>
                <a:lnTo>
                  <a:pt x="36133" y="9598"/>
                </a:lnTo>
                <a:lnTo>
                  <a:pt x="23774" y="8109"/>
                </a:lnTo>
                <a:lnTo>
                  <a:pt x="11670" y="4909"/>
                </a:lnTo>
                <a:lnTo>
                  <a:pt x="0" y="0"/>
                </a:lnTo>
                <a:close/>
              </a:path>
              <a:path w="81914" h="82550">
                <a:moveTo>
                  <a:pt x="81594" y="0"/>
                </a:moveTo>
                <a:lnTo>
                  <a:pt x="72952" y="3801"/>
                </a:lnTo>
                <a:lnTo>
                  <a:pt x="60900" y="7444"/>
                </a:lnTo>
                <a:lnTo>
                  <a:pt x="48568" y="9376"/>
                </a:lnTo>
                <a:lnTo>
                  <a:pt x="36133" y="9598"/>
                </a:lnTo>
                <a:lnTo>
                  <a:pt x="76833" y="9598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856" y="5663484"/>
            <a:ext cx="213360" cy="8890"/>
          </a:xfrm>
          <a:custGeom>
            <a:avLst/>
            <a:gdLst/>
            <a:ahLst/>
            <a:cxnLst/>
            <a:rect l="l" t="t" r="r" b="b"/>
            <a:pathLst>
              <a:path w="213360" h="8889">
                <a:moveTo>
                  <a:pt x="213102" y="0"/>
                </a:moveTo>
                <a:lnTo>
                  <a:pt x="0" y="8729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71958" y="5167854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359"/>
                </a:moveTo>
                <a:lnTo>
                  <a:pt x="0" y="0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9803" y="5105579"/>
            <a:ext cx="73025" cy="82550"/>
          </a:xfrm>
          <a:custGeom>
            <a:avLst/>
            <a:gdLst/>
            <a:ahLst/>
            <a:cxnLst/>
            <a:rect l="l" t="t" r="r" b="b"/>
            <a:pathLst>
              <a:path w="73025" h="82550">
                <a:moveTo>
                  <a:pt x="68190" y="72673"/>
                </a:moveTo>
                <a:lnTo>
                  <a:pt x="36819" y="72673"/>
                </a:lnTo>
                <a:lnTo>
                  <a:pt x="49177" y="74162"/>
                </a:lnTo>
                <a:lnTo>
                  <a:pt x="61281" y="77361"/>
                </a:lnTo>
                <a:lnTo>
                  <a:pt x="72952" y="82271"/>
                </a:lnTo>
                <a:lnTo>
                  <a:pt x="68190" y="72673"/>
                </a:lnTo>
                <a:close/>
              </a:path>
              <a:path w="73025" h="82550">
                <a:moveTo>
                  <a:pt x="32139" y="0"/>
                </a:moveTo>
                <a:lnTo>
                  <a:pt x="0" y="78469"/>
                </a:lnTo>
                <a:lnTo>
                  <a:pt x="12051" y="74827"/>
                </a:lnTo>
                <a:lnTo>
                  <a:pt x="24384" y="72895"/>
                </a:lnTo>
                <a:lnTo>
                  <a:pt x="36819" y="72673"/>
                </a:lnTo>
                <a:lnTo>
                  <a:pt x="68190" y="72673"/>
                </a:lnTo>
                <a:lnTo>
                  <a:pt x="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8111" y="494551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221722" y="0"/>
                </a:moveTo>
                <a:lnTo>
                  <a:pt x="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6371" y="4904375"/>
            <a:ext cx="81915" cy="73660"/>
          </a:xfrm>
          <a:custGeom>
            <a:avLst/>
            <a:gdLst/>
            <a:ahLst/>
            <a:cxnLst/>
            <a:rect l="l" t="t" r="r" b="b"/>
            <a:pathLst>
              <a:path w="81914" h="73660">
                <a:moveTo>
                  <a:pt x="81594" y="0"/>
                </a:moveTo>
                <a:lnTo>
                  <a:pt x="0" y="41135"/>
                </a:lnTo>
                <a:lnTo>
                  <a:pt x="77667" y="73118"/>
                </a:lnTo>
                <a:lnTo>
                  <a:pt x="74150" y="61054"/>
                </a:lnTo>
                <a:lnTo>
                  <a:pt x="72301" y="48707"/>
                </a:lnTo>
                <a:lnTo>
                  <a:pt x="72122" y="36253"/>
                </a:lnTo>
                <a:lnTo>
                  <a:pt x="73611" y="23866"/>
                </a:lnTo>
                <a:lnTo>
                  <a:pt x="76768" y="11724"/>
                </a:lnTo>
                <a:lnTo>
                  <a:pt x="8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6971" y="5105586"/>
            <a:ext cx="0" cy="567055"/>
          </a:xfrm>
          <a:custGeom>
            <a:avLst/>
            <a:gdLst/>
            <a:ahLst/>
            <a:cxnLst/>
            <a:rect l="l" t="t" r="r" b="b"/>
            <a:pathLst>
              <a:path h="567054">
                <a:moveTo>
                  <a:pt x="0" y="567044"/>
                </a:moveTo>
                <a:lnTo>
                  <a:pt x="0" y="0"/>
                </a:lnTo>
              </a:path>
            </a:pathLst>
          </a:custGeom>
          <a:ln w="1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66971" y="5672630"/>
            <a:ext cx="210820" cy="3810"/>
          </a:xfrm>
          <a:custGeom>
            <a:avLst/>
            <a:gdLst/>
            <a:ahLst/>
            <a:cxnLst/>
            <a:rect l="l" t="t" r="r" b="b"/>
            <a:pathLst>
              <a:path w="210820" h="3810">
                <a:moveTo>
                  <a:pt x="0" y="0"/>
                </a:moveTo>
                <a:lnTo>
                  <a:pt x="210370" y="3535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56874" y="563469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1249" y="0"/>
                </a:moveTo>
                <a:lnTo>
                  <a:pt x="5117" y="9372"/>
                </a:lnTo>
                <a:lnTo>
                  <a:pt x="8446" y="21476"/>
                </a:lnTo>
                <a:lnTo>
                  <a:pt x="10096" y="33833"/>
                </a:lnTo>
                <a:lnTo>
                  <a:pt x="10073" y="46266"/>
                </a:lnTo>
                <a:lnTo>
                  <a:pt x="8379" y="58599"/>
                </a:lnTo>
                <a:lnTo>
                  <a:pt x="5020" y="70656"/>
                </a:lnTo>
                <a:lnTo>
                  <a:pt x="0" y="82262"/>
                </a:lnTo>
                <a:lnTo>
                  <a:pt x="82204" y="42519"/>
                </a:lnTo>
                <a:lnTo>
                  <a:pt x="1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58669" y="5517277"/>
            <a:ext cx="57531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79520" y="5517277"/>
            <a:ext cx="67056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Bug</a:t>
            </a:r>
            <a:r>
              <a:rPr sz="10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30839" y="5594732"/>
            <a:ext cx="539750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D</a:t>
            </a:r>
            <a:r>
              <a:rPr spc="-5" dirty="0"/>
              <a:t>RIV</a:t>
            </a:r>
            <a:r>
              <a:rPr spc="5" dirty="0"/>
              <a:t>E</a:t>
            </a:r>
            <a:r>
              <a:rPr dirty="0"/>
              <a:t>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/>
              <a:t>INTR</a:t>
            </a:r>
            <a:r>
              <a:rPr spc="5" dirty="0"/>
              <a:t>O</a:t>
            </a:r>
            <a:r>
              <a:rPr dirty="0"/>
              <a:t>D</a:t>
            </a:r>
            <a:r>
              <a:rPr spc="5" dirty="0"/>
              <a:t>U</a:t>
            </a:r>
            <a:r>
              <a:rPr spc="-5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95559" y="3175534"/>
            <a:ext cx="4241688" cy="60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5561" y="3175514"/>
            <a:ext cx="4241800" cy="610235"/>
          </a:xfrm>
          <a:custGeom>
            <a:avLst/>
            <a:gdLst/>
            <a:ahLst/>
            <a:cxnLst/>
            <a:rect l="l" t="t" r="r" b="b"/>
            <a:pathLst>
              <a:path w="4241800" h="610235">
                <a:moveTo>
                  <a:pt x="0" y="609846"/>
                </a:moveTo>
                <a:lnTo>
                  <a:pt x="4241692" y="609846"/>
                </a:lnTo>
                <a:lnTo>
                  <a:pt x="4241692" y="0"/>
                </a:lnTo>
                <a:lnTo>
                  <a:pt x="0" y="0"/>
                </a:lnTo>
                <a:lnTo>
                  <a:pt x="0" y="609846"/>
                </a:lnTo>
                <a:close/>
              </a:path>
            </a:pathLst>
          </a:custGeom>
          <a:ln w="16296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5559" y="3785365"/>
            <a:ext cx="4241688" cy="183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561" y="3785361"/>
            <a:ext cx="4241800" cy="1830705"/>
          </a:xfrm>
          <a:custGeom>
            <a:avLst/>
            <a:gdLst/>
            <a:ahLst/>
            <a:cxnLst/>
            <a:rect l="l" t="t" r="r" b="b"/>
            <a:pathLst>
              <a:path w="4241800" h="1830704">
                <a:moveTo>
                  <a:pt x="0" y="1830304"/>
                </a:moveTo>
                <a:lnTo>
                  <a:pt x="4241692" y="1830304"/>
                </a:lnTo>
                <a:lnTo>
                  <a:pt x="4241692" y="0"/>
                </a:lnTo>
                <a:lnTo>
                  <a:pt x="0" y="0"/>
                </a:lnTo>
                <a:lnTo>
                  <a:pt x="0" y="1830304"/>
                </a:lnTo>
                <a:close/>
              </a:path>
            </a:pathLst>
          </a:custGeom>
          <a:ln w="488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308374"/>
            <a:ext cx="4614545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Mana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5" dirty="0">
                <a:latin typeface="Calibri"/>
                <a:cs typeface="Calibri"/>
              </a:rPr>
              <a:t>ces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Suppor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ig</a:t>
            </a:r>
            <a:r>
              <a:rPr sz="2400" spc="-5" dirty="0">
                <a:latin typeface="Calibri"/>
                <a:cs typeface="Calibri"/>
              </a:rPr>
              <a:t>h-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ams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Run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ern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  <a:p>
            <a:pPr marL="2959100" marR="5080" indent="253365">
              <a:lnSpc>
                <a:spcPct val="213400"/>
              </a:lnSpc>
              <a:spcBef>
                <a:spcPts val="330"/>
              </a:spcBef>
            </a:pP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5559" y="5652634"/>
            <a:ext cx="4241688" cy="609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5561" y="5652635"/>
            <a:ext cx="4241800" cy="610235"/>
          </a:xfrm>
          <a:custGeom>
            <a:avLst/>
            <a:gdLst/>
            <a:ahLst/>
            <a:cxnLst/>
            <a:rect l="l" t="t" r="r" b="b"/>
            <a:pathLst>
              <a:path w="4241800" h="610235">
                <a:moveTo>
                  <a:pt x="0" y="609837"/>
                </a:moveTo>
                <a:lnTo>
                  <a:pt x="4241692" y="609837"/>
                </a:lnTo>
                <a:lnTo>
                  <a:pt x="4241692" y="0"/>
                </a:lnTo>
                <a:lnTo>
                  <a:pt x="0" y="0"/>
                </a:lnTo>
                <a:lnTo>
                  <a:pt x="0" y="609837"/>
                </a:lnTo>
                <a:close/>
              </a:path>
            </a:pathLst>
          </a:custGeom>
          <a:ln w="16296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9340" y="4387608"/>
            <a:ext cx="1078836" cy="581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9352" y="4387606"/>
            <a:ext cx="1078865" cy="581660"/>
          </a:xfrm>
          <a:custGeom>
            <a:avLst/>
            <a:gdLst/>
            <a:ahLst/>
            <a:cxnLst/>
            <a:rect l="l" t="t" r="r" b="b"/>
            <a:pathLst>
              <a:path w="1078864" h="581660">
                <a:moveTo>
                  <a:pt x="0" y="581264"/>
                </a:moveTo>
                <a:lnTo>
                  <a:pt x="1078825" y="581264"/>
                </a:lnTo>
                <a:lnTo>
                  <a:pt x="1078825" y="0"/>
                </a:lnTo>
                <a:lnTo>
                  <a:pt x="0" y="0"/>
                </a:lnTo>
                <a:lnTo>
                  <a:pt x="0" y="581264"/>
                </a:lnTo>
                <a:close/>
              </a:path>
            </a:pathLst>
          </a:custGeom>
          <a:ln w="16280">
            <a:solidFill>
              <a:srgbClr val="3F3F3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5622" y="4387608"/>
            <a:ext cx="1057488" cy="581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5624" y="4387606"/>
            <a:ext cx="1057910" cy="581660"/>
          </a:xfrm>
          <a:custGeom>
            <a:avLst/>
            <a:gdLst/>
            <a:ahLst/>
            <a:cxnLst/>
            <a:rect l="l" t="t" r="r" b="b"/>
            <a:pathLst>
              <a:path w="1057910" h="581660">
                <a:moveTo>
                  <a:pt x="0" y="581264"/>
                </a:moveTo>
                <a:lnTo>
                  <a:pt x="1057495" y="581264"/>
                </a:lnTo>
                <a:lnTo>
                  <a:pt x="1057495" y="0"/>
                </a:lnTo>
                <a:lnTo>
                  <a:pt x="0" y="0"/>
                </a:lnTo>
                <a:lnTo>
                  <a:pt x="0" y="581264"/>
                </a:lnTo>
                <a:close/>
              </a:path>
            </a:pathLst>
          </a:custGeom>
          <a:ln w="16280">
            <a:solidFill>
              <a:srgbClr val="3F3F3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6039" y="4387608"/>
            <a:ext cx="1068168" cy="581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6022" y="4387606"/>
            <a:ext cx="1068705" cy="581660"/>
          </a:xfrm>
          <a:custGeom>
            <a:avLst/>
            <a:gdLst/>
            <a:ahLst/>
            <a:cxnLst/>
            <a:rect l="l" t="t" r="r" b="b"/>
            <a:pathLst>
              <a:path w="1068704" h="581660">
                <a:moveTo>
                  <a:pt x="0" y="581264"/>
                </a:moveTo>
                <a:lnTo>
                  <a:pt x="1068182" y="581264"/>
                </a:lnTo>
                <a:lnTo>
                  <a:pt x="1068182" y="0"/>
                </a:lnTo>
                <a:lnTo>
                  <a:pt x="0" y="0"/>
                </a:lnTo>
                <a:lnTo>
                  <a:pt x="0" y="581264"/>
                </a:lnTo>
                <a:close/>
              </a:path>
            </a:pathLst>
          </a:custGeom>
          <a:ln w="16280">
            <a:solidFill>
              <a:srgbClr val="3F3F3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7227" y="4989707"/>
            <a:ext cx="4219956" cy="6153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94991" y="5168222"/>
            <a:ext cx="1843405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Device</a:t>
            </a:r>
            <a:r>
              <a:rPr sz="18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drivers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Hardware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0323" y="4494349"/>
            <a:ext cx="59690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 marR="5080" indent="-49530">
              <a:lnSpc>
                <a:spcPct val="102699"/>
              </a:lnSpc>
            </a:pPr>
            <a:r>
              <a:rPr sz="1250" spc="10" dirty="0">
                <a:latin typeface="Calibri"/>
                <a:cs typeface="Calibri"/>
              </a:rPr>
              <a:t>Network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Calibri"/>
                <a:cs typeface="Calibri"/>
              </a:rPr>
              <a:t>control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3138" y="4494349"/>
            <a:ext cx="902969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2699"/>
              </a:lnSpc>
            </a:pPr>
            <a:r>
              <a:rPr sz="1250" spc="10" dirty="0">
                <a:latin typeface="Calibri"/>
                <a:cs typeface="Calibri"/>
              </a:rPr>
              <a:t>Process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Calibri"/>
                <a:cs typeface="Calibri"/>
              </a:rPr>
              <a:t>management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5263" y="4593357"/>
            <a:ext cx="34988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" dirty="0">
                <a:latin typeface="Book Antiqua"/>
                <a:cs typeface="Book Antiqua"/>
              </a:rPr>
              <a:t>……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61810" y="4389046"/>
            <a:ext cx="1066705" cy="5983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1822" y="4389045"/>
            <a:ext cx="1066800" cy="598805"/>
          </a:xfrm>
          <a:custGeom>
            <a:avLst/>
            <a:gdLst/>
            <a:ahLst/>
            <a:cxnLst/>
            <a:rect l="l" t="t" r="r" b="b"/>
            <a:pathLst>
              <a:path w="1066800" h="598804">
                <a:moveTo>
                  <a:pt x="0" y="598349"/>
                </a:moveTo>
                <a:lnTo>
                  <a:pt x="1066693" y="598349"/>
                </a:lnTo>
                <a:lnTo>
                  <a:pt x="1066693" y="0"/>
                </a:lnTo>
                <a:lnTo>
                  <a:pt x="0" y="0"/>
                </a:lnTo>
                <a:lnTo>
                  <a:pt x="0" y="598349"/>
                </a:lnTo>
                <a:close/>
              </a:path>
            </a:pathLst>
          </a:custGeom>
          <a:ln w="16279">
            <a:solidFill>
              <a:srgbClr val="3F3F3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73833" y="4989705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1520" y="0"/>
                </a:lnTo>
              </a:path>
            </a:pathLst>
          </a:custGeom>
          <a:ln w="36671">
            <a:solidFill>
              <a:srgbClr val="FF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pc="-5" dirty="0"/>
              <a:t>EVAL</a:t>
            </a:r>
            <a:r>
              <a:rPr spc="10" dirty="0"/>
              <a:t>U</a:t>
            </a:r>
            <a:r>
              <a:rPr spc="-5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550025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15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(3.1.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3.17.2)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USB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8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339720" y="3002978"/>
            <a:ext cx="4536429" cy="381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pc="-5" dirty="0"/>
              <a:t>EVAL</a:t>
            </a:r>
            <a:r>
              <a:rPr spc="10" dirty="0"/>
              <a:t>U</a:t>
            </a:r>
            <a:r>
              <a:rPr spc="-5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937375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acti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7</a:t>
            </a:r>
            <a:r>
              <a:rPr sz="2400" spc="-25" dirty="0">
                <a:latin typeface="Calibri"/>
                <a:cs typeface="Calibri"/>
              </a:rPr>
              <a:t>6</a:t>
            </a:r>
            <a:r>
              <a:rPr sz="2400" spc="-20" dirty="0">
                <a:latin typeface="Calibri"/>
                <a:cs typeface="Calibri"/>
              </a:rPr>
              <a:t>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pos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6527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80000"/>
              <a:buFont typeface="Wingdings 2"/>
              <a:buChar char=""/>
              <a:tabLst>
                <a:tab pos="653415" algn="l"/>
              </a:tabLst>
            </a:pPr>
            <a:r>
              <a:rPr sz="2500" spc="-15" dirty="0">
                <a:latin typeface="Calibri"/>
                <a:cs typeface="Calibri"/>
              </a:rPr>
              <a:t>8</a:t>
            </a:r>
            <a:r>
              <a:rPr sz="2500" spc="-25" dirty="0">
                <a:latin typeface="Calibri"/>
                <a:cs typeface="Calibri"/>
              </a:rPr>
              <a:t>6</a:t>
            </a:r>
            <a:r>
              <a:rPr sz="2500" spc="-20" dirty="0">
                <a:latin typeface="Calibri"/>
                <a:cs typeface="Calibri"/>
              </a:rPr>
              <a:t>%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rg</a:t>
            </a:r>
            <a:r>
              <a:rPr sz="2500" spc="-15" dirty="0">
                <a:latin typeface="Calibri"/>
                <a:cs typeface="Calibri"/>
              </a:rPr>
              <a:t>et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funct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on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al</a:t>
            </a:r>
            <a:r>
              <a:rPr sz="2500" spc="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itia</a:t>
            </a:r>
            <a:r>
              <a:rPr sz="2500" dirty="0">
                <a:latin typeface="Calibri"/>
                <a:cs typeface="Calibri"/>
              </a:rPr>
              <a:t>li</a:t>
            </a:r>
            <a:r>
              <a:rPr sz="2500" spc="-45" dirty="0">
                <a:latin typeface="Calibri"/>
                <a:cs typeface="Calibri"/>
              </a:rPr>
              <a:t>z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tio</a:t>
            </a:r>
            <a:r>
              <a:rPr sz="2500" spc="-15" dirty="0">
                <a:latin typeface="Calibri"/>
                <a:cs typeface="Calibri"/>
              </a:rPr>
              <a:t>n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3047094"/>
            <a:ext cx="4538715" cy="3744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pc="-5" dirty="0"/>
              <a:t>EVAL</a:t>
            </a:r>
            <a:r>
              <a:rPr spc="10" dirty="0"/>
              <a:t>U</a:t>
            </a:r>
            <a:r>
              <a:rPr spc="-5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562725" cy="21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Bug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et</a:t>
            </a:r>
            <a:r>
              <a:rPr sz="2800" spc="-15" dirty="0">
                <a:latin typeface="Calibri"/>
                <a:cs typeface="Calibri"/>
              </a:rPr>
              <a:t>ecti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32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1,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50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15" dirty="0">
                <a:latin typeface="Calibri"/>
                <a:cs typeface="Calibri"/>
              </a:rPr>
              <a:t>.2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9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.1</a:t>
            </a:r>
            <a:r>
              <a:rPr sz="2400" spc="-25" dirty="0">
                <a:latin typeface="Calibri"/>
                <a:cs typeface="Calibri"/>
              </a:rPr>
              <a:t>7</a:t>
            </a:r>
            <a:r>
              <a:rPr sz="2400" spc="-5" dirty="0">
                <a:latin typeface="Calibri"/>
                <a:cs typeface="Calibri"/>
              </a:rPr>
              <a:t>.2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17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15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esou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e-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514" y="3534245"/>
            <a:ext cx="8568933" cy="327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pc="-5" dirty="0"/>
              <a:t>EVAL</a:t>
            </a:r>
            <a:r>
              <a:rPr spc="10" dirty="0"/>
              <a:t>U</a:t>
            </a:r>
            <a:r>
              <a:rPr spc="-5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59156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Cod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Imp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8.</a:t>
            </a:r>
            <a:r>
              <a:rPr sz="2400" spc="-15" dirty="0">
                <a:latin typeface="Calibri"/>
                <a:cs typeface="Calibri"/>
              </a:rPr>
              <a:t>8</a:t>
            </a:r>
            <a:r>
              <a:rPr sz="2400" spc="-20" dirty="0">
                <a:latin typeface="Calibri"/>
                <a:cs typeface="Calibri"/>
              </a:rPr>
              <a:t>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itiali</a:t>
            </a:r>
            <a:r>
              <a:rPr sz="2400" spc="-40" dirty="0">
                <a:latin typeface="Calibri"/>
                <a:cs typeface="Calibri"/>
              </a:rPr>
              <a:t>z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42" y="3572981"/>
            <a:ext cx="8609959" cy="2736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spc="-5" dirty="0"/>
              <a:t>ADF</a:t>
            </a:r>
            <a:r>
              <a:rPr dirty="0"/>
              <a:t>I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/>
              <a:t>VS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5" dirty="0"/>
              <a:t>H</a:t>
            </a:r>
            <a:r>
              <a:rPr sz="4000" spc="-15" dirty="0"/>
              <a:t>-</a:t>
            </a:r>
            <a:r>
              <a:rPr dirty="0"/>
              <a:t>TEST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012940" cy="46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ADFI</a:t>
            </a:r>
            <a:r>
              <a:rPr lang="en-US" sz="2800" spc="10" dirty="0">
                <a:latin typeface="Calibri"/>
                <a:cs typeface="Calibri"/>
              </a:rPr>
              <a:t> [ISSTA ’15]</a:t>
            </a:r>
            <a:endParaRPr lang="en-US"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lang="en-US" sz="2400" spc="-5" dirty="0">
                <a:latin typeface="Calibri"/>
                <a:cs typeface="Calibri"/>
              </a:rPr>
              <a:t>SF</a:t>
            </a: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spc="-15" dirty="0">
                <a:latin typeface="Calibri"/>
                <a:cs typeface="Calibri"/>
              </a:rPr>
              <a:t>e</a:t>
            </a:r>
            <a:r>
              <a:rPr lang="en-US" sz="2400" spc="-35" dirty="0">
                <a:latin typeface="Calibri"/>
                <a:cs typeface="Calibri"/>
              </a:rPr>
              <a:t>s</a:t>
            </a:r>
            <a:r>
              <a:rPr lang="en-US" sz="2400" dirty="0">
                <a:latin typeface="Calibri"/>
                <a:cs typeface="Calibri"/>
              </a:rPr>
              <a:t>ti</a:t>
            </a:r>
            <a:r>
              <a:rPr lang="en-US" sz="2400" spc="-5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g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50" dirty="0">
                <a:latin typeface="Calibri"/>
                <a:cs typeface="Calibri"/>
              </a:rPr>
              <a:t>f</a:t>
            </a:r>
            <a:r>
              <a:rPr lang="en-US" sz="2400" spc="-20" dirty="0">
                <a:latin typeface="Calibri"/>
                <a:cs typeface="Calibri"/>
              </a:rPr>
              <a:t>o</a:t>
            </a:r>
            <a:r>
              <a:rPr lang="en-US" sz="2400" spc="-10" dirty="0">
                <a:latin typeface="Calibri"/>
                <a:cs typeface="Calibri"/>
              </a:rPr>
              <a:t>r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dr</a:t>
            </a: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spc="-50" dirty="0">
                <a:latin typeface="Calibri"/>
                <a:cs typeface="Calibri"/>
              </a:rPr>
              <a:t>v</a:t>
            </a:r>
            <a:r>
              <a:rPr lang="en-US" sz="2400" spc="-15" dirty="0">
                <a:latin typeface="Calibri"/>
                <a:cs typeface="Calibri"/>
              </a:rPr>
              <a:t>e</a:t>
            </a:r>
            <a:r>
              <a:rPr lang="en-US" sz="2400" spc="-40" dirty="0">
                <a:latin typeface="Calibri"/>
                <a:cs typeface="Calibri"/>
              </a:rPr>
              <a:t>r</a:t>
            </a:r>
            <a:r>
              <a:rPr lang="en-US" sz="2400" dirty="0">
                <a:latin typeface="Calibri"/>
                <a:cs typeface="Calibri"/>
              </a:rPr>
              <a:t>s</a:t>
            </a: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Injecti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ashes,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memo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ences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" dirty="0">
                <a:latin typeface="Calibri"/>
                <a:cs typeface="Calibri"/>
              </a:rPr>
              <a:t>nua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Injecti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ase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Bug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-20" dirty="0">
                <a:latin typeface="Calibri"/>
                <a:cs typeface="Calibri"/>
              </a:rPr>
              <a:t>ion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25"/>
              </a:spcBef>
              <a:buClr>
                <a:srgbClr val="FE8537"/>
              </a:buClr>
              <a:buSzPct val="76000"/>
              <a:buFont typeface="Wingdings 2"/>
              <a:buChar char=""/>
              <a:tabLst>
                <a:tab pos="653415" algn="l"/>
              </a:tabLst>
            </a:pPr>
            <a:r>
              <a:rPr sz="2500" spc="-2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sam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numb</a:t>
            </a:r>
            <a:r>
              <a:rPr sz="2500" spc="-15" dirty="0">
                <a:latin typeface="Calibri"/>
                <a:cs typeface="Calibri"/>
              </a:rPr>
              <a:t>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bug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i="1" spc="-20" dirty="0">
                <a:latin typeface="Calibri"/>
                <a:cs typeface="Calibri"/>
              </a:rPr>
              <a:t>e10</a:t>
            </a:r>
            <a:r>
              <a:rPr sz="2500" i="1" spc="-15" dirty="0">
                <a:latin typeface="Calibri"/>
                <a:cs typeface="Calibri"/>
              </a:rPr>
              <a:t>0</a:t>
            </a:r>
            <a:r>
              <a:rPr sz="2500" i="1" spc="-4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Calibri"/>
                <a:cs typeface="Calibri"/>
              </a:rPr>
              <a:t>r</a:t>
            </a:r>
            <a:r>
              <a:rPr sz="2500" i="1" spc="-25" dirty="0">
                <a:latin typeface="Calibri"/>
                <a:cs typeface="Calibri"/>
              </a:rPr>
              <a:t>8</a:t>
            </a:r>
            <a:r>
              <a:rPr sz="2500" i="1" spc="-15" dirty="0">
                <a:latin typeface="Calibri"/>
                <a:cs typeface="Calibri"/>
              </a:rPr>
              <a:t>1</a:t>
            </a:r>
            <a:r>
              <a:rPr sz="2500" i="1" spc="-25" dirty="0">
                <a:latin typeface="Calibri"/>
                <a:cs typeface="Calibri"/>
              </a:rPr>
              <a:t>6</a:t>
            </a:r>
            <a:r>
              <a:rPr sz="2500" i="1" spc="-15" dirty="0">
                <a:latin typeface="Calibri"/>
                <a:cs typeface="Calibri"/>
              </a:rPr>
              <a:t>9</a:t>
            </a:r>
            <a:endParaRPr sz="25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76000"/>
              <a:buFont typeface="Wingdings 2"/>
              <a:buChar char=""/>
              <a:tabLst>
                <a:tab pos="653415" algn="l"/>
              </a:tabLst>
            </a:pPr>
            <a:r>
              <a:rPr sz="2500" spc="-15" dirty="0">
                <a:latin typeface="Calibri"/>
                <a:cs typeface="Calibri"/>
              </a:rPr>
              <a:t>10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gs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Calibri"/>
                <a:cs typeface="Calibri"/>
              </a:rPr>
              <a:t>ehc</a:t>
            </a:r>
            <a:r>
              <a:rPr sz="2500" i="1" spc="-20" dirty="0">
                <a:latin typeface="Calibri"/>
                <a:cs typeface="Calibri"/>
              </a:rPr>
              <a:t>i_hc</a:t>
            </a:r>
            <a:r>
              <a:rPr sz="2500" i="1" spc="-15" dirty="0">
                <a:latin typeface="Calibri"/>
                <a:cs typeface="Calibri"/>
              </a:rPr>
              <a:t>d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oun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H-</a:t>
            </a:r>
            <a:r>
              <a:rPr sz="2500" spc="-24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om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ed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LIMITATIO</a:t>
            </a:r>
            <a:r>
              <a:rPr spc="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472555" cy="17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Som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han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au</a:t>
            </a:r>
            <a:r>
              <a:rPr sz="2800" spc="-10" dirty="0">
                <a:latin typeface="Calibri"/>
                <a:cs typeface="Calibri"/>
              </a:rPr>
              <a:t>lt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gu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5" dirty="0"/>
              <a:t>CLUS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298690" cy="322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cs</a:t>
            </a:r>
            <a:endParaRPr sz="2800" dirty="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thod: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-based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cti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egy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cie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SF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app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spc="-2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r>
              <a:rPr sz="2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eal</a:t>
            </a:r>
            <a:r>
              <a:rPr sz="2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bug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15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Futu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hand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ode</a:t>
            </a:r>
            <a:endParaRPr sz="2800" dirty="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gu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2438400"/>
            <a:ext cx="3829683" cy="1741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400" dirty="0">
                <a:latin typeface="Century Schoolbook"/>
                <a:cs typeface="Century Schoolbook"/>
              </a:rPr>
              <a:t>Thank</a:t>
            </a:r>
            <a:r>
              <a:rPr lang="en-US" sz="5400" dirty="0">
                <a:latin typeface="Century Schoolbook"/>
                <a:cs typeface="Century Schoolbook"/>
              </a:rPr>
              <a:t> you</a:t>
            </a:r>
            <a:endParaRPr sz="5400" dirty="0">
              <a:latin typeface="Century Schoolbook"/>
              <a:cs typeface="Century Schoolbook"/>
            </a:endParaRPr>
          </a:p>
          <a:p>
            <a:pPr algn="ctr">
              <a:lnSpc>
                <a:spcPts val="6470"/>
              </a:lnSpc>
              <a:spcBef>
                <a:spcPts val="600"/>
              </a:spcBef>
            </a:pPr>
            <a:r>
              <a:rPr sz="5400" spc="-45" dirty="0">
                <a:latin typeface="Century Schoolbook"/>
                <a:cs typeface="Century Schoolbook"/>
              </a:rPr>
              <a:t>Q</a:t>
            </a:r>
            <a:r>
              <a:rPr sz="5400" spc="150" dirty="0">
                <a:latin typeface="Times New Roman"/>
                <a:cs typeface="Times New Roman"/>
              </a:rPr>
              <a:t> </a:t>
            </a:r>
            <a:r>
              <a:rPr sz="5400" spc="-45" dirty="0">
                <a:latin typeface="Century Schoolbook"/>
                <a:cs typeface="Century Schoolbook"/>
              </a:rPr>
              <a:t>&amp;</a:t>
            </a:r>
            <a:r>
              <a:rPr sz="5400" spc="15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Century Schoolbook"/>
                <a:cs typeface="Century Schoolbook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3093" y="502432"/>
            <a:ext cx="2844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27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D</a:t>
            </a:r>
            <a:r>
              <a:rPr spc="-5" dirty="0"/>
              <a:t>RIV</a:t>
            </a:r>
            <a:r>
              <a:rPr spc="5" dirty="0"/>
              <a:t>E</a:t>
            </a:r>
            <a:r>
              <a:rPr dirty="0"/>
              <a:t>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/>
              <a:t>ERROR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dirty="0"/>
              <a:t>HAN</a:t>
            </a:r>
            <a:r>
              <a:rPr spc="5" dirty="0"/>
              <a:t>D</a:t>
            </a:r>
            <a:r>
              <a:rPr dirty="0"/>
              <a:t>LI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583" y="1308374"/>
            <a:ext cx="7402195" cy="5552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379730" algn="l"/>
              </a:tabLst>
            </a:pP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744855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745490" algn="l"/>
              </a:tabLst>
            </a:pPr>
            <a:r>
              <a:rPr sz="2400" spc="-6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ern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ex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ENOMEM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85" dirty="0">
                <a:latin typeface="Calibri"/>
                <a:cs typeface="Calibri"/>
              </a:rPr>
              <a:t>L</a:t>
            </a:r>
            <a:r>
              <a:rPr sz="2400" spc="-2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75" dirty="0">
                <a:latin typeface="Calibri"/>
                <a:cs typeface="Calibri"/>
              </a:rPr>
              <a:t>……</a:t>
            </a:r>
            <a:r>
              <a:rPr lang="en-US" sz="2400" spc="-57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44855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745490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mal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-EI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EBU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spc="-30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75" dirty="0">
                <a:latin typeface="Calibri"/>
                <a:cs typeface="Calibri"/>
              </a:rPr>
              <a:t>……</a:t>
            </a:r>
            <a:r>
              <a:rPr lang="en-US" sz="2400" spc="-57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80"/>
              </a:spcBef>
              <a:tabLst>
                <a:tab pos="744855" algn="l"/>
              </a:tabLst>
            </a:pPr>
            <a:r>
              <a:rPr sz="1900" spc="10" dirty="0">
                <a:solidFill>
                  <a:srgbClr val="FE8537"/>
                </a:solidFill>
                <a:latin typeface="Wingdings 2"/>
                <a:cs typeface="Wingdings 2"/>
              </a:rPr>
              <a:t></a:t>
            </a:r>
            <a:r>
              <a:rPr sz="1900" spc="10" dirty="0">
                <a:solidFill>
                  <a:srgbClr val="FE8537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Calibri"/>
                <a:cs typeface="Calibri"/>
              </a:rPr>
              <a:t>……</a:t>
            </a:r>
            <a:endParaRPr sz="2400" dirty="0">
              <a:latin typeface="Calibri"/>
              <a:cs typeface="Calibri"/>
            </a:endParaRPr>
          </a:p>
          <a:p>
            <a:pPr marL="379095" indent="-274320">
              <a:lnSpc>
                <a:spcPct val="100000"/>
              </a:lnSpc>
              <a:spcBef>
                <a:spcPts val="57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379730" algn="l"/>
              </a:tabLst>
            </a:pPr>
            <a:r>
              <a:rPr sz="2800" spc="-20" dirty="0">
                <a:latin typeface="Calibri"/>
                <a:cs typeface="Calibri"/>
              </a:rPr>
              <a:t>Chal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hand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  <a:p>
            <a:pPr marL="744855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745490" algn="l"/>
              </a:tabLst>
            </a:pPr>
            <a:r>
              <a:rPr sz="2400" spc="-5" dirty="0">
                <a:latin typeface="Calibri"/>
                <a:cs typeface="Calibri"/>
              </a:rPr>
              <a:t>Comp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744855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745490" algn="l"/>
              </a:tabLst>
            </a:pPr>
            <a:r>
              <a:rPr sz="240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ki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744855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74549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eque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75"/>
              </a:spcBef>
              <a:tabLst>
                <a:tab pos="744855" algn="l"/>
              </a:tabLst>
            </a:pPr>
            <a:r>
              <a:rPr sz="1900" spc="10" dirty="0">
                <a:solidFill>
                  <a:srgbClr val="FE8537"/>
                </a:solidFill>
                <a:latin typeface="Wingdings 2"/>
                <a:cs typeface="Wingdings 2"/>
              </a:rPr>
              <a:t></a:t>
            </a:r>
            <a:r>
              <a:rPr sz="1900" spc="10" dirty="0">
                <a:solidFill>
                  <a:srgbClr val="FE8537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Calibri"/>
                <a:cs typeface="Calibri"/>
              </a:rPr>
              <a:t>……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cod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dr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necessa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2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cor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ectl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MOTIV</a:t>
            </a:r>
            <a:r>
              <a:rPr spc="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95702" y="1680087"/>
            <a:ext cx="4680447" cy="5177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561" y="1702124"/>
            <a:ext cx="2190115" cy="983615"/>
          </a:xfrm>
          <a:custGeom>
            <a:avLst/>
            <a:gdLst/>
            <a:ahLst/>
            <a:cxnLst/>
            <a:rect l="l" t="t" r="r" b="b"/>
            <a:pathLst>
              <a:path w="2190115" h="983614">
                <a:moveTo>
                  <a:pt x="2025158" y="832531"/>
                </a:moveTo>
                <a:lnTo>
                  <a:pt x="1600089" y="832531"/>
                </a:lnTo>
                <a:lnTo>
                  <a:pt x="2189877" y="983041"/>
                </a:lnTo>
                <a:lnTo>
                  <a:pt x="2025158" y="832531"/>
                </a:lnTo>
                <a:close/>
              </a:path>
              <a:path w="2190115" h="983614">
                <a:moveTo>
                  <a:pt x="1072702" y="0"/>
                </a:moveTo>
                <a:lnTo>
                  <a:pt x="991504" y="826"/>
                </a:lnTo>
                <a:lnTo>
                  <a:pt x="910780" y="4275"/>
                </a:lnTo>
                <a:lnTo>
                  <a:pt x="830913" y="10324"/>
                </a:lnTo>
                <a:lnTo>
                  <a:pt x="752281" y="18951"/>
                </a:lnTo>
                <a:lnTo>
                  <a:pt x="675267" y="30133"/>
                </a:lnTo>
                <a:lnTo>
                  <a:pt x="600251" y="43848"/>
                </a:lnTo>
                <a:lnTo>
                  <a:pt x="527614" y="60075"/>
                </a:lnTo>
                <a:lnTo>
                  <a:pt x="457737" y="78791"/>
                </a:lnTo>
                <a:lnTo>
                  <a:pt x="391000" y="99972"/>
                </a:lnTo>
                <a:lnTo>
                  <a:pt x="327785" y="123599"/>
                </a:lnTo>
                <a:lnTo>
                  <a:pt x="268472" y="149647"/>
                </a:lnTo>
                <a:lnTo>
                  <a:pt x="213441" y="178095"/>
                </a:lnTo>
                <a:lnTo>
                  <a:pt x="164000" y="208321"/>
                </a:lnTo>
                <a:lnTo>
                  <a:pt x="121168" y="239638"/>
                </a:lnTo>
                <a:lnTo>
                  <a:pt x="84892" y="271884"/>
                </a:lnTo>
                <a:lnTo>
                  <a:pt x="55120" y="304899"/>
                </a:lnTo>
                <a:lnTo>
                  <a:pt x="31798" y="338520"/>
                </a:lnTo>
                <a:lnTo>
                  <a:pt x="4290" y="406936"/>
                </a:lnTo>
                <a:lnTo>
                  <a:pt x="0" y="441407"/>
                </a:lnTo>
                <a:lnTo>
                  <a:pt x="1946" y="475838"/>
                </a:lnTo>
                <a:lnTo>
                  <a:pt x="24339" y="543934"/>
                </a:lnTo>
                <a:lnTo>
                  <a:pt x="44679" y="577276"/>
                </a:lnTo>
                <a:lnTo>
                  <a:pt x="71044" y="609932"/>
                </a:lnTo>
                <a:lnTo>
                  <a:pt x="103381" y="641740"/>
                </a:lnTo>
                <a:lnTo>
                  <a:pt x="141637" y="672539"/>
                </a:lnTo>
                <a:lnTo>
                  <a:pt x="185758" y="702167"/>
                </a:lnTo>
                <a:lnTo>
                  <a:pt x="235691" y="730463"/>
                </a:lnTo>
                <a:lnTo>
                  <a:pt x="291383" y="757264"/>
                </a:lnTo>
                <a:lnTo>
                  <a:pt x="352782" y="782410"/>
                </a:lnTo>
                <a:lnTo>
                  <a:pt x="419834" y="805739"/>
                </a:lnTo>
                <a:lnTo>
                  <a:pt x="472295" y="821510"/>
                </a:lnTo>
                <a:lnTo>
                  <a:pt x="526439" y="835783"/>
                </a:lnTo>
                <a:lnTo>
                  <a:pt x="582099" y="848555"/>
                </a:lnTo>
                <a:lnTo>
                  <a:pt x="639110" y="859822"/>
                </a:lnTo>
                <a:lnTo>
                  <a:pt x="697307" y="869581"/>
                </a:lnTo>
                <a:lnTo>
                  <a:pt x="756524" y="877828"/>
                </a:lnTo>
                <a:lnTo>
                  <a:pt x="816595" y="884559"/>
                </a:lnTo>
                <a:lnTo>
                  <a:pt x="877357" y="889771"/>
                </a:lnTo>
                <a:lnTo>
                  <a:pt x="938643" y="893461"/>
                </a:lnTo>
                <a:lnTo>
                  <a:pt x="1000287" y="895624"/>
                </a:lnTo>
                <a:lnTo>
                  <a:pt x="1062125" y="896258"/>
                </a:lnTo>
                <a:lnTo>
                  <a:pt x="1123991" y="895358"/>
                </a:lnTo>
                <a:lnTo>
                  <a:pt x="1185720" y="892921"/>
                </a:lnTo>
                <a:lnTo>
                  <a:pt x="1247147" y="888944"/>
                </a:lnTo>
                <a:lnTo>
                  <a:pt x="1308105" y="883423"/>
                </a:lnTo>
                <a:lnTo>
                  <a:pt x="1368430" y="876354"/>
                </a:lnTo>
                <a:lnTo>
                  <a:pt x="1427956" y="867734"/>
                </a:lnTo>
                <a:lnTo>
                  <a:pt x="1486519" y="857559"/>
                </a:lnTo>
                <a:lnTo>
                  <a:pt x="1543951" y="845826"/>
                </a:lnTo>
                <a:lnTo>
                  <a:pt x="1600089" y="832531"/>
                </a:lnTo>
                <a:lnTo>
                  <a:pt x="2025158" y="832531"/>
                </a:lnTo>
                <a:lnTo>
                  <a:pt x="1900067" y="718231"/>
                </a:lnTo>
                <a:lnTo>
                  <a:pt x="1949496" y="688009"/>
                </a:lnTo>
                <a:lnTo>
                  <a:pt x="1992317" y="656695"/>
                </a:lnTo>
                <a:lnTo>
                  <a:pt x="2028584" y="624450"/>
                </a:lnTo>
                <a:lnTo>
                  <a:pt x="2058351" y="591437"/>
                </a:lnTo>
                <a:lnTo>
                  <a:pt x="2081669" y="557816"/>
                </a:lnTo>
                <a:lnTo>
                  <a:pt x="2109173" y="489398"/>
                </a:lnTo>
                <a:lnTo>
                  <a:pt x="2113464" y="454924"/>
                </a:lnTo>
                <a:lnTo>
                  <a:pt x="2111520" y="420489"/>
                </a:lnTo>
                <a:lnTo>
                  <a:pt x="2089134" y="352381"/>
                </a:lnTo>
                <a:lnTo>
                  <a:pt x="2068798" y="319031"/>
                </a:lnTo>
                <a:lnTo>
                  <a:pt x="2042438" y="286367"/>
                </a:lnTo>
                <a:lnTo>
                  <a:pt x="2010107" y="254549"/>
                </a:lnTo>
                <a:lnTo>
                  <a:pt x="1971857" y="223739"/>
                </a:lnTo>
                <a:lnTo>
                  <a:pt x="1927742" y="194099"/>
                </a:lnTo>
                <a:lnTo>
                  <a:pt x="1877814" y="165789"/>
                </a:lnTo>
                <a:lnTo>
                  <a:pt x="1822126" y="138973"/>
                </a:lnTo>
                <a:lnTo>
                  <a:pt x="1760732" y="113811"/>
                </a:lnTo>
                <a:lnTo>
                  <a:pt x="1693684" y="90465"/>
                </a:lnTo>
                <a:lnTo>
                  <a:pt x="1622397" y="69511"/>
                </a:lnTo>
                <a:lnTo>
                  <a:pt x="1548537" y="51357"/>
                </a:lnTo>
                <a:lnTo>
                  <a:pt x="1472487" y="35982"/>
                </a:lnTo>
                <a:lnTo>
                  <a:pt x="1394627" y="23363"/>
                </a:lnTo>
                <a:lnTo>
                  <a:pt x="1315338" y="13477"/>
                </a:lnTo>
                <a:lnTo>
                  <a:pt x="1235000" y="6303"/>
                </a:lnTo>
                <a:lnTo>
                  <a:pt x="1153994" y="1818"/>
                </a:lnTo>
                <a:lnTo>
                  <a:pt x="1072702" y="0"/>
                </a:lnTo>
                <a:close/>
              </a:path>
            </a:pathLst>
          </a:custGeom>
          <a:solidFill>
            <a:srgbClr val="F9E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561" y="1702124"/>
            <a:ext cx="2190115" cy="983615"/>
          </a:xfrm>
          <a:custGeom>
            <a:avLst/>
            <a:gdLst/>
            <a:ahLst/>
            <a:cxnLst/>
            <a:rect l="l" t="t" r="r" b="b"/>
            <a:pathLst>
              <a:path w="2190115" h="983614">
                <a:moveTo>
                  <a:pt x="2189877" y="983041"/>
                </a:moveTo>
                <a:lnTo>
                  <a:pt x="1900067" y="718231"/>
                </a:lnTo>
                <a:lnTo>
                  <a:pt x="1949496" y="688009"/>
                </a:lnTo>
                <a:lnTo>
                  <a:pt x="1992317" y="656695"/>
                </a:lnTo>
                <a:lnTo>
                  <a:pt x="2028584" y="624450"/>
                </a:lnTo>
                <a:lnTo>
                  <a:pt x="2058351" y="591437"/>
                </a:lnTo>
                <a:lnTo>
                  <a:pt x="2081669" y="557816"/>
                </a:lnTo>
                <a:lnTo>
                  <a:pt x="2109173" y="489398"/>
                </a:lnTo>
                <a:lnTo>
                  <a:pt x="2113464" y="454924"/>
                </a:lnTo>
                <a:lnTo>
                  <a:pt x="2111520" y="420489"/>
                </a:lnTo>
                <a:lnTo>
                  <a:pt x="2089134" y="352381"/>
                </a:lnTo>
                <a:lnTo>
                  <a:pt x="2068798" y="319031"/>
                </a:lnTo>
                <a:lnTo>
                  <a:pt x="2042438" y="286367"/>
                </a:lnTo>
                <a:lnTo>
                  <a:pt x="2010107" y="254549"/>
                </a:lnTo>
                <a:lnTo>
                  <a:pt x="1971857" y="223739"/>
                </a:lnTo>
                <a:lnTo>
                  <a:pt x="1927742" y="194099"/>
                </a:lnTo>
                <a:lnTo>
                  <a:pt x="1877814" y="165789"/>
                </a:lnTo>
                <a:lnTo>
                  <a:pt x="1822126" y="138973"/>
                </a:lnTo>
                <a:lnTo>
                  <a:pt x="1760732" y="113811"/>
                </a:lnTo>
                <a:lnTo>
                  <a:pt x="1693684" y="90465"/>
                </a:lnTo>
                <a:lnTo>
                  <a:pt x="1622397" y="69511"/>
                </a:lnTo>
                <a:lnTo>
                  <a:pt x="1548537" y="51357"/>
                </a:lnTo>
                <a:lnTo>
                  <a:pt x="1472487" y="35982"/>
                </a:lnTo>
                <a:lnTo>
                  <a:pt x="1394627" y="23363"/>
                </a:lnTo>
                <a:lnTo>
                  <a:pt x="1315338" y="13477"/>
                </a:lnTo>
                <a:lnTo>
                  <a:pt x="1235000" y="6303"/>
                </a:lnTo>
                <a:lnTo>
                  <a:pt x="1153994" y="1818"/>
                </a:lnTo>
                <a:lnTo>
                  <a:pt x="1072702" y="0"/>
                </a:lnTo>
                <a:lnTo>
                  <a:pt x="991504" y="826"/>
                </a:lnTo>
                <a:lnTo>
                  <a:pt x="910780" y="4275"/>
                </a:lnTo>
                <a:lnTo>
                  <a:pt x="830913" y="10324"/>
                </a:lnTo>
                <a:lnTo>
                  <a:pt x="752281" y="18951"/>
                </a:lnTo>
                <a:lnTo>
                  <a:pt x="675267" y="30133"/>
                </a:lnTo>
                <a:lnTo>
                  <a:pt x="600251" y="43848"/>
                </a:lnTo>
                <a:lnTo>
                  <a:pt x="527614" y="60075"/>
                </a:lnTo>
                <a:lnTo>
                  <a:pt x="457737" y="78791"/>
                </a:lnTo>
                <a:lnTo>
                  <a:pt x="391000" y="99972"/>
                </a:lnTo>
                <a:lnTo>
                  <a:pt x="327785" y="123599"/>
                </a:lnTo>
                <a:lnTo>
                  <a:pt x="268472" y="149647"/>
                </a:lnTo>
                <a:lnTo>
                  <a:pt x="213441" y="178095"/>
                </a:lnTo>
                <a:lnTo>
                  <a:pt x="164000" y="208321"/>
                </a:lnTo>
                <a:lnTo>
                  <a:pt x="121168" y="239638"/>
                </a:lnTo>
                <a:lnTo>
                  <a:pt x="84892" y="271884"/>
                </a:lnTo>
                <a:lnTo>
                  <a:pt x="55120" y="304899"/>
                </a:lnTo>
                <a:lnTo>
                  <a:pt x="31798" y="338520"/>
                </a:lnTo>
                <a:lnTo>
                  <a:pt x="4290" y="406936"/>
                </a:lnTo>
                <a:lnTo>
                  <a:pt x="0" y="441407"/>
                </a:lnTo>
                <a:lnTo>
                  <a:pt x="1946" y="475838"/>
                </a:lnTo>
                <a:lnTo>
                  <a:pt x="24339" y="543934"/>
                </a:lnTo>
                <a:lnTo>
                  <a:pt x="44679" y="577276"/>
                </a:lnTo>
                <a:lnTo>
                  <a:pt x="71044" y="609932"/>
                </a:lnTo>
                <a:lnTo>
                  <a:pt x="103381" y="641740"/>
                </a:lnTo>
                <a:lnTo>
                  <a:pt x="141637" y="672539"/>
                </a:lnTo>
                <a:lnTo>
                  <a:pt x="185758" y="702167"/>
                </a:lnTo>
                <a:lnTo>
                  <a:pt x="235691" y="730463"/>
                </a:lnTo>
                <a:lnTo>
                  <a:pt x="291383" y="757264"/>
                </a:lnTo>
                <a:lnTo>
                  <a:pt x="352782" y="782410"/>
                </a:lnTo>
                <a:lnTo>
                  <a:pt x="419834" y="805739"/>
                </a:lnTo>
                <a:lnTo>
                  <a:pt x="472295" y="821510"/>
                </a:lnTo>
                <a:lnTo>
                  <a:pt x="526439" y="835783"/>
                </a:lnTo>
                <a:lnTo>
                  <a:pt x="582099" y="848555"/>
                </a:lnTo>
                <a:lnTo>
                  <a:pt x="639110" y="859822"/>
                </a:lnTo>
                <a:lnTo>
                  <a:pt x="697307" y="869581"/>
                </a:lnTo>
                <a:lnTo>
                  <a:pt x="756524" y="877828"/>
                </a:lnTo>
                <a:lnTo>
                  <a:pt x="816595" y="884559"/>
                </a:lnTo>
                <a:lnTo>
                  <a:pt x="877357" y="889771"/>
                </a:lnTo>
                <a:lnTo>
                  <a:pt x="938643" y="893461"/>
                </a:lnTo>
                <a:lnTo>
                  <a:pt x="1000287" y="895624"/>
                </a:lnTo>
                <a:lnTo>
                  <a:pt x="1062125" y="896258"/>
                </a:lnTo>
                <a:lnTo>
                  <a:pt x="1123991" y="895358"/>
                </a:lnTo>
                <a:lnTo>
                  <a:pt x="1185720" y="892921"/>
                </a:lnTo>
                <a:lnTo>
                  <a:pt x="1247147" y="888944"/>
                </a:lnTo>
                <a:lnTo>
                  <a:pt x="1308105" y="883423"/>
                </a:lnTo>
                <a:lnTo>
                  <a:pt x="1368430" y="876354"/>
                </a:lnTo>
                <a:lnTo>
                  <a:pt x="1427956" y="867734"/>
                </a:lnTo>
                <a:lnTo>
                  <a:pt x="1486519" y="857559"/>
                </a:lnTo>
                <a:lnTo>
                  <a:pt x="1543951" y="845826"/>
                </a:lnTo>
                <a:lnTo>
                  <a:pt x="1600089" y="832531"/>
                </a:lnTo>
                <a:lnTo>
                  <a:pt x="2189877" y="983041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4055" y="2666022"/>
            <a:ext cx="2277110" cy="1121410"/>
          </a:xfrm>
          <a:custGeom>
            <a:avLst/>
            <a:gdLst/>
            <a:ahLst/>
            <a:cxnLst/>
            <a:rect l="l" t="t" r="r" b="b"/>
            <a:pathLst>
              <a:path w="2277109" h="1121410">
                <a:moveTo>
                  <a:pt x="1263821" y="0"/>
                </a:moveTo>
                <a:lnTo>
                  <a:pt x="1184570" y="929"/>
                </a:lnTo>
                <a:lnTo>
                  <a:pt x="1105996" y="4512"/>
                </a:lnTo>
                <a:lnTo>
                  <a:pt x="1028457" y="10701"/>
                </a:lnTo>
                <a:lnTo>
                  <a:pt x="952309" y="19448"/>
                </a:lnTo>
                <a:lnTo>
                  <a:pt x="877910" y="30706"/>
                </a:lnTo>
                <a:lnTo>
                  <a:pt x="805617" y="44427"/>
                </a:lnTo>
                <a:lnTo>
                  <a:pt x="735787" y="60565"/>
                </a:lnTo>
                <a:lnTo>
                  <a:pt x="668778" y="79071"/>
                </a:lnTo>
                <a:lnTo>
                  <a:pt x="604946" y="99899"/>
                </a:lnTo>
                <a:lnTo>
                  <a:pt x="544648" y="123000"/>
                </a:lnTo>
                <a:lnTo>
                  <a:pt x="488242" y="148328"/>
                </a:lnTo>
                <a:lnTo>
                  <a:pt x="436086" y="175835"/>
                </a:lnTo>
                <a:lnTo>
                  <a:pt x="388535" y="205474"/>
                </a:lnTo>
                <a:lnTo>
                  <a:pt x="345947" y="237197"/>
                </a:lnTo>
                <a:lnTo>
                  <a:pt x="294181" y="286531"/>
                </a:lnTo>
                <a:lnTo>
                  <a:pt x="256896" y="337471"/>
                </a:lnTo>
                <a:lnTo>
                  <a:pt x="233962" y="389460"/>
                </a:lnTo>
                <a:lnTo>
                  <a:pt x="225247" y="441937"/>
                </a:lnTo>
                <a:lnTo>
                  <a:pt x="226180" y="468185"/>
                </a:lnTo>
                <a:lnTo>
                  <a:pt x="238546" y="520349"/>
                </a:lnTo>
                <a:lnTo>
                  <a:pt x="264802" y="571605"/>
                </a:lnTo>
                <a:lnTo>
                  <a:pt x="304817" y="621395"/>
                </a:lnTo>
                <a:lnTo>
                  <a:pt x="358457" y="669160"/>
                </a:lnTo>
                <a:lnTo>
                  <a:pt x="390346" y="692109"/>
                </a:lnTo>
                <a:lnTo>
                  <a:pt x="425592" y="714341"/>
                </a:lnTo>
                <a:lnTo>
                  <a:pt x="464179" y="735789"/>
                </a:lnTo>
                <a:lnTo>
                  <a:pt x="0" y="1121117"/>
                </a:lnTo>
                <a:lnTo>
                  <a:pt x="767974" y="843627"/>
                </a:lnTo>
                <a:lnTo>
                  <a:pt x="1732078" y="843627"/>
                </a:lnTo>
                <a:lnTo>
                  <a:pt x="1765769" y="835842"/>
                </a:lnTo>
                <a:lnTo>
                  <a:pt x="1832787" y="817335"/>
                </a:lnTo>
                <a:lnTo>
                  <a:pt x="1896629" y="796508"/>
                </a:lnTo>
                <a:lnTo>
                  <a:pt x="1956937" y="773408"/>
                </a:lnTo>
                <a:lnTo>
                  <a:pt x="2013356" y="748082"/>
                </a:lnTo>
                <a:lnTo>
                  <a:pt x="2065526" y="720577"/>
                </a:lnTo>
                <a:lnTo>
                  <a:pt x="2113093" y="690942"/>
                </a:lnTo>
                <a:lnTo>
                  <a:pt x="2155697" y="659223"/>
                </a:lnTo>
                <a:lnTo>
                  <a:pt x="2192286" y="626084"/>
                </a:lnTo>
                <a:lnTo>
                  <a:pt x="2222152" y="592307"/>
                </a:lnTo>
                <a:lnTo>
                  <a:pt x="2245403" y="558048"/>
                </a:lnTo>
                <a:lnTo>
                  <a:pt x="2262148" y="523462"/>
                </a:lnTo>
                <a:lnTo>
                  <a:pt x="2276550" y="453932"/>
                </a:lnTo>
                <a:lnTo>
                  <a:pt x="2274425" y="419301"/>
                </a:lnTo>
                <a:lnTo>
                  <a:pt x="2252063" y="351083"/>
                </a:lnTo>
                <a:lnTo>
                  <a:pt x="2232042" y="317809"/>
                </a:lnTo>
                <a:lnTo>
                  <a:pt x="2206274" y="285298"/>
                </a:lnTo>
                <a:lnTo>
                  <a:pt x="2174865" y="253708"/>
                </a:lnTo>
                <a:lnTo>
                  <a:pt x="2137924" y="223193"/>
                </a:lnTo>
                <a:lnTo>
                  <a:pt x="2095560" y="193909"/>
                </a:lnTo>
                <a:lnTo>
                  <a:pt x="2047881" y="166013"/>
                </a:lnTo>
                <a:lnTo>
                  <a:pt x="1994995" y="139659"/>
                </a:lnTo>
                <a:lnTo>
                  <a:pt x="1937011" y="115005"/>
                </a:lnTo>
                <a:lnTo>
                  <a:pt x="1874036" y="92205"/>
                </a:lnTo>
                <a:lnTo>
                  <a:pt x="1806180" y="71416"/>
                </a:lnTo>
                <a:lnTo>
                  <a:pt x="1733549" y="52793"/>
                </a:lnTo>
                <a:lnTo>
                  <a:pt x="1657735" y="36808"/>
                </a:lnTo>
                <a:lnTo>
                  <a:pt x="1580455" y="23761"/>
                </a:lnTo>
                <a:lnTo>
                  <a:pt x="1502066" y="13604"/>
                </a:lnTo>
                <a:lnTo>
                  <a:pt x="1422926" y="6289"/>
                </a:lnTo>
                <a:lnTo>
                  <a:pt x="1343392" y="1770"/>
                </a:lnTo>
                <a:lnTo>
                  <a:pt x="1263821" y="0"/>
                </a:lnTo>
                <a:close/>
              </a:path>
              <a:path w="2277109" h="1121410">
                <a:moveTo>
                  <a:pt x="1732078" y="843627"/>
                </a:moveTo>
                <a:lnTo>
                  <a:pt x="767974" y="843627"/>
                </a:lnTo>
                <a:lnTo>
                  <a:pt x="843788" y="859612"/>
                </a:lnTo>
                <a:lnTo>
                  <a:pt x="921068" y="872658"/>
                </a:lnTo>
                <a:lnTo>
                  <a:pt x="999457" y="882815"/>
                </a:lnTo>
                <a:lnTo>
                  <a:pt x="1078598" y="890128"/>
                </a:lnTo>
                <a:lnTo>
                  <a:pt x="1158133" y="894645"/>
                </a:lnTo>
                <a:lnTo>
                  <a:pt x="1237705" y="896415"/>
                </a:lnTo>
                <a:lnTo>
                  <a:pt x="1316958" y="895483"/>
                </a:lnTo>
                <a:lnTo>
                  <a:pt x="1395535" y="891899"/>
                </a:lnTo>
                <a:lnTo>
                  <a:pt x="1473077" y="885709"/>
                </a:lnTo>
                <a:lnTo>
                  <a:pt x="1549229" y="876961"/>
                </a:lnTo>
                <a:lnTo>
                  <a:pt x="1623633" y="865702"/>
                </a:lnTo>
                <a:lnTo>
                  <a:pt x="1695932" y="851979"/>
                </a:lnTo>
                <a:lnTo>
                  <a:pt x="1732078" y="843627"/>
                </a:lnTo>
                <a:close/>
              </a:path>
            </a:pathLst>
          </a:custGeom>
          <a:solidFill>
            <a:srgbClr val="F9E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4055" y="2666022"/>
            <a:ext cx="2277110" cy="1121410"/>
          </a:xfrm>
          <a:custGeom>
            <a:avLst/>
            <a:gdLst/>
            <a:ahLst/>
            <a:cxnLst/>
            <a:rect l="l" t="t" r="r" b="b"/>
            <a:pathLst>
              <a:path w="2277109" h="1121410">
                <a:moveTo>
                  <a:pt x="0" y="1121117"/>
                </a:moveTo>
                <a:lnTo>
                  <a:pt x="767974" y="843627"/>
                </a:lnTo>
                <a:lnTo>
                  <a:pt x="843788" y="859612"/>
                </a:lnTo>
                <a:lnTo>
                  <a:pt x="921068" y="872658"/>
                </a:lnTo>
                <a:lnTo>
                  <a:pt x="999457" y="882815"/>
                </a:lnTo>
                <a:lnTo>
                  <a:pt x="1078598" y="890128"/>
                </a:lnTo>
                <a:lnTo>
                  <a:pt x="1158133" y="894645"/>
                </a:lnTo>
                <a:lnTo>
                  <a:pt x="1237705" y="896415"/>
                </a:lnTo>
                <a:lnTo>
                  <a:pt x="1316958" y="895483"/>
                </a:lnTo>
                <a:lnTo>
                  <a:pt x="1395535" y="891899"/>
                </a:lnTo>
                <a:lnTo>
                  <a:pt x="1473077" y="885709"/>
                </a:lnTo>
                <a:lnTo>
                  <a:pt x="1549229" y="876961"/>
                </a:lnTo>
                <a:lnTo>
                  <a:pt x="1623633" y="865702"/>
                </a:lnTo>
                <a:lnTo>
                  <a:pt x="1695932" y="851979"/>
                </a:lnTo>
                <a:lnTo>
                  <a:pt x="1765769" y="835842"/>
                </a:lnTo>
                <a:lnTo>
                  <a:pt x="1832787" y="817335"/>
                </a:lnTo>
                <a:lnTo>
                  <a:pt x="1896629" y="796508"/>
                </a:lnTo>
                <a:lnTo>
                  <a:pt x="1956937" y="773408"/>
                </a:lnTo>
                <a:lnTo>
                  <a:pt x="2013356" y="748082"/>
                </a:lnTo>
                <a:lnTo>
                  <a:pt x="2065526" y="720577"/>
                </a:lnTo>
                <a:lnTo>
                  <a:pt x="2113093" y="690942"/>
                </a:lnTo>
                <a:lnTo>
                  <a:pt x="2155697" y="659223"/>
                </a:lnTo>
                <a:lnTo>
                  <a:pt x="2192286" y="626084"/>
                </a:lnTo>
                <a:lnTo>
                  <a:pt x="2222152" y="592307"/>
                </a:lnTo>
                <a:lnTo>
                  <a:pt x="2245403" y="558048"/>
                </a:lnTo>
                <a:lnTo>
                  <a:pt x="2262148" y="523462"/>
                </a:lnTo>
                <a:lnTo>
                  <a:pt x="2276550" y="453932"/>
                </a:lnTo>
                <a:lnTo>
                  <a:pt x="2274425" y="419301"/>
                </a:lnTo>
                <a:lnTo>
                  <a:pt x="2252063" y="351083"/>
                </a:lnTo>
                <a:lnTo>
                  <a:pt x="2232042" y="317809"/>
                </a:lnTo>
                <a:lnTo>
                  <a:pt x="2206274" y="285298"/>
                </a:lnTo>
                <a:lnTo>
                  <a:pt x="2174865" y="253708"/>
                </a:lnTo>
                <a:lnTo>
                  <a:pt x="2137924" y="223193"/>
                </a:lnTo>
                <a:lnTo>
                  <a:pt x="2095560" y="193909"/>
                </a:lnTo>
                <a:lnTo>
                  <a:pt x="2047881" y="166013"/>
                </a:lnTo>
                <a:lnTo>
                  <a:pt x="1994995" y="139659"/>
                </a:lnTo>
                <a:lnTo>
                  <a:pt x="1937011" y="115005"/>
                </a:lnTo>
                <a:lnTo>
                  <a:pt x="1874036" y="92205"/>
                </a:lnTo>
                <a:lnTo>
                  <a:pt x="1806180" y="71416"/>
                </a:lnTo>
                <a:lnTo>
                  <a:pt x="1733549" y="52793"/>
                </a:lnTo>
                <a:lnTo>
                  <a:pt x="1657735" y="36808"/>
                </a:lnTo>
                <a:lnTo>
                  <a:pt x="1580455" y="23761"/>
                </a:lnTo>
                <a:lnTo>
                  <a:pt x="1502066" y="13604"/>
                </a:lnTo>
                <a:lnTo>
                  <a:pt x="1422926" y="6289"/>
                </a:lnTo>
                <a:lnTo>
                  <a:pt x="1343392" y="1770"/>
                </a:lnTo>
                <a:lnTo>
                  <a:pt x="1263821" y="0"/>
                </a:lnTo>
                <a:lnTo>
                  <a:pt x="1184570" y="929"/>
                </a:lnTo>
                <a:lnTo>
                  <a:pt x="1105996" y="4512"/>
                </a:lnTo>
                <a:lnTo>
                  <a:pt x="1028457" y="10701"/>
                </a:lnTo>
                <a:lnTo>
                  <a:pt x="952309" y="19448"/>
                </a:lnTo>
                <a:lnTo>
                  <a:pt x="877910" y="30706"/>
                </a:lnTo>
                <a:lnTo>
                  <a:pt x="805617" y="44427"/>
                </a:lnTo>
                <a:lnTo>
                  <a:pt x="735787" y="60565"/>
                </a:lnTo>
                <a:lnTo>
                  <a:pt x="668778" y="79071"/>
                </a:lnTo>
                <a:lnTo>
                  <a:pt x="604946" y="99899"/>
                </a:lnTo>
                <a:lnTo>
                  <a:pt x="544648" y="123000"/>
                </a:lnTo>
                <a:lnTo>
                  <a:pt x="488242" y="148328"/>
                </a:lnTo>
                <a:lnTo>
                  <a:pt x="436086" y="175835"/>
                </a:lnTo>
                <a:lnTo>
                  <a:pt x="388535" y="205474"/>
                </a:lnTo>
                <a:lnTo>
                  <a:pt x="345947" y="237197"/>
                </a:lnTo>
                <a:lnTo>
                  <a:pt x="294181" y="286531"/>
                </a:lnTo>
                <a:lnTo>
                  <a:pt x="256896" y="337471"/>
                </a:lnTo>
                <a:lnTo>
                  <a:pt x="233962" y="389460"/>
                </a:lnTo>
                <a:lnTo>
                  <a:pt x="225247" y="441937"/>
                </a:lnTo>
                <a:lnTo>
                  <a:pt x="226180" y="468185"/>
                </a:lnTo>
                <a:lnTo>
                  <a:pt x="238546" y="520349"/>
                </a:lnTo>
                <a:lnTo>
                  <a:pt x="264802" y="571605"/>
                </a:lnTo>
                <a:lnTo>
                  <a:pt x="304817" y="621395"/>
                </a:lnTo>
                <a:lnTo>
                  <a:pt x="358457" y="669160"/>
                </a:lnTo>
                <a:lnTo>
                  <a:pt x="390346" y="692109"/>
                </a:lnTo>
                <a:lnTo>
                  <a:pt x="425592" y="714341"/>
                </a:lnTo>
                <a:lnTo>
                  <a:pt x="464179" y="735789"/>
                </a:lnTo>
                <a:lnTo>
                  <a:pt x="0" y="1121117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308374"/>
            <a:ext cx="7897495" cy="207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Er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han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som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297815" marR="6720840" indent="-67945">
              <a:lnSpc>
                <a:spcPct val="100000"/>
              </a:lnSpc>
              <a:spcBef>
                <a:spcPts val="1830"/>
              </a:spcBef>
            </a:pP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7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700" spc="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7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1700" spc="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7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7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ndl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C00000"/>
                </a:solidFill>
                <a:latin typeface="Calibri"/>
                <a:cs typeface="Calibri"/>
              </a:rPr>
              <a:t>ng</a:t>
            </a:r>
            <a:endParaRPr sz="1700">
              <a:latin typeface="Calibri"/>
              <a:cs typeface="Calibri"/>
            </a:endParaRPr>
          </a:p>
          <a:p>
            <a:pPr marR="135890" algn="r">
              <a:lnSpc>
                <a:spcPct val="100000"/>
              </a:lnSpc>
            </a:pP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7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tri</a:t>
            </a:r>
            <a:r>
              <a:rPr sz="1700" spc="1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700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663" y="4525211"/>
            <a:ext cx="2190115" cy="983615"/>
          </a:xfrm>
          <a:custGeom>
            <a:avLst/>
            <a:gdLst/>
            <a:ahLst/>
            <a:cxnLst/>
            <a:rect l="l" t="t" r="r" b="b"/>
            <a:pathLst>
              <a:path w="2190115" h="983614">
                <a:moveTo>
                  <a:pt x="2025150" y="832541"/>
                </a:moveTo>
                <a:lnTo>
                  <a:pt x="1600030" y="832541"/>
                </a:lnTo>
                <a:lnTo>
                  <a:pt x="2189937" y="983036"/>
                </a:lnTo>
                <a:lnTo>
                  <a:pt x="2025150" y="832541"/>
                </a:lnTo>
                <a:close/>
              </a:path>
              <a:path w="2190115" h="983614">
                <a:moveTo>
                  <a:pt x="1072715" y="0"/>
                </a:moveTo>
                <a:lnTo>
                  <a:pt x="991518" y="826"/>
                </a:lnTo>
                <a:lnTo>
                  <a:pt x="910795" y="4275"/>
                </a:lnTo>
                <a:lnTo>
                  <a:pt x="830926" y="10324"/>
                </a:lnTo>
                <a:lnTo>
                  <a:pt x="752294" y="18951"/>
                </a:lnTo>
                <a:lnTo>
                  <a:pt x="675278" y="30134"/>
                </a:lnTo>
                <a:lnTo>
                  <a:pt x="600260" y="43850"/>
                </a:lnTo>
                <a:lnTo>
                  <a:pt x="527621" y="60078"/>
                </a:lnTo>
                <a:lnTo>
                  <a:pt x="457741" y="78794"/>
                </a:lnTo>
                <a:lnTo>
                  <a:pt x="391002" y="99977"/>
                </a:lnTo>
                <a:lnTo>
                  <a:pt x="327785" y="123604"/>
                </a:lnTo>
                <a:lnTo>
                  <a:pt x="268471" y="149653"/>
                </a:lnTo>
                <a:lnTo>
                  <a:pt x="213440" y="178102"/>
                </a:lnTo>
                <a:lnTo>
                  <a:pt x="163999" y="208325"/>
                </a:lnTo>
                <a:lnTo>
                  <a:pt x="121167" y="239640"/>
                </a:lnTo>
                <a:lnTo>
                  <a:pt x="84892" y="271885"/>
                </a:lnTo>
                <a:lnTo>
                  <a:pt x="55119" y="304898"/>
                </a:lnTo>
                <a:lnTo>
                  <a:pt x="31797" y="338518"/>
                </a:lnTo>
                <a:lnTo>
                  <a:pt x="4290" y="406933"/>
                </a:lnTo>
                <a:lnTo>
                  <a:pt x="0" y="441404"/>
                </a:lnTo>
                <a:lnTo>
                  <a:pt x="1946" y="475836"/>
                </a:lnTo>
                <a:lnTo>
                  <a:pt x="24339" y="543933"/>
                </a:lnTo>
                <a:lnTo>
                  <a:pt x="44680" y="577276"/>
                </a:lnTo>
                <a:lnTo>
                  <a:pt x="71045" y="609932"/>
                </a:lnTo>
                <a:lnTo>
                  <a:pt x="103382" y="641741"/>
                </a:lnTo>
                <a:lnTo>
                  <a:pt x="141637" y="672541"/>
                </a:lnTo>
                <a:lnTo>
                  <a:pt x="185759" y="702169"/>
                </a:lnTo>
                <a:lnTo>
                  <a:pt x="235692" y="730465"/>
                </a:lnTo>
                <a:lnTo>
                  <a:pt x="291385" y="757266"/>
                </a:lnTo>
                <a:lnTo>
                  <a:pt x="352784" y="782412"/>
                </a:lnTo>
                <a:lnTo>
                  <a:pt x="419835" y="805740"/>
                </a:lnTo>
                <a:lnTo>
                  <a:pt x="472297" y="821509"/>
                </a:lnTo>
                <a:lnTo>
                  <a:pt x="526442" y="835780"/>
                </a:lnTo>
                <a:lnTo>
                  <a:pt x="582103" y="848551"/>
                </a:lnTo>
                <a:lnTo>
                  <a:pt x="639116" y="859818"/>
                </a:lnTo>
                <a:lnTo>
                  <a:pt x="697314" y="869577"/>
                </a:lnTo>
                <a:lnTo>
                  <a:pt x="756533" y="877823"/>
                </a:lnTo>
                <a:lnTo>
                  <a:pt x="816607" y="884555"/>
                </a:lnTo>
                <a:lnTo>
                  <a:pt x="877370" y="889768"/>
                </a:lnTo>
                <a:lnTo>
                  <a:pt x="938657" y="893459"/>
                </a:lnTo>
                <a:lnTo>
                  <a:pt x="1000302" y="895623"/>
                </a:lnTo>
                <a:lnTo>
                  <a:pt x="1062139" y="896258"/>
                </a:lnTo>
                <a:lnTo>
                  <a:pt x="1124004" y="895359"/>
                </a:lnTo>
                <a:lnTo>
                  <a:pt x="1185730" y="892924"/>
                </a:lnTo>
                <a:lnTo>
                  <a:pt x="1247152" y="888948"/>
                </a:lnTo>
                <a:lnTo>
                  <a:pt x="1308105" y="883428"/>
                </a:lnTo>
                <a:lnTo>
                  <a:pt x="1368422" y="876360"/>
                </a:lnTo>
                <a:lnTo>
                  <a:pt x="1427939" y="867741"/>
                </a:lnTo>
                <a:lnTo>
                  <a:pt x="1486490" y="857568"/>
                </a:lnTo>
                <a:lnTo>
                  <a:pt x="1543909" y="845835"/>
                </a:lnTo>
                <a:lnTo>
                  <a:pt x="1600030" y="832541"/>
                </a:lnTo>
                <a:lnTo>
                  <a:pt x="2025150" y="832541"/>
                </a:lnTo>
                <a:lnTo>
                  <a:pt x="1899996" y="718241"/>
                </a:lnTo>
                <a:lnTo>
                  <a:pt x="1949442" y="688018"/>
                </a:lnTo>
                <a:lnTo>
                  <a:pt x="1992278" y="656703"/>
                </a:lnTo>
                <a:lnTo>
                  <a:pt x="2028556" y="624457"/>
                </a:lnTo>
                <a:lnTo>
                  <a:pt x="2058331" y="591443"/>
                </a:lnTo>
                <a:lnTo>
                  <a:pt x="2081655" y="557822"/>
                </a:lnTo>
                <a:lnTo>
                  <a:pt x="2109163" y="489404"/>
                </a:lnTo>
                <a:lnTo>
                  <a:pt x="2113454" y="454930"/>
                </a:lnTo>
                <a:lnTo>
                  <a:pt x="2111507" y="420495"/>
                </a:lnTo>
                <a:lnTo>
                  <a:pt x="2089113" y="352388"/>
                </a:lnTo>
                <a:lnTo>
                  <a:pt x="2068772" y="319038"/>
                </a:lnTo>
                <a:lnTo>
                  <a:pt x="2042407" y="286374"/>
                </a:lnTo>
                <a:lnTo>
                  <a:pt x="2010070" y="254556"/>
                </a:lnTo>
                <a:lnTo>
                  <a:pt x="1971814" y="223746"/>
                </a:lnTo>
                <a:lnTo>
                  <a:pt x="1927694" y="194106"/>
                </a:lnTo>
                <a:lnTo>
                  <a:pt x="1877761" y="165797"/>
                </a:lnTo>
                <a:lnTo>
                  <a:pt x="1822070" y="138981"/>
                </a:lnTo>
                <a:lnTo>
                  <a:pt x="1760674" y="113818"/>
                </a:lnTo>
                <a:lnTo>
                  <a:pt x="1693625" y="90472"/>
                </a:lnTo>
                <a:lnTo>
                  <a:pt x="1622354" y="69516"/>
                </a:lnTo>
                <a:lnTo>
                  <a:pt x="1548509" y="51361"/>
                </a:lnTo>
                <a:lnTo>
                  <a:pt x="1472470" y="35985"/>
                </a:lnTo>
                <a:lnTo>
                  <a:pt x="1394620" y="23364"/>
                </a:lnTo>
                <a:lnTo>
                  <a:pt x="1315338" y="13478"/>
                </a:lnTo>
                <a:lnTo>
                  <a:pt x="1235006" y="6303"/>
                </a:lnTo>
                <a:lnTo>
                  <a:pt x="1154004" y="1818"/>
                </a:lnTo>
                <a:lnTo>
                  <a:pt x="1072715" y="0"/>
                </a:lnTo>
                <a:close/>
              </a:path>
            </a:pathLst>
          </a:custGeom>
          <a:solidFill>
            <a:srgbClr val="F9E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663" y="4525211"/>
            <a:ext cx="2190115" cy="983615"/>
          </a:xfrm>
          <a:custGeom>
            <a:avLst/>
            <a:gdLst/>
            <a:ahLst/>
            <a:cxnLst/>
            <a:rect l="l" t="t" r="r" b="b"/>
            <a:pathLst>
              <a:path w="2190115" h="983614">
                <a:moveTo>
                  <a:pt x="2189937" y="983036"/>
                </a:moveTo>
                <a:lnTo>
                  <a:pt x="1899996" y="718241"/>
                </a:lnTo>
                <a:lnTo>
                  <a:pt x="1949442" y="688018"/>
                </a:lnTo>
                <a:lnTo>
                  <a:pt x="1992278" y="656703"/>
                </a:lnTo>
                <a:lnTo>
                  <a:pt x="2028556" y="624457"/>
                </a:lnTo>
                <a:lnTo>
                  <a:pt x="2058331" y="591443"/>
                </a:lnTo>
                <a:lnTo>
                  <a:pt x="2081655" y="557822"/>
                </a:lnTo>
                <a:lnTo>
                  <a:pt x="2109163" y="489404"/>
                </a:lnTo>
                <a:lnTo>
                  <a:pt x="2113454" y="454930"/>
                </a:lnTo>
                <a:lnTo>
                  <a:pt x="2111507" y="420495"/>
                </a:lnTo>
                <a:lnTo>
                  <a:pt x="2089113" y="352388"/>
                </a:lnTo>
                <a:lnTo>
                  <a:pt x="2068772" y="319038"/>
                </a:lnTo>
                <a:lnTo>
                  <a:pt x="2042407" y="286374"/>
                </a:lnTo>
                <a:lnTo>
                  <a:pt x="2010070" y="254556"/>
                </a:lnTo>
                <a:lnTo>
                  <a:pt x="1971814" y="223746"/>
                </a:lnTo>
                <a:lnTo>
                  <a:pt x="1927694" y="194106"/>
                </a:lnTo>
                <a:lnTo>
                  <a:pt x="1877761" y="165797"/>
                </a:lnTo>
                <a:lnTo>
                  <a:pt x="1822070" y="138981"/>
                </a:lnTo>
                <a:lnTo>
                  <a:pt x="1760674" y="113818"/>
                </a:lnTo>
                <a:lnTo>
                  <a:pt x="1693625" y="90472"/>
                </a:lnTo>
                <a:lnTo>
                  <a:pt x="1622354" y="69516"/>
                </a:lnTo>
                <a:lnTo>
                  <a:pt x="1548509" y="51361"/>
                </a:lnTo>
                <a:lnTo>
                  <a:pt x="1472470" y="35985"/>
                </a:lnTo>
                <a:lnTo>
                  <a:pt x="1394620" y="23364"/>
                </a:lnTo>
                <a:lnTo>
                  <a:pt x="1315338" y="13478"/>
                </a:lnTo>
                <a:lnTo>
                  <a:pt x="1235006" y="6303"/>
                </a:lnTo>
                <a:lnTo>
                  <a:pt x="1154004" y="1818"/>
                </a:lnTo>
                <a:lnTo>
                  <a:pt x="1072715" y="0"/>
                </a:lnTo>
                <a:lnTo>
                  <a:pt x="991518" y="826"/>
                </a:lnTo>
                <a:lnTo>
                  <a:pt x="910795" y="4275"/>
                </a:lnTo>
                <a:lnTo>
                  <a:pt x="830926" y="10324"/>
                </a:lnTo>
                <a:lnTo>
                  <a:pt x="752294" y="18951"/>
                </a:lnTo>
                <a:lnTo>
                  <a:pt x="675278" y="30134"/>
                </a:lnTo>
                <a:lnTo>
                  <a:pt x="600260" y="43850"/>
                </a:lnTo>
                <a:lnTo>
                  <a:pt x="527621" y="60078"/>
                </a:lnTo>
                <a:lnTo>
                  <a:pt x="457741" y="78794"/>
                </a:lnTo>
                <a:lnTo>
                  <a:pt x="391002" y="99977"/>
                </a:lnTo>
                <a:lnTo>
                  <a:pt x="327785" y="123604"/>
                </a:lnTo>
                <a:lnTo>
                  <a:pt x="268471" y="149653"/>
                </a:lnTo>
                <a:lnTo>
                  <a:pt x="213440" y="178102"/>
                </a:lnTo>
                <a:lnTo>
                  <a:pt x="163999" y="208325"/>
                </a:lnTo>
                <a:lnTo>
                  <a:pt x="121167" y="239640"/>
                </a:lnTo>
                <a:lnTo>
                  <a:pt x="84892" y="271885"/>
                </a:lnTo>
                <a:lnTo>
                  <a:pt x="55119" y="304898"/>
                </a:lnTo>
                <a:lnTo>
                  <a:pt x="31797" y="338518"/>
                </a:lnTo>
                <a:lnTo>
                  <a:pt x="4290" y="406933"/>
                </a:lnTo>
                <a:lnTo>
                  <a:pt x="0" y="441404"/>
                </a:lnTo>
                <a:lnTo>
                  <a:pt x="1946" y="475836"/>
                </a:lnTo>
                <a:lnTo>
                  <a:pt x="24339" y="543933"/>
                </a:lnTo>
                <a:lnTo>
                  <a:pt x="44680" y="577276"/>
                </a:lnTo>
                <a:lnTo>
                  <a:pt x="71045" y="609932"/>
                </a:lnTo>
                <a:lnTo>
                  <a:pt x="103382" y="641741"/>
                </a:lnTo>
                <a:lnTo>
                  <a:pt x="141637" y="672541"/>
                </a:lnTo>
                <a:lnTo>
                  <a:pt x="185759" y="702169"/>
                </a:lnTo>
                <a:lnTo>
                  <a:pt x="235692" y="730465"/>
                </a:lnTo>
                <a:lnTo>
                  <a:pt x="291385" y="757266"/>
                </a:lnTo>
                <a:lnTo>
                  <a:pt x="352784" y="782412"/>
                </a:lnTo>
                <a:lnTo>
                  <a:pt x="419835" y="805740"/>
                </a:lnTo>
                <a:lnTo>
                  <a:pt x="472297" y="821509"/>
                </a:lnTo>
                <a:lnTo>
                  <a:pt x="526442" y="835780"/>
                </a:lnTo>
                <a:lnTo>
                  <a:pt x="582103" y="848551"/>
                </a:lnTo>
                <a:lnTo>
                  <a:pt x="639116" y="859818"/>
                </a:lnTo>
                <a:lnTo>
                  <a:pt x="697314" y="869577"/>
                </a:lnTo>
                <a:lnTo>
                  <a:pt x="756533" y="877823"/>
                </a:lnTo>
                <a:lnTo>
                  <a:pt x="816607" y="884555"/>
                </a:lnTo>
                <a:lnTo>
                  <a:pt x="877370" y="889768"/>
                </a:lnTo>
                <a:lnTo>
                  <a:pt x="938657" y="893459"/>
                </a:lnTo>
                <a:lnTo>
                  <a:pt x="1000302" y="895623"/>
                </a:lnTo>
                <a:lnTo>
                  <a:pt x="1062139" y="896258"/>
                </a:lnTo>
                <a:lnTo>
                  <a:pt x="1124004" y="895359"/>
                </a:lnTo>
                <a:lnTo>
                  <a:pt x="1185730" y="892924"/>
                </a:lnTo>
                <a:lnTo>
                  <a:pt x="1247152" y="888948"/>
                </a:lnTo>
                <a:lnTo>
                  <a:pt x="1308105" y="883428"/>
                </a:lnTo>
                <a:lnTo>
                  <a:pt x="1368422" y="876360"/>
                </a:lnTo>
                <a:lnTo>
                  <a:pt x="1427939" y="867741"/>
                </a:lnTo>
                <a:lnTo>
                  <a:pt x="1486490" y="857568"/>
                </a:lnTo>
                <a:lnTo>
                  <a:pt x="1543909" y="845835"/>
                </a:lnTo>
                <a:lnTo>
                  <a:pt x="1600030" y="832541"/>
                </a:lnTo>
                <a:lnTo>
                  <a:pt x="2189937" y="983036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166" y="4750560"/>
            <a:ext cx="133540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6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700" spc="-4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d!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8248" y="5597142"/>
            <a:ext cx="936104" cy="817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MOTIV</a:t>
            </a:r>
            <a:r>
              <a:rPr spc="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81863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P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Jul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25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15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408779"/>
            <a:ext cx="4536551" cy="202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462" y="4689219"/>
            <a:ext cx="8186420" cy="2012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488950" algn="l"/>
              </a:tabLst>
            </a:pP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dings</a:t>
            </a:r>
            <a:endParaRPr sz="2800" dirty="0">
              <a:latin typeface="Calibri"/>
              <a:cs typeface="Calibri"/>
            </a:endParaRPr>
          </a:p>
          <a:p>
            <a:pPr marL="854075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854710" algn="l"/>
              </a:tabLst>
            </a:pP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25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854075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854710" algn="l"/>
              </a:tabLst>
            </a:pPr>
            <a:r>
              <a:rPr sz="2400" dirty="0">
                <a:latin typeface="Calibri"/>
                <a:cs typeface="Calibri"/>
              </a:rPr>
              <a:t>Ma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bugs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ode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cur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ough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646545" cy="21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han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Bu</a:t>
            </a:r>
            <a:r>
              <a:rPr sz="2400" spc="-5" dirty="0">
                <a:latin typeface="Calibri"/>
                <a:cs typeface="Calibri"/>
              </a:rPr>
              <a:t>g-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apab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-hand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ici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ncy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alabili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ali</a:t>
            </a:r>
            <a:r>
              <a:rPr sz="2400" spc="-10" dirty="0"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B</a:t>
            </a:r>
            <a:r>
              <a:rPr spc="-5" dirty="0"/>
              <a:t>ASI</a:t>
            </a:r>
            <a:r>
              <a:rPr dirty="0"/>
              <a:t>C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5" dirty="0"/>
              <a:t>TECH</a:t>
            </a:r>
            <a:r>
              <a:rPr spc="5" dirty="0"/>
              <a:t>N</a:t>
            </a:r>
            <a:r>
              <a:rPr spc="-5" dirty="0"/>
              <a:t>IQ</a:t>
            </a:r>
            <a:r>
              <a:rPr spc="10" dirty="0"/>
              <a:t>U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113145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Soft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au</a:t>
            </a:r>
            <a:r>
              <a:rPr sz="2800" spc="-10" dirty="0">
                <a:latin typeface="Calibri"/>
                <a:cs typeface="Calibri"/>
              </a:rPr>
              <a:t>lt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nject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(SFI)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Suppor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999935" y="3118058"/>
            <a:ext cx="6745605" cy="2947035"/>
          </a:xfrm>
          <a:custGeom>
            <a:avLst/>
            <a:gdLst/>
            <a:ahLst/>
            <a:cxnLst/>
            <a:rect l="l" t="t" r="r" b="b"/>
            <a:pathLst>
              <a:path w="6745605" h="2947035">
                <a:moveTo>
                  <a:pt x="0" y="2946748"/>
                </a:moveTo>
                <a:lnTo>
                  <a:pt x="6745559" y="2946748"/>
                </a:lnTo>
                <a:lnTo>
                  <a:pt x="6745559" y="0"/>
                </a:lnTo>
                <a:lnTo>
                  <a:pt x="0" y="0"/>
                </a:lnTo>
                <a:lnTo>
                  <a:pt x="0" y="2946748"/>
                </a:lnTo>
                <a:close/>
              </a:path>
            </a:pathLst>
          </a:custGeom>
          <a:solidFill>
            <a:srgbClr val="F9F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936" y="3118047"/>
            <a:ext cx="6745605" cy="2947035"/>
          </a:xfrm>
          <a:custGeom>
            <a:avLst/>
            <a:gdLst/>
            <a:ahLst/>
            <a:cxnLst/>
            <a:rect l="l" t="t" r="r" b="b"/>
            <a:pathLst>
              <a:path w="6745605" h="2947035">
                <a:moveTo>
                  <a:pt x="0" y="2946757"/>
                </a:moveTo>
                <a:lnTo>
                  <a:pt x="6745571" y="2946757"/>
                </a:lnTo>
                <a:lnTo>
                  <a:pt x="6745571" y="0"/>
                </a:lnTo>
                <a:lnTo>
                  <a:pt x="0" y="0"/>
                </a:lnTo>
                <a:lnTo>
                  <a:pt x="0" y="2946757"/>
                </a:lnTo>
                <a:close/>
              </a:path>
            </a:pathLst>
          </a:custGeom>
          <a:ln w="23119">
            <a:solidFill>
              <a:srgbClr val="3F3F3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104" y="3232383"/>
            <a:ext cx="178244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Calibri"/>
                <a:cs typeface="Calibri"/>
              </a:rPr>
              <a:t>Typical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SFI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67740" y="6228492"/>
            <a:ext cx="1809798" cy="491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7731" y="6228493"/>
            <a:ext cx="1810385" cy="491490"/>
          </a:xfrm>
          <a:custGeom>
            <a:avLst/>
            <a:gdLst/>
            <a:ahLst/>
            <a:cxnLst/>
            <a:rect l="l" t="t" r="r" b="b"/>
            <a:pathLst>
              <a:path w="1810385" h="491490">
                <a:moveTo>
                  <a:pt x="0" y="491131"/>
                </a:moveTo>
                <a:lnTo>
                  <a:pt x="1809813" y="491131"/>
                </a:lnTo>
                <a:lnTo>
                  <a:pt x="1809813" y="0"/>
                </a:lnTo>
                <a:lnTo>
                  <a:pt x="0" y="0"/>
                </a:lnTo>
                <a:lnTo>
                  <a:pt x="0" y="491131"/>
                </a:lnTo>
                <a:close/>
              </a:path>
            </a:pathLst>
          </a:custGeom>
          <a:ln w="2310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64574" y="6378202"/>
            <a:ext cx="101663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Target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Driver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4454" y="5246251"/>
            <a:ext cx="1809798" cy="491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4457" y="5246250"/>
            <a:ext cx="1810385" cy="491490"/>
          </a:xfrm>
          <a:prstGeom prst="rect">
            <a:avLst/>
          </a:prstGeom>
          <a:ln w="23108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116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Fault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Injector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4454" y="4755141"/>
            <a:ext cx="1151692" cy="4911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4457" y="4755142"/>
            <a:ext cx="1151890" cy="491490"/>
          </a:xfrm>
          <a:custGeom>
            <a:avLst/>
            <a:gdLst/>
            <a:ahLst/>
            <a:cxnLst/>
            <a:rect l="l" t="t" r="r" b="b"/>
            <a:pathLst>
              <a:path w="1151889" h="491489">
                <a:moveTo>
                  <a:pt x="904903" y="491132"/>
                </a:moveTo>
                <a:lnTo>
                  <a:pt x="944935" y="487911"/>
                </a:lnTo>
                <a:lnTo>
                  <a:pt x="982910" y="478601"/>
                </a:lnTo>
                <a:lnTo>
                  <a:pt x="1018320" y="463707"/>
                </a:lnTo>
                <a:lnTo>
                  <a:pt x="1065514" y="432002"/>
                </a:lnTo>
                <a:lnTo>
                  <a:pt x="1104080" y="390576"/>
                </a:lnTo>
                <a:lnTo>
                  <a:pt x="1132302" y="341137"/>
                </a:lnTo>
                <a:lnTo>
                  <a:pt x="1144524" y="304569"/>
                </a:lnTo>
                <a:lnTo>
                  <a:pt x="1150878" y="265702"/>
                </a:lnTo>
                <a:lnTo>
                  <a:pt x="1151696" y="245566"/>
                </a:lnTo>
                <a:lnTo>
                  <a:pt x="1150878" y="225425"/>
                </a:lnTo>
                <a:lnTo>
                  <a:pt x="1144524" y="186552"/>
                </a:lnTo>
                <a:lnTo>
                  <a:pt x="1132302" y="149979"/>
                </a:lnTo>
                <a:lnTo>
                  <a:pt x="1104080" y="100536"/>
                </a:lnTo>
                <a:lnTo>
                  <a:pt x="1065514" y="59111"/>
                </a:lnTo>
                <a:lnTo>
                  <a:pt x="1018320" y="27409"/>
                </a:lnTo>
                <a:lnTo>
                  <a:pt x="982910" y="12518"/>
                </a:lnTo>
                <a:lnTo>
                  <a:pt x="944935" y="3213"/>
                </a:lnTo>
                <a:lnTo>
                  <a:pt x="904903" y="0"/>
                </a:lnTo>
                <a:lnTo>
                  <a:pt x="246805" y="0"/>
                </a:lnTo>
                <a:lnTo>
                  <a:pt x="226564" y="814"/>
                </a:lnTo>
                <a:lnTo>
                  <a:pt x="187496" y="7136"/>
                </a:lnTo>
                <a:lnTo>
                  <a:pt x="150739" y="19297"/>
                </a:lnTo>
                <a:lnTo>
                  <a:pt x="116801" y="36790"/>
                </a:lnTo>
                <a:lnTo>
                  <a:pt x="72289" y="71923"/>
                </a:lnTo>
                <a:lnTo>
                  <a:pt x="36978" y="116210"/>
                </a:lnTo>
                <a:lnTo>
                  <a:pt x="12582" y="167947"/>
                </a:lnTo>
                <a:lnTo>
                  <a:pt x="3230" y="205733"/>
                </a:lnTo>
                <a:lnTo>
                  <a:pt x="0" y="245566"/>
                </a:lnTo>
                <a:lnTo>
                  <a:pt x="818" y="265702"/>
                </a:lnTo>
                <a:lnTo>
                  <a:pt x="7173" y="304569"/>
                </a:lnTo>
                <a:lnTo>
                  <a:pt x="19395" y="341137"/>
                </a:lnTo>
                <a:lnTo>
                  <a:pt x="47620" y="390576"/>
                </a:lnTo>
                <a:lnTo>
                  <a:pt x="86189" y="432002"/>
                </a:lnTo>
                <a:lnTo>
                  <a:pt x="133386" y="463707"/>
                </a:lnTo>
                <a:lnTo>
                  <a:pt x="168797" y="478601"/>
                </a:lnTo>
                <a:lnTo>
                  <a:pt x="206773" y="487911"/>
                </a:lnTo>
                <a:lnTo>
                  <a:pt x="246805" y="491132"/>
                </a:lnTo>
                <a:lnTo>
                  <a:pt x="904903" y="491132"/>
                </a:lnTo>
                <a:close/>
              </a:path>
            </a:pathLst>
          </a:custGeom>
          <a:ln w="2311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7834" y="4904856"/>
            <a:ext cx="9652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Fault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Library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7740" y="5246251"/>
            <a:ext cx="1809798" cy="491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7731" y="5246250"/>
            <a:ext cx="1810385" cy="491490"/>
          </a:xfrm>
          <a:custGeom>
            <a:avLst/>
            <a:gdLst/>
            <a:ahLst/>
            <a:cxnLst/>
            <a:rect l="l" t="t" r="r" b="b"/>
            <a:pathLst>
              <a:path w="1810385" h="491489">
                <a:moveTo>
                  <a:pt x="0" y="491120"/>
                </a:moveTo>
                <a:lnTo>
                  <a:pt x="1809813" y="491120"/>
                </a:lnTo>
                <a:lnTo>
                  <a:pt x="1809813" y="0"/>
                </a:lnTo>
                <a:lnTo>
                  <a:pt x="0" y="0"/>
                </a:lnTo>
                <a:lnTo>
                  <a:pt x="0" y="491120"/>
                </a:lnTo>
                <a:close/>
              </a:path>
            </a:pathLst>
          </a:custGeom>
          <a:ln w="2310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0171" y="5395965"/>
            <a:ext cx="15855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Workload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Generator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67740" y="4755141"/>
            <a:ext cx="1151778" cy="491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7731" y="4755142"/>
            <a:ext cx="1151890" cy="491490"/>
          </a:xfrm>
          <a:custGeom>
            <a:avLst/>
            <a:gdLst/>
            <a:ahLst/>
            <a:cxnLst/>
            <a:rect l="l" t="t" r="r" b="b"/>
            <a:pathLst>
              <a:path w="1151889" h="491489">
                <a:moveTo>
                  <a:pt x="904982" y="491132"/>
                </a:moveTo>
                <a:lnTo>
                  <a:pt x="945009" y="487911"/>
                </a:lnTo>
                <a:lnTo>
                  <a:pt x="982982" y="478601"/>
                </a:lnTo>
                <a:lnTo>
                  <a:pt x="1018392" y="463707"/>
                </a:lnTo>
                <a:lnTo>
                  <a:pt x="1065589" y="432002"/>
                </a:lnTo>
                <a:lnTo>
                  <a:pt x="1104159" y="390576"/>
                </a:lnTo>
                <a:lnTo>
                  <a:pt x="1132387" y="341137"/>
                </a:lnTo>
                <a:lnTo>
                  <a:pt x="1144611" y="304569"/>
                </a:lnTo>
                <a:lnTo>
                  <a:pt x="1150967" y="265702"/>
                </a:lnTo>
                <a:lnTo>
                  <a:pt x="1151785" y="245566"/>
                </a:lnTo>
                <a:lnTo>
                  <a:pt x="1150967" y="225425"/>
                </a:lnTo>
                <a:lnTo>
                  <a:pt x="1144611" y="186552"/>
                </a:lnTo>
                <a:lnTo>
                  <a:pt x="1132387" y="149979"/>
                </a:lnTo>
                <a:lnTo>
                  <a:pt x="1104159" y="100536"/>
                </a:lnTo>
                <a:lnTo>
                  <a:pt x="1065589" y="59111"/>
                </a:lnTo>
                <a:lnTo>
                  <a:pt x="1018392" y="27409"/>
                </a:lnTo>
                <a:lnTo>
                  <a:pt x="982982" y="12518"/>
                </a:lnTo>
                <a:lnTo>
                  <a:pt x="945009" y="3213"/>
                </a:lnTo>
                <a:lnTo>
                  <a:pt x="904982" y="0"/>
                </a:lnTo>
                <a:lnTo>
                  <a:pt x="246802" y="0"/>
                </a:lnTo>
                <a:lnTo>
                  <a:pt x="226564" y="814"/>
                </a:lnTo>
                <a:lnTo>
                  <a:pt x="187500" y="7136"/>
                </a:lnTo>
                <a:lnTo>
                  <a:pt x="150746" y="19297"/>
                </a:lnTo>
                <a:lnTo>
                  <a:pt x="116808" y="36790"/>
                </a:lnTo>
                <a:lnTo>
                  <a:pt x="72295" y="71923"/>
                </a:lnTo>
                <a:lnTo>
                  <a:pt x="36982" y="116210"/>
                </a:lnTo>
                <a:lnTo>
                  <a:pt x="12584" y="167947"/>
                </a:lnTo>
                <a:lnTo>
                  <a:pt x="3230" y="205733"/>
                </a:lnTo>
                <a:lnTo>
                  <a:pt x="0" y="245566"/>
                </a:lnTo>
                <a:lnTo>
                  <a:pt x="818" y="265702"/>
                </a:lnTo>
                <a:lnTo>
                  <a:pt x="7174" y="304569"/>
                </a:lnTo>
                <a:lnTo>
                  <a:pt x="19398" y="341137"/>
                </a:lnTo>
                <a:lnTo>
                  <a:pt x="47625" y="390576"/>
                </a:lnTo>
                <a:lnTo>
                  <a:pt x="86196" y="432002"/>
                </a:lnTo>
                <a:lnTo>
                  <a:pt x="133393" y="463707"/>
                </a:lnTo>
                <a:lnTo>
                  <a:pt x="168803" y="478601"/>
                </a:lnTo>
                <a:lnTo>
                  <a:pt x="206775" y="487911"/>
                </a:lnTo>
                <a:lnTo>
                  <a:pt x="246802" y="491132"/>
                </a:lnTo>
                <a:lnTo>
                  <a:pt x="904982" y="491132"/>
                </a:lnTo>
                <a:close/>
              </a:path>
            </a:pathLst>
          </a:custGeom>
          <a:ln w="2311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1197" y="4793972"/>
            <a:ext cx="7651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Workload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Library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71266" y="5246251"/>
            <a:ext cx="1809798" cy="491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71302" y="5246250"/>
            <a:ext cx="1810385" cy="491490"/>
          </a:xfrm>
          <a:custGeom>
            <a:avLst/>
            <a:gdLst/>
            <a:ahLst/>
            <a:cxnLst/>
            <a:rect l="l" t="t" r="r" b="b"/>
            <a:pathLst>
              <a:path w="1810384" h="491489">
                <a:moveTo>
                  <a:pt x="0" y="491120"/>
                </a:moveTo>
                <a:lnTo>
                  <a:pt x="1809782" y="491120"/>
                </a:lnTo>
                <a:lnTo>
                  <a:pt x="1809782" y="0"/>
                </a:lnTo>
                <a:lnTo>
                  <a:pt x="0" y="0"/>
                </a:lnTo>
                <a:lnTo>
                  <a:pt x="0" y="491120"/>
                </a:lnTo>
                <a:close/>
              </a:path>
            </a:pathLst>
          </a:custGeom>
          <a:ln w="2310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0711" y="5395965"/>
            <a:ext cx="133096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Runtime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Monitor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7740" y="3772948"/>
            <a:ext cx="1809798" cy="4911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7731" y="3772947"/>
            <a:ext cx="1810385" cy="491490"/>
          </a:xfrm>
          <a:custGeom>
            <a:avLst/>
            <a:gdLst/>
            <a:ahLst/>
            <a:cxnLst/>
            <a:rect l="l" t="t" r="r" b="b"/>
            <a:pathLst>
              <a:path w="1810385" h="491489">
                <a:moveTo>
                  <a:pt x="0" y="491120"/>
                </a:moveTo>
                <a:lnTo>
                  <a:pt x="1809813" y="491120"/>
                </a:lnTo>
                <a:lnTo>
                  <a:pt x="1809813" y="0"/>
                </a:lnTo>
                <a:lnTo>
                  <a:pt x="0" y="0"/>
                </a:lnTo>
                <a:lnTo>
                  <a:pt x="0" y="491120"/>
                </a:lnTo>
                <a:close/>
              </a:path>
            </a:pathLst>
          </a:custGeom>
          <a:ln w="2310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79027" y="3922637"/>
            <a:ext cx="78740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Controller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69360" y="5860481"/>
            <a:ext cx="1398905" cy="614045"/>
          </a:xfrm>
          <a:custGeom>
            <a:avLst/>
            <a:gdLst/>
            <a:ahLst/>
            <a:cxnLst/>
            <a:rect l="l" t="t" r="r" b="b"/>
            <a:pathLst>
              <a:path w="1398904" h="614045">
                <a:moveTo>
                  <a:pt x="1398370" y="613577"/>
                </a:moveTo>
                <a:lnTo>
                  <a:pt x="0" y="613577"/>
                </a:lnTo>
                <a:lnTo>
                  <a:pt x="0" y="0"/>
                </a:lnTo>
              </a:path>
            </a:pathLst>
          </a:custGeom>
          <a:ln w="2311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3224" y="5737372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148224" y="143465"/>
                </a:moveTo>
                <a:lnTo>
                  <a:pt x="72926" y="143465"/>
                </a:lnTo>
                <a:lnTo>
                  <a:pt x="85381" y="143670"/>
                </a:lnTo>
                <a:lnTo>
                  <a:pt x="97802" y="144719"/>
                </a:lnTo>
                <a:lnTo>
                  <a:pt x="146265" y="157356"/>
                </a:lnTo>
                <a:lnTo>
                  <a:pt x="157852" y="162626"/>
                </a:lnTo>
                <a:lnTo>
                  <a:pt x="148224" y="143465"/>
                </a:lnTo>
                <a:close/>
              </a:path>
              <a:path w="158114" h="163195">
                <a:moveTo>
                  <a:pt x="76129" y="0"/>
                </a:moveTo>
                <a:lnTo>
                  <a:pt x="0" y="159959"/>
                </a:lnTo>
                <a:lnTo>
                  <a:pt x="11717" y="155100"/>
                </a:lnTo>
                <a:lnTo>
                  <a:pt x="23668" y="151085"/>
                </a:lnTo>
                <a:lnTo>
                  <a:pt x="35810" y="147914"/>
                </a:lnTo>
                <a:lnTo>
                  <a:pt x="48096" y="145587"/>
                </a:lnTo>
                <a:lnTo>
                  <a:pt x="60483" y="144104"/>
                </a:lnTo>
                <a:lnTo>
                  <a:pt x="72926" y="143465"/>
                </a:lnTo>
                <a:lnTo>
                  <a:pt x="148224" y="143465"/>
                </a:lnTo>
                <a:lnTo>
                  <a:pt x="7612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72714" y="5737370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23"/>
                </a:lnTo>
              </a:path>
            </a:pathLst>
          </a:custGeom>
          <a:ln w="23216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0974" y="6065864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0" y="0"/>
                </a:moveTo>
                <a:lnTo>
                  <a:pt x="81747" y="162629"/>
                </a:lnTo>
                <a:lnTo>
                  <a:pt x="149991" y="19172"/>
                </a:lnTo>
                <a:lnTo>
                  <a:pt x="84919" y="19172"/>
                </a:lnTo>
                <a:lnTo>
                  <a:pt x="72475" y="18966"/>
                </a:lnTo>
                <a:lnTo>
                  <a:pt x="23453" y="9699"/>
                </a:lnTo>
                <a:lnTo>
                  <a:pt x="11602" y="5271"/>
                </a:lnTo>
                <a:lnTo>
                  <a:pt x="0" y="0"/>
                </a:lnTo>
                <a:close/>
              </a:path>
              <a:path w="158114" h="163195">
                <a:moveTo>
                  <a:pt x="157838" y="2677"/>
                </a:moveTo>
                <a:lnTo>
                  <a:pt x="109731" y="17051"/>
                </a:lnTo>
                <a:lnTo>
                  <a:pt x="84919" y="19172"/>
                </a:lnTo>
                <a:lnTo>
                  <a:pt x="149991" y="19172"/>
                </a:lnTo>
                <a:lnTo>
                  <a:pt x="157838" y="267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7697" y="5860481"/>
            <a:ext cx="1398905" cy="614045"/>
          </a:xfrm>
          <a:custGeom>
            <a:avLst/>
            <a:gdLst/>
            <a:ahLst/>
            <a:cxnLst/>
            <a:rect l="l" t="t" r="r" b="b"/>
            <a:pathLst>
              <a:path w="1398904" h="614045">
                <a:moveTo>
                  <a:pt x="0" y="613577"/>
                </a:moveTo>
                <a:lnTo>
                  <a:pt x="1398343" y="613577"/>
                </a:lnTo>
                <a:lnTo>
                  <a:pt x="1398343" y="0"/>
                </a:lnTo>
              </a:path>
            </a:pathLst>
          </a:custGeom>
          <a:ln w="2311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4286" y="5737372"/>
            <a:ext cx="163830" cy="163195"/>
          </a:xfrm>
          <a:custGeom>
            <a:avLst/>
            <a:gdLst/>
            <a:ahLst/>
            <a:cxnLst/>
            <a:rect l="l" t="t" r="r" b="b"/>
            <a:pathLst>
              <a:path w="163829" h="163195">
                <a:moveTo>
                  <a:pt x="81747" y="0"/>
                </a:moveTo>
                <a:lnTo>
                  <a:pt x="0" y="162626"/>
                </a:lnTo>
                <a:lnTo>
                  <a:pt x="5618" y="159954"/>
                </a:lnTo>
                <a:lnTo>
                  <a:pt x="17354" y="155096"/>
                </a:lnTo>
                <a:lnTo>
                  <a:pt x="66169" y="144103"/>
                </a:lnTo>
                <a:lnTo>
                  <a:pt x="78616" y="143465"/>
                </a:lnTo>
                <a:lnTo>
                  <a:pt x="153836" y="143465"/>
                </a:lnTo>
                <a:lnTo>
                  <a:pt x="81747" y="0"/>
                </a:lnTo>
                <a:close/>
              </a:path>
              <a:path w="163829" h="163195">
                <a:moveTo>
                  <a:pt x="153836" y="143465"/>
                </a:moveTo>
                <a:lnTo>
                  <a:pt x="78616" y="143465"/>
                </a:lnTo>
                <a:lnTo>
                  <a:pt x="91072" y="143670"/>
                </a:lnTo>
                <a:lnTo>
                  <a:pt x="103491" y="144720"/>
                </a:lnTo>
                <a:lnTo>
                  <a:pt x="151901" y="157357"/>
                </a:lnTo>
                <a:lnTo>
                  <a:pt x="163464" y="162626"/>
                </a:lnTo>
                <a:lnTo>
                  <a:pt x="153836" y="14346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01450" y="5491804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369852" y="0"/>
                </a:moveTo>
                <a:lnTo>
                  <a:pt x="0" y="0"/>
                </a:lnTo>
              </a:path>
            </a:pathLst>
          </a:custGeom>
          <a:ln w="2310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7703" y="5410498"/>
            <a:ext cx="163830" cy="163195"/>
          </a:xfrm>
          <a:custGeom>
            <a:avLst/>
            <a:gdLst/>
            <a:ahLst/>
            <a:cxnLst/>
            <a:rect l="l" t="t" r="r" b="b"/>
            <a:pathLst>
              <a:path w="163829" h="163195">
                <a:moveTo>
                  <a:pt x="163433" y="0"/>
                </a:moveTo>
                <a:lnTo>
                  <a:pt x="0" y="81305"/>
                </a:lnTo>
                <a:lnTo>
                  <a:pt x="163433" y="162626"/>
                </a:lnTo>
                <a:lnTo>
                  <a:pt x="161027" y="157658"/>
                </a:lnTo>
                <a:lnTo>
                  <a:pt x="156073" y="145968"/>
                </a:lnTo>
                <a:lnTo>
                  <a:pt x="144822" y="97280"/>
                </a:lnTo>
                <a:lnTo>
                  <a:pt x="144151" y="84850"/>
                </a:lnTo>
                <a:lnTo>
                  <a:pt x="144336" y="72408"/>
                </a:lnTo>
                <a:lnTo>
                  <a:pt x="153642" y="23407"/>
                </a:lnTo>
                <a:lnTo>
                  <a:pt x="158109" y="11575"/>
                </a:lnTo>
                <a:lnTo>
                  <a:pt x="16343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1450" y="4018501"/>
            <a:ext cx="1275080" cy="1228090"/>
          </a:xfrm>
          <a:custGeom>
            <a:avLst/>
            <a:gdLst/>
            <a:ahLst/>
            <a:cxnLst/>
            <a:rect l="l" t="t" r="r" b="b"/>
            <a:pathLst>
              <a:path w="1275079" h="1228089">
                <a:moveTo>
                  <a:pt x="1274590" y="1227772"/>
                </a:moveTo>
                <a:lnTo>
                  <a:pt x="1274590" y="0"/>
                </a:lnTo>
                <a:lnTo>
                  <a:pt x="0" y="0"/>
                </a:lnTo>
              </a:path>
            </a:pathLst>
          </a:custGeom>
          <a:ln w="23156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77703" y="3937193"/>
            <a:ext cx="163830" cy="158115"/>
          </a:xfrm>
          <a:custGeom>
            <a:avLst/>
            <a:gdLst/>
            <a:ahLst/>
            <a:cxnLst/>
            <a:rect l="l" t="t" r="r" b="b"/>
            <a:pathLst>
              <a:path w="163829" h="158114">
                <a:moveTo>
                  <a:pt x="163433" y="0"/>
                </a:moveTo>
                <a:lnTo>
                  <a:pt x="0" y="81308"/>
                </a:lnTo>
                <a:lnTo>
                  <a:pt x="161026" y="157649"/>
                </a:lnTo>
                <a:lnTo>
                  <a:pt x="156072" y="145938"/>
                </a:lnTo>
                <a:lnTo>
                  <a:pt x="151975" y="133992"/>
                </a:lnTo>
                <a:lnTo>
                  <a:pt x="148734" y="121856"/>
                </a:lnTo>
                <a:lnTo>
                  <a:pt x="146350" y="109576"/>
                </a:lnTo>
                <a:lnTo>
                  <a:pt x="144822" y="97196"/>
                </a:lnTo>
                <a:lnTo>
                  <a:pt x="144151" y="84762"/>
                </a:lnTo>
                <a:lnTo>
                  <a:pt x="144336" y="72318"/>
                </a:lnTo>
                <a:lnTo>
                  <a:pt x="153642" y="23359"/>
                </a:lnTo>
                <a:lnTo>
                  <a:pt x="158109" y="11548"/>
                </a:lnTo>
                <a:lnTo>
                  <a:pt x="16343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80121" y="4264067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95"/>
                </a:lnTo>
              </a:path>
            </a:pathLst>
          </a:custGeom>
          <a:ln w="23216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8384" y="5083646"/>
            <a:ext cx="163830" cy="163195"/>
          </a:xfrm>
          <a:custGeom>
            <a:avLst/>
            <a:gdLst/>
            <a:ahLst/>
            <a:cxnLst/>
            <a:rect l="l" t="t" r="r" b="b"/>
            <a:pathLst>
              <a:path w="163829" h="163195">
                <a:moveTo>
                  <a:pt x="0" y="0"/>
                </a:moveTo>
                <a:lnTo>
                  <a:pt x="81747" y="162629"/>
                </a:lnTo>
                <a:lnTo>
                  <a:pt x="153835" y="19163"/>
                </a:lnTo>
                <a:lnTo>
                  <a:pt x="85006" y="19163"/>
                </a:lnTo>
                <a:lnTo>
                  <a:pt x="72549" y="18957"/>
                </a:lnTo>
                <a:lnTo>
                  <a:pt x="23466" y="9695"/>
                </a:lnTo>
                <a:lnTo>
                  <a:pt x="11606" y="5269"/>
                </a:lnTo>
                <a:lnTo>
                  <a:pt x="0" y="0"/>
                </a:lnTo>
                <a:close/>
              </a:path>
              <a:path w="163829" h="163195">
                <a:moveTo>
                  <a:pt x="163464" y="0"/>
                </a:moveTo>
                <a:lnTo>
                  <a:pt x="122108" y="14716"/>
                </a:lnTo>
                <a:lnTo>
                  <a:pt x="85006" y="19163"/>
                </a:lnTo>
                <a:lnTo>
                  <a:pt x="153835" y="19163"/>
                </a:lnTo>
                <a:lnTo>
                  <a:pt x="16346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0686" y="4018501"/>
            <a:ext cx="987425" cy="1104900"/>
          </a:xfrm>
          <a:custGeom>
            <a:avLst/>
            <a:gdLst/>
            <a:ahLst/>
            <a:cxnLst/>
            <a:rect l="l" t="t" r="r" b="b"/>
            <a:pathLst>
              <a:path w="987425" h="1104900">
                <a:moveTo>
                  <a:pt x="987044" y="0"/>
                </a:moveTo>
                <a:lnTo>
                  <a:pt x="0" y="0"/>
                </a:lnTo>
                <a:lnTo>
                  <a:pt x="0" y="1104661"/>
                </a:lnTo>
              </a:path>
            </a:pathLst>
          </a:custGeom>
          <a:ln w="23165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8955" y="5083646"/>
            <a:ext cx="163830" cy="163195"/>
          </a:xfrm>
          <a:custGeom>
            <a:avLst/>
            <a:gdLst/>
            <a:ahLst/>
            <a:cxnLst/>
            <a:rect l="l" t="t" r="r" b="b"/>
            <a:pathLst>
              <a:path w="163830" h="163195">
                <a:moveTo>
                  <a:pt x="0" y="0"/>
                </a:moveTo>
                <a:lnTo>
                  <a:pt x="81722" y="162629"/>
                </a:lnTo>
                <a:lnTo>
                  <a:pt x="153818" y="19163"/>
                </a:lnTo>
                <a:lnTo>
                  <a:pt x="84916" y="19163"/>
                </a:lnTo>
                <a:lnTo>
                  <a:pt x="72461" y="18957"/>
                </a:lnTo>
                <a:lnTo>
                  <a:pt x="23422" y="9695"/>
                </a:lnTo>
                <a:lnTo>
                  <a:pt x="11582" y="5270"/>
                </a:lnTo>
                <a:lnTo>
                  <a:pt x="0" y="0"/>
                </a:lnTo>
                <a:close/>
              </a:path>
              <a:path w="163830" h="163195">
                <a:moveTo>
                  <a:pt x="163448" y="0"/>
                </a:moveTo>
                <a:lnTo>
                  <a:pt x="122037" y="14713"/>
                </a:lnTo>
                <a:lnTo>
                  <a:pt x="84916" y="19163"/>
                </a:lnTo>
                <a:lnTo>
                  <a:pt x="153818" y="19163"/>
                </a:lnTo>
                <a:lnTo>
                  <a:pt x="16344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7740" y="3281812"/>
            <a:ext cx="1151778" cy="491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7731" y="3281803"/>
            <a:ext cx="1151890" cy="491490"/>
          </a:xfrm>
          <a:custGeom>
            <a:avLst/>
            <a:gdLst/>
            <a:ahLst/>
            <a:cxnLst/>
            <a:rect l="l" t="t" r="r" b="b"/>
            <a:pathLst>
              <a:path w="1151889" h="491489">
                <a:moveTo>
                  <a:pt x="904982" y="491144"/>
                </a:moveTo>
                <a:lnTo>
                  <a:pt x="945009" y="487929"/>
                </a:lnTo>
                <a:lnTo>
                  <a:pt x="982982" y="478622"/>
                </a:lnTo>
                <a:lnTo>
                  <a:pt x="1018392" y="463729"/>
                </a:lnTo>
                <a:lnTo>
                  <a:pt x="1065589" y="432022"/>
                </a:lnTo>
                <a:lnTo>
                  <a:pt x="1104159" y="390593"/>
                </a:lnTo>
                <a:lnTo>
                  <a:pt x="1132387" y="341149"/>
                </a:lnTo>
                <a:lnTo>
                  <a:pt x="1144611" y="304578"/>
                </a:lnTo>
                <a:lnTo>
                  <a:pt x="1150967" y="265709"/>
                </a:lnTo>
                <a:lnTo>
                  <a:pt x="1151785" y="245572"/>
                </a:lnTo>
                <a:lnTo>
                  <a:pt x="1150967" y="225434"/>
                </a:lnTo>
                <a:lnTo>
                  <a:pt x="1144611" y="186566"/>
                </a:lnTo>
                <a:lnTo>
                  <a:pt x="1132387" y="149994"/>
                </a:lnTo>
                <a:lnTo>
                  <a:pt x="1104159" y="100551"/>
                </a:lnTo>
                <a:lnTo>
                  <a:pt x="1065589" y="59121"/>
                </a:lnTo>
                <a:lnTo>
                  <a:pt x="1018392" y="27414"/>
                </a:lnTo>
                <a:lnTo>
                  <a:pt x="982982" y="12521"/>
                </a:lnTo>
                <a:lnTo>
                  <a:pt x="945009" y="3214"/>
                </a:lnTo>
                <a:lnTo>
                  <a:pt x="904982" y="0"/>
                </a:lnTo>
                <a:lnTo>
                  <a:pt x="246802" y="0"/>
                </a:lnTo>
                <a:lnTo>
                  <a:pt x="226564" y="814"/>
                </a:lnTo>
                <a:lnTo>
                  <a:pt x="187500" y="7138"/>
                </a:lnTo>
                <a:lnTo>
                  <a:pt x="150746" y="19301"/>
                </a:lnTo>
                <a:lnTo>
                  <a:pt x="116808" y="36798"/>
                </a:lnTo>
                <a:lnTo>
                  <a:pt x="72295" y="71935"/>
                </a:lnTo>
                <a:lnTo>
                  <a:pt x="36982" y="116226"/>
                </a:lnTo>
                <a:lnTo>
                  <a:pt x="12584" y="167961"/>
                </a:lnTo>
                <a:lnTo>
                  <a:pt x="3230" y="205745"/>
                </a:lnTo>
                <a:lnTo>
                  <a:pt x="0" y="245572"/>
                </a:lnTo>
                <a:lnTo>
                  <a:pt x="818" y="265709"/>
                </a:lnTo>
                <a:lnTo>
                  <a:pt x="7174" y="304578"/>
                </a:lnTo>
                <a:lnTo>
                  <a:pt x="19398" y="341149"/>
                </a:lnTo>
                <a:lnTo>
                  <a:pt x="47625" y="390593"/>
                </a:lnTo>
                <a:lnTo>
                  <a:pt x="86196" y="432022"/>
                </a:lnTo>
                <a:lnTo>
                  <a:pt x="133393" y="463729"/>
                </a:lnTo>
                <a:lnTo>
                  <a:pt x="168803" y="478622"/>
                </a:lnTo>
                <a:lnTo>
                  <a:pt x="206775" y="487929"/>
                </a:lnTo>
                <a:lnTo>
                  <a:pt x="246802" y="491144"/>
                </a:lnTo>
                <a:lnTo>
                  <a:pt x="904982" y="491144"/>
                </a:lnTo>
                <a:close/>
              </a:path>
            </a:pathLst>
          </a:custGeom>
          <a:ln w="23118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05301" y="3320644"/>
            <a:ext cx="6769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7955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Data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Calibri"/>
                <a:cs typeface="Calibri"/>
              </a:rPr>
              <a:t>Analyzer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pc="-5" dirty="0"/>
              <a:t>PREV</a:t>
            </a:r>
            <a:r>
              <a:rPr spc="5" dirty="0"/>
              <a:t>I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/>
              <a:t>SFI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7425690" cy="533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Som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amous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app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hes</a:t>
            </a:r>
            <a:endParaRPr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Capab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liti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ADFI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spc="15" dirty="0">
                <a:latin typeface="Calibri"/>
                <a:cs typeface="Calibri"/>
              </a:rPr>
              <a:t>(</a:t>
            </a:r>
            <a:r>
              <a:rPr sz="2400" spc="15" dirty="0">
                <a:latin typeface="Calibri"/>
                <a:cs typeface="Calibri"/>
              </a:rPr>
              <a:t>ISS</a:t>
            </a:r>
            <a:r>
              <a:rPr sz="2400" spc="-204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’</a:t>
            </a:r>
            <a:r>
              <a:rPr lang="en-US" sz="2400" spc="-2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5</a:t>
            </a:r>
            <a:r>
              <a:rPr lang="en-US" sz="2400" spc="-35" dirty="0">
                <a:latin typeface="Calibri"/>
                <a:cs typeface="Calibri"/>
              </a:rPr>
              <a:t>),   </a:t>
            </a:r>
            <a:r>
              <a:rPr lang="en-US" sz="240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EDR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ICST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’11),  </a:t>
            </a:r>
            <a:r>
              <a:rPr sz="2400" dirty="0">
                <a:latin typeface="Calibri"/>
                <a:cs typeface="Calibri"/>
              </a:rPr>
              <a:t>LFI </a:t>
            </a:r>
            <a:r>
              <a:rPr lang="en-US" sz="2400" spc="10" dirty="0">
                <a:latin typeface="Calibri"/>
                <a:cs typeface="Calibri"/>
              </a:rPr>
              <a:t>(</a:t>
            </a:r>
            <a:r>
              <a:rPr sz="2400" spc="10" dirty="0">
                <a:latin typeface="Calibri"/>
                <a:cs typeface="Calibri"/>
              </a:rPr>
              <a:t>DSN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35" dirty="0">
                <a:latin typeface="Calibri"/>
                <a:cs typeface="Calibri"/>
              </a:rPr>
              <a:t>’</a:t>
            </a:r>
            <a:r>
              <a:rPr lang="en-US" sz="2400" spc="-135" dirty="0">
                <a:latin typeface="Calibri"/>
                <a:cs typeface="Calibri"/>
              </a:rPr>
              <a:t>0</a:t>
            </a:r>
            <a:r>
              <a:rPr sz="2400" spc="-160" dirty="0">
                <a:latin typeface="Calibri"/>
                <a:cs typeface="Calibri"/>
              </a:rPr>
              <a:t>9</a:t>
            </a:r>
            <a:r>
              <a:rPr lang="en-US" sz="2400" spc="-840" dirty="0">
                <a:latin typeface="Calibri"/>
                <a:cs typeface="Calibri"/>
              </a:rPr>
              <a:t>)</a:t>
            </a:r>
            <a:r>
              <a:rPr lang="en-US" sz="2400" dirty="0">
                <a:latin typeface="Calibri"/>
                <a:cs typeface="Calibri"/>
              </a:rPr>
              <a:t>…</a:t>
            </a:r>
          </a:p>
          <a:p>
            <a:pPr lvl="1">
              <a:lnSpc>
                <a:spcPct val="100000"/>
              </a:lnSpc>
              <a:buClr>
                <a:srgbClr val="FE8537"/>
              </a:buClr>
              <a:buFont typeface="Wingdings 2"/>
              <a:buChar char=""/>
            </a:pPr>
            <a:endParaRPr lang="en-US"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775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lang="en-US" sz="2800" spc="-20" dirty="0">
                <a:latin typeface="Calibri"/>
                <a:cs typeface="Calibri"/>
              </a:rPr>
              <a:t>L</a:t>
            </a:r>
            <a:r>
              <a:rPr lang="en-US" sz="2800" spc="-15" dirty="0">
                <a:latin typeface="Calibri"/>
                <a:cs typeface="Calibri"/>
              </a:rPr>
              <a:t>im</a:t>
            </a:r>
            <a:r>
              <a:rPr lang="en-US" sz="2800" spc="-25" dirty="0">
                <a:latin typeface="Calibri"/>
                <a:cs typeface="Calibri"/>
              </a:rPr>
              <a:t>i</a:t>
            </a:r>
            <a:r>
              <a:rPr lang="en-US" sz="2800" spc="-50" dirty="0">
                <a:latin typeface="Calibri"/>
                <a:cs typeface="Calibri"/>
              </a:rPr>
              <a:t>t</a:t>
            </a:r>
            <a:r>
              <a:rPr lang="en-US" sz="2800" spc="-35" dirty="0">
                <a:latin typeface="Calibri"/>
                <a:cs typeface="Calibri"/>
              </a:rPr>
              <a:t>a</a:t>
            </a:r>
            <a:r>
              <a:rPr lang="en-US" sz="2800" spc="-10" dirty="0">
                <a:latin typeface="Calibri"/>
                <a:cs typeface="Calibri"/>
              </a:rPr>
              <a:t>ti</a:t>
            </a:r>
            <a:r>
              <a:rPr lang="en-US" sz="2800" spc="-20" dirty="0">
                <a:latin typeface="Calibri"/>
                <a:cs typeface="Calibri"/>
              </a:rPr>
              <a:t>o</a:t>
            </a:r>
            <a:r>
              <a:rPr lang="en-US" sz="2800" spc="-25" dirty="0">
                <a:latin typeface="Calibri"/>
                <a:cs typeface="Calibri"/>
              </a:rPr>
              <a:t>n</a:t>
            </a:r>
            <a:r>
              <a:rPr lang="en-US" sz="2800" spc="-15" dirty="0">
                <a:latin typeface="Calibri"/>
                <a:cs typeface="Calibri"/>
              </a:rPr>
              <a:t>s</a:t>
            </a:r>
            <a:endParaRPr lang="en-US" sz="28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Nume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edunda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ases</a:t>
            </a: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ki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aults</a:t>
            </a: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Much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ort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274695" marR="5080" indent="-3048635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sol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oduce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r>
              <a:rPr sz="2800" b="1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tics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SFI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735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dirty="0"/>
              <a:t>CHARACTE</a:t>
            </a:r>
            <a:r>
              <a:rPr spc="-5" dirty="0"/>
              <a:t>RISTI</a:t>
            </a:r>
            <a:r>
              <a:rPr dirty="0"/>
              <a:t>C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374"/>
            <a:ext cx="6931659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 dirty="0">
              <a:latin typeface="Calibri"/>
              <a:cs typeface="Calibri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ue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FE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Dr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 dirty="0">
              <a:latin typeface="Calibri"/>
              <a:cs typeface="Calibri"/>
            </a:endParaRPr>
          </a:p>
          <a:p>
            <a:pPr marL="652780" marR="29209" lvl="1" indent="-274320">
              <a:lnSpc>
                <a:spcPct val="100000"/>
              </a:lnSpc>
              <a:spcBef>
                <a:spcPts val="605"/>
              </a:spcBef>
              <a:buClr>
                <a:srgbClr val="FE8537"/>
              </a:buClr>
              <a:buSzPct val="7916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7</a:t>
            </a:r>
            <a:r>
              <a:rPr sz="2400" spc="-2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%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"g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lang="en-US" sz="2400" i="1" spc="5" dirty="0">
                <a:latin typeface="Calibri"/>
                <a:cs typeface="Calibri"/>
              </a:rPr>
              <a:t>"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spc="85" dirty="0">
                <a:latin typeface="Calibri"/>
                <a:cs typeface="Calibri"/>
              </a:rPr>
              <a:t>e</a:t>
            </a:r>
            <a:r>
              <a:rPr lang="en-US" sz="2400" spc="85" dirty="0">
                <a:latin typeface="Calibri"/>
                <a:cs typeface="Calibri"/>
              </a:rPr>
              <a:t>ments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i</a:t>
            </a:r>
            <a:r>
              <a:rPr lang="en-US" sz="2400" spc="8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if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691639" y="3789375"/>
            <a:ext cx="5400050" cy="2879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8625" y="502432"/>
            <a:ext cx="1549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1006</Words>
  <Application>Microsoft Office PowerPoint</Application>
  <PresentationFormat>On-screen Show (4:3)</PresentationFormat>
  <Paragraphs>308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Century Schoolbook</vt:lpstr>
      <vt:lpstr>Times New Roman</vt:lpstr>
      <vt:lpstr>Wingdings</vt:lpstr>
      <vt:lpstr>Wingdings 2</vt:lpstr>
      <vt:lpstr>Office Theme</vt:lpstr>
      <vt:lpstr>Testing Error Handling Code in Device Drivers Using Characteristic Fault Injection</vt:lpstr>
      <vt:lpstr>DRIVER INTRODUCTION</vt:lpstr>
      <vt:lpstr>DRIVER ERROR HANDLING</vt:lpstr>
      <vt:lpstr>MOTIVATION</vt:lpstr>
      <vt:lpstr>MOTIVATION</vt:lpstr>
      <vt:lpstr>GOAL</vt:lpstr>
      <vt:lpstr>BASIC TECHNIQUE</vt:lpstr>
      <vt:lpstr>PREVIOUS SFI APPROACHES</vt:lpstr>
      <vt:lpstr>CHARACTERISTIC 1</vt:lpstr>
      <vt:lpstr>CHARACTERISTIC 2</vt:lpstr>
      <vt:lpstr>CHARACTERISTIC 3</vt:lpstr>
      <vt:lpstr>CHARACTERISTIC USAGE</vt:lpstr>
      <vt:lpstr>EH-TEST</vt:lpstr>
      <vt:lpstr>PHASE 1: TEST CASE GENERATION</vt:lpstr>
      <vt:lpstr>PATTERN-BASED EXTRACTION</vt:lpstr>
      <vt:lpstr>PHASE 1: TEST CASE GENERATION</vt:lpstr>
      <vt:lpstr>PHASE 1: TEST CASE GENERATION</vt:lpstr>
      <vt:lpstr>PHASE 2: RUNTIME TESTING</vt:lpstr>
      <vt:lpstr>PHASE 2: RUNTIME TESTING</vt:lpstr>
      <vt:lpstr>EVALUATION</vt:lpstr>
      <vt:lpstr>EVALUATION</vt:lpstr>
      <vt:lpstr>EVALUATION</vt:lpstr>
      <vt:lpstr>EVALUATION</vt:lpstr>
      <vt:lpstr>ADFI VS EH-TEST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Tseekuu</cp:lastModifiedBy>
  <cp:revision>10</cp:revision>
  <dcterms:created xsi:type="dcterms:W3CDTF">2017-04-07T09:12:06Z</dcterms:created>
  <dcterms:modified xsi:type="dcterms:W3CDTF">2017-04-10T08:56:11Z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2017-04-07T00:00:00Z</vt:filetime>
  </property>
  <property fmtid="{D5CDD505-2E9C-101B-9397-08002B2CF9AE}" pid="3" name="LastSaved">
    <vt:filetime>2017-04-07T00:00:00Z</vt:filetime>
  </property>
</Properties>
</file>