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9" r:id="rId7"/>
    <p:sldId id="261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0E7D-0799-4B38-B120-78558AB0C6A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4E570-0852-4334-8F8E-9AFC4C202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4DF9F3-BECC-419B-8A61-C18133A7A9D8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0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79BB-FEC7-4DCD-9C95-70FD0CA7F1B9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BBC7-2D76-4C21-80AF-E4FCE7594FE7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 b="1"/>
            </a:lvl1pPr>
          </a:lstStyle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b="1"/>
            </a:lvl1pPr>
          </a:lstStyle>
          <a:p>
            <a:fld id="{B433C9E7-090A-43F2-8E3E-9998123EB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92-A0AE-4447-8766-EAE6D6D5FFB1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7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8158-7188-4903-9318-F000FFA31773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2029-AFFA-4702-A0A4-92D658718FD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4DB-EA55-47E1-937F-B0A370C5E56A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80C-B627-4BA9-B540-00D865E710B6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5C59-5F9F-4757-AEBC-F8BA234FE135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0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E2DF-18F5-413E-A174-BAAA442444D9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D8E65D-B284-4949-9990-EA2F999B7EDA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433C9E7-090A-43F2-8E3E-9998123E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5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/>
              <a:t>Multicore Locks: The Case Is Not Closed Yet</a:t>
            </a:r>
            <a:endParaRPr lang="ko-KR" altLang="en-US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Hugo </a:t>
            </a:r>
            <a:r>
              <a:rPr lang="en-US" altLang="ko-KR" dirty="0" err="1"/>
              <a:t>Guiroux</a:t>
            </a:r>
            <a:r>
              <a:rPr lang="en-US" altLang="ko-KR" dirty="0"/>
              <a:t>, Renaud </a:t>
            </a:r>
            <a:r>
              <a:rPr lang="en-US" altLang="ko-KR" dirty="0" err="1"/>
              <a:t>Lachaize</a:t>
            </a:r>
            <a:r>
              <a:rPr lang="en-US" altLang="ko-KR" dirty="0"/>
              <a:t>, Vivien </a:t>
            </a:r>
            <a:r>
              <a:rPr lang="en-US" altLang="ko-KR" dirty="0" err="1"/>
              <a:t>Qu´ema</a:t>
            </a:r>
            <a:endParaRPr lang="en-US" altLang="ko-KR" dirty="0"/>
          </a:p>
          <a:p>
            <a:r>
              <a:rPr lang="en-US" altLang="ko-KR" dirty="0"/>
              <a:t>Keon-</a:t>
            </a:r>
            <a:r>
              <a:rPr lang="en-US" altLang="ko-KR" dirty="0" err="1"/>
              <a:t>Pyo</a:t>
            </a:r>
            <a:r>
              <a:rPr lang="en-US" altLang="ko-KR" dirty="0"/>
              <a:t>, Lee</a:t>
            </a:r>
          </a:p>
          <a:p>
            <a:r>
              <a:rPr lang="en-US" altLang="ko-KR" dirty="0"/>
              <a:t>Dependable software laboratory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AB13-75C2-405E-A426-E0E91662D2B8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9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Q3. Is there a clear hierarchy between locks?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057400"/>
            <a:ext cx="5392023" cy="4038600"/>
          </a:xfrm>
        </p:spPr>
        <p:txBody>
          <a:bodyPr/>
          <a:lstStyle/>
          <a:p>
            <a:r>
              <a:rPr lang="en-US" altLang="ko-KR" dirty="0"/>
              <a:t>there is no clear global performance hierarchy between locks.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42" y="1501629"/>
            <a:ext cx="3998378" cy="43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3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Q4. Are all locks potentially harmful?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1" y="2057400"/>
            <a:ext cx="5610138" cy="4038600"/>
          </a:xfrm>
        </p:spPr>
        <p:txBody>
          <a:bodyPr/>
          <a:lstStyle/>
          <a:p>
            <a:r>
              <a:rPr lang="en-US" altLang="ko-KR" dirty="0"/>
              <a:t>both at max nodes and at the optimal number of nodes, all locks are potentially harmful, yielding sub-optimal performance for a significant number of applications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31" y="1748300"/>
            <a:ext cx="3902216" cy="44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5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observations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all applications, the lock performance hierarchy changes significantly according to the chosen number of nodes.</a:t>
            </a:r>
          </a:p>
          <a:p>
            <a:r>
              <a:rPr lang="en-US" altLang="ko-KR" dirty="0"/>
              <a:t>The lock performance hierarchy changes significantly according to the chosen machine</a:t>
            </a:r>
          </a:p>
          <a:p>
            <a:r>
              <a:rPr lang="en-US" altLang="ko-KR" dirty="0" err="1"/>
              <a:t>Pthread</a:t>
            </a:r>
            <a:r>
              <a:rPr lang="en-US" altLang="ko-KR" dirty="0"/>
              <a:t> locks perform well for a significant share of the studied applications</a:t>
            </a:r>
          </a:p>
          <a:p>
            <a:r>
              <a:rPr lang="en-US" altLang="ko-KR" dirty="0"/>
              <a:t>All the conclusions presented in the paper still hold with per-node thread pinning.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presented a broad study of 27 locks algorithms with 35 applications on Linux/x86.</a:t>
            </a:r>
          </a:p>
          <a:p>
            <a:r>
              <a:rPr lang="en-US" altLang="ko-KR" dirty="0"/>
              <a:t>Implemented </a:t>
            </a:r>
            <a:r>
              <a:rPr lang="en-US" altLang="ko-KR" dirty="0" err="1"/>
              <a:t>LiTL</a:t>
            </a:r>
            <a:r>
              <a:rPr lang="en-US" altLang="ko-KR" dirty="0"/>
              <a:t>, an interposition library allowing the transparent replacement of lock algorithms used for </a:t>
            </a:r>
            <a:r>
              <a:rPr lang="en-US" altLang="ko-KR" dirty="0" err="1"/>
              <a:t>Pthread</a:t>
            </a:r>
            <a:r>
              <a:rPr lang="en-US" altLang="ko-KR" dirty="0"/>
              <a:t> mutex locks.</a:t>
            </a:r>
          </a:p>
          <a:p>
            <a:r>
              <a:rPr lang="en-US" altLang="ko-KR" dirty="0"/>
              <a:t>at its optimized contention level, no single lock dominates for more than 52% of the lock-sensitive applications.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any of the locks is harmful</a:t>
            </a:r>
            <a:r>
              <a:rPr lang="en-US" altLang="ko-KR" dirty="0"/>
              <a:t> for at least several applications.</a:t>
            </a:r>
          </a:p>
          <a:p>
            <a:r>
              <a:rPr lang="en-US" altLang="ko-KR" dirty="0"/>
              <a:t>for a given application, the best lock varies according to both </a:t>
            </a:r>
            <a:r>
              <a:rPr lang="en-US" altLang="ko-KR" b="1" dirty="0">
                <a:solidFill>
                  <a:srgbClr val="FF0000"/>
                </a:solidFill>
              </a:rPr>
              <a:t>the number of contending cores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FF0000"/>
                </a:solidFill>
              </a:rPr>
              <a:t>the machine that executes the application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4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200" dirty="0"/>
              <a:t>In multicore system</a:t>
            </a:r>
          </a:p>
          <a:p>
            <a:pPr marL="45720" indent="0">
              <a:buNone/>
            </a:pPr>
            <a:r>
              <a:rPr lang="en-US" altLang="ko-KR" sz="3200" dirty="0"/>
              <a:t>There is currently no broad study of the behavior of 	optimized lock algorithms on realistic applications </a:t>
            </a:r>
          </a:p>
          <a:p>
            <a:pPr marL="45720" indent="0">
              <a:buNone/>
            </a:pPr>
            <a:r>
              <a:rPr lang="en-US" altLang="ko-KR" sz="3200" dirty="0"/>
              <a:t>For choose locks fit well,</a:t>
            </a:r>
          </a:p>
          <a:p>
            <a:pPr marL="45720" indent="0">
              <a:buNone/>
            </a:pPr>
            <a:r>
              <a:rPr lang="en-US" altLang="ko-KR" sz="3200" dirty="0"/>
              <a:t>So this paper perform a performance study of 27 state-of-	the art mutex lock algorithms on 35 applications</a:t>
            </a:r>
          </a:p>
          <a:p>
            <a:pPr marL="45720" indent="0">
              <a:buNone/>
            </a:pPr>
            <a:r>
              <a:rPr lang="en-US" altLang="ko-KR" sz="3200" dirty="0"/>
              <a:t>And attempts to fill that gap.</a:t>
            </a:r>
            <a:endParaRPr lang="ko-KR" altLang="en-US" sz="3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C90-4903-4AC6-9410-58345EF1FEE0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Variety of lock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Flat approaches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correspond to simple algorithms</a:t>
            </a:r>
          </a:p>
          <a:p>
            <a:r>
              <a:rPr lang="en-US" altLang="ko-KR" b="1" dirty="0"/>
              <a:t>Queue-based approach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locks based on a waiting queue in order to improve fairness as well as the memory traffic</a:t>
            </a:r>
          </a:p>
          <a:p>
            <a:r>
              <a:rPr lang="en-US" altLang="ko-KR" b="1" dirty="0"/>
              <a:t>Hierarchical approach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specifically aimed at providing scalable performance on large-scale NUMA machines</a:t>
            </a:r>
          </a:p>
          <a:p>
            <a:r>
              <a:rPr lang="en-US" altLang="ko-KR" b="1" dirty="0"/>
              <a:t>Load-control approach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algorithms that aim at limiting the number of threads that concurrently attempt to acquire a lock</a:t>
            </a:r>
          </a:p>
          <a:p>
            <a:r>
              <a:rPr lang="en-US" altLang="ko-KR" b="1" dirty="0"/>
              <a:t>Delegation-based approach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algorithms in which it is necessary for a thread to delegate the execution of a critical section to another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3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58981"/>
            <a:ext cx="9872663" cy="323543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9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LiTL</a:t>
            </a:r>
            <a:r>
              <a:rPr lang="en-US" altLang="ko-KR" dirty="0"/>
              <a:t> lock interposition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1" y="2057400"/>
            <a:ext cx="5526156" cy="4038600"/>
          </a:xfrm>
        </p:spPr>
        <p:txBody>
          <a:bodyPr/>
          <a:lstStyle/>
          <a:p>
            <a:r>
              <a:rPr lang="en-US" altLang="ko-KR" b="1" dirty="0"/>
              <a:t>An interposition library allowing transparently </a:t>
            </a:r>
            <a:r>
              <a:rPr lang="en-US" altLang="ko-KR" b="1" dirty="0">
                <a:solidFill>
                  <a:srgbClr val="FF0000"/>
                </a:solidFill>
              </a:rPr>
              <a:t>replacing the lock algorithm used for </a:t>
            </a:r>
            <a:r>
              <a:rPr lang="en-US" altLang="ko-KR" b="1" dirty="0" err="1">
                <a:solidFill>
                  <a:srgbClr val="FF0000"/>
                </a:solidFill>
              </a:rPr>
              <a:t>Pthread</a:t>
            </a:r>
            <a:r>
              <a:rPr lang="en-US" altLang="ko-KR" b="1" dirty="0">
                <a:solidFill>
                  <a:srgbClr val="FF0000"/>
                </a:solidFill>
              </a:rPr>
              <a:t> mutexes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To maintain a </a:t>
            </a:r>
            <a:r>
              <a:rPr lang="en-US" altLang="ko-KR" b="1" dirty="0">
                <a:solidFill>
                  <a:srgbClr val="FF0000"/>
                </a:solidFill>
              </a:rPr>
              <a:t>mapping structure</a:t>
            </a:r>
            <a:r>
              <a:rPr lang="en-US" altLang="ko-KR" b="1" dirty="0"/>
              <a:t> </a:t>
            </a:r>
            <a:r>
              <a:rPr lang="en-US" altLang="ko-KR" b="1" u="sng" dirty="0"/>
              <a:t>between an instance of the standard </a:t>
            </a:r>
            <a:r>
              <a:rPr lang="en-US" altLang="ko-KR" b="1" u="sng" dirty="0" err="1"/>
              <a:t>Pthread</a:t>
            </a:r>
            <a:r>
              <a:rPr lang="en-US" altLang="ko-KR" b="1" u="sng" dirty="0"/>
              <a:t> lock  </a:t>
            </a:r>
            <a:r>
              <a:rPr lang="en-US" altLang="ko-KR" b="1" dirty="0"/>
              <a:t>and an instance of the chosen optimized lock type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1" y="1656369"/>
            <a:ext cx="4131365" cy="4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validation(</a:t>
            </a:r>
            <a:r>
              <a:rPr lang="en-US" altLang="ko-KR" dirty="0" err="1"/>
              <a:t>LiTL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19" cy="4038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compare the performance (throughput) of each lock on a set of applications running in two distinct configurations </a:t>
            </a:r>
            <a:r>
              <a:rPr lang="en-US" altLang="ko-KR" b="1" dirty="0">
                <a:solidFill>
                  <a:srgbClr val="FF0000"/>
                </a:solidFill>
              </a:rPr>
              <a:t>(for experiment with </a:t>
            </a:r>
            <a:r>
              <a:rPr lang="en-US" altLang="ko-KR" b="1" dirty="0" err="1">
                <a:solidFill>
                  <a:srgbClr val="FF0000"/>
                </a:solidFill>
              </a:rPr>
              <a:t>LiTL</a:t>
            </a:r>
            <a:r>
              <a:rPr lang="en-US" altLang="ko-KR" b="1" dirty="0">
                <a:solidFill>
                  <a:srgbClr val="FF0000"/>
                </a:solidFill>
              </a:rPr>
              <a:t> instead of manual implementation)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b="1" dirty="0"/>
              <a:t>manually modified applications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b="1" dirty="0"/>
              <a:t>unmodified applications using in-</a:t>
            </a:r>
            <a:r>
              <a:rPr lang="en-US" altLang="ko-KR" b="1" dirty="0" err="1"/>
              <a:t>terposition</a:t>
            </a:r>
            <a:r>
              <a:rPr lang="en-US" altLang="ko-KR" b="1" dirty="0"/>
              <a:t> with </a:t>
            </a:r>
            <a:r>
              <a:rPr lang="en-US" altLang="ko-KR" b="1" dirty="0" err="1"/>
              <a:t>LiTL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RESULT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ko-KR" b="1" dirty="0"/>
              <a:t>the achieved performance is close and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ko-KR" b="1" dirty="0"/>
              <a:t>the general trends for the different locks remain stable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40" y="3249537"/>
            <a:ext cx="6166238" cy="21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1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study of lock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 err="1"/>
              <a:t>LiTL</a:t>
            </a:r>
            <a:r>
              <a:rPr lang="en-US" altLang="ko-KR" dirty="0"/>
              <a:t> to </a:t>
            </a:r>
            <a:r>
              <a:rPr lang="en-US" altLang="ko-KR" b="1" dirty="0">
                <a:solidFill>
                  <a:srgbClr val="FF0000"/>
                </a:solidFill>
              </a:rPr>
              <a:t>compare</a:t>
            </a:r>
            <a:r>
              <a:rPr lang="en-US" altLang="ko-KR" dirty="0"/>
              <a:t> the behavior of the </a:t>
            </a:r>
            <a:r>
              <a:rPr lang="en-US" altLang="ko-KR" dirty="0">
                <a:solidFill>
                  <a:srgbClr val="FF0000"/>
                </a:solidFill>
              </a:rPr>
              <a:t>different lock algorithms</a:t>
            </a:r>
            <a:r>
              <a:rPr lang="en-US" altLang="ko-KR" dirty="0"/>
              <a:t> on </a:t>
            </a:r>
            <a:r>
              <a:rPr lang="en-US" altLang="ko-KR" dirty="0">
                <a:solidFill>
                  <a:srgbClr val="FF0000"/>
                </a:solidFill>
              </a:rPr>
              <a:t>different workloads</a:t>
            </a:r>
            <a:r>
              <a:rPr lang="en-US" altLang="ko-KR" dirty="0"/>
              <a:t> and at </a:t>
            </a:r>
            <a:r>
              <a:rPr lang="en-US" altLang="ko-KR" dirty="0">
                <a:solidFill>
                  <a:srgbClr val="FF0000"/>
                </a:solidFill>
              </a:rPr>
              <a:t>different levels of contention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Selection of lock-sensitive applications</a:t>
            </a:r>
          </a:p>
          <a:p>
            <a:pPr lvl="1"/>
            <a:r>
              <a:rPr lang="en-US" altLang="ko-KR" dirty="0"/>
              <a:t>application is lock-sensitive if the relative standard deviation for the performance of the different locks at max nodes is higher than 10%</a:t>
            </a:r>
          </a:p>
          <a:p>
            <a:r>
              <a:rPr lang="en-US" altLang="ko-KR" dirty="0"/>
              <a:t>Selection of the number of nodes</a:t>
            </a:r>
          </a:p>
          <a:p>
            <a:pPr lvl="1"/>
            <a:r>
              <a:rPr lang="en-US" altLang="ko-KR" dirty="0"/>
              <a:t>For each (application, lock) pair, the corresponding cell indicates the performance gain of the optimized configuration with respect to the max-node configuration.</a:t>
            </a:r>
          </a:p>
          <a:p>
            <a:r>
              <a:rPr lang="en-US" altLang="ko-KR" dirty="0"/>
              <a:t>the main questions investigated in the study</a:t>
            </a:r>
          </a:p>
          <a:p>
            <a:pPr lvl="1"/>
            <a:r>
              <a:rPr lang="en-US" altLang="ko-KR" dirty="0"/>
              <a:t>comparing locks at a fixed number of nodes</a:t>
            </a:r>
          </a:p>
          <a:p>
            <a:pPr lvl="1"/>
            <a:r>
              <a:rPr lang="en-US" altLang="ko-KR" dirty="0"/>
              <a:t>comparing locks at their optimized configurations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65" y="2458196"/>
            <a:ext cx="4181475" cy="75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93" y="3538300"/>
            <a:ext cx="2581864" cy="7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Q1. How much do locks impact applications?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057400"/>
            <a:ext cx="6622143" cy="4038600"/>
          </a:xfrm>
        </p:spPr>
        <p:txBody>
          <a:bodyPr/>
          <a:lstStyle/>
          <a:p>
            <a:r>
              <a:rPr lang="en-US" altLang="ko-KR" dirty="0"/>
              <a:t>At 1 node, the impact of locks on lock-sensitive applications is moderate.</a:t>
            </a:r>
          </a:p>
          <a:p>
            <a:r>
              <a:rPr lang="en-US" altLang="ko-KR" dirty="0"/>
              <a:t>At max nodes, the impact of locks is very high for all lock-sensitive applications.</a:t>
            </a:r>
          </a:p>
          <a:p>
            <a:r>
              <a:rPr lang="en-US" altLang="ko-KR" dirty="0"/>
              <a:t>At the optimized number of nodes, the impact of locks is high, but noticeably </a:t>
            </a:r>
            <a:r>
              <a:rPr lang="en-US" altLang="ko-KR" dirty="0">
                <a:solidFill>
                  <a:srgbClr val="FF0000"/>
                </a:solidFill>
              </a:rPr>
              <a:t>lower than at max nodes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384" y="1244962"/>
            <a:ext cx="3386100" cy="49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Q2. Are some locks always among the best?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4572000"/>
            <a:ext cx="9872871" cy="1523999"/>
          </a:xfrm>
        </p:spPr>
        <p:txBody>
          <a:bodyPr/>
          <a:lstStyle/>
          <a:p>
            <a:r>
              <a:rPr lang="en-US" altLang="ko-KR" dirty="0"/>
              <a:t>No lock is among the best for more than 89% of the applications at 1 node and for more than 52% of the applications both at max nodes and at the optimal number of nodes.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2F1E-430F-48DB-B7FA-8CFAA8C54B51}" type="datetime1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C9E7-090A-43F2-8E3E-9998123EB65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97" y="2057400"/>
            <a:ext cx="5172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39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283</TotalTime>
  <Words>669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Corbel</vt:lpstr>
      <vt:lpstr>기본</vt:lpstr>
      <vt:lpstr>Multicore Locks: The Case Is Not Closed Yet</vt:lpstr>
      <vt:lpstr>Summary</vt:lpstr>
      <vt:lpstr>Variety of lock algorithms</vt:lpstr>
      <vt:lpstr>Experimental setup</vt:lpstr>
      <vt:lpstr>The LiTL lock interposition library</vt:lpstr>
      <vt:lpstr>Experimental validation(LiTL)</vt:lpstr>
      <vt:lpstr>Performance study of lock algorithms</vt:lpstr>
      <vt:lpstr>Q1. How much do locks impact applications?</vt:lpstr>
      <vt:lpstr>Q2. Are some locks always among the best?</vt:lpstr>
      <vt:lpstr>Q3. Is there a clear hierarchy between locks?</vt:lpstr>
      <vt:lpstr>Q4. Are all locks potentially harmful?</vt:lpstr>
      <vt:lpstr>Additional 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Multicore Locks: The Case Is Not Closed Yet</dc:title>
  <dc:creator>이시</dc:creator>
  <cp:lastModifiedBy>이시</cp:lastModifiedBy>
  <cp:revision>13</cp:revision>
  <dcterms:created xsi:type="dcterms:W3CDTF">2017-04-24T04:08:23Z</dcterms:created>
  <dcterms:modified xsi:type="dcterms:W3CDTF">2017-04-24T08:51:56Z</dcterms:modified>
</cp:coreProperties>
</file>