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1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42D0-482B-E249-8A39-EDAC5200B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F454-8BD5-F246-95AE-448885CD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F3F3-6137-934C-87E3-D42A1C0F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151F-698D-0948-9926-9DB3FF7B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048C-50B6-EC45-A7CB-033E9DE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21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0DB4-44B2-8E4E-BA16-C76AD2B1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C342-C260-894F-8D0E-D69D55E30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DB64-C6F7-6541-AFC8-EF70F74D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8C55-9F3D-A649-B0A5-804FC7A9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3F90A-5580-A544-998A-7A42A827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963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423BF-0008-6348-A9BA-AE6252560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CE328-5046-3B4B-A74E-95039215F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F887-0009-8645-994D-B1885F57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A152-E556-BB46-BFDE-7D7186CD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D093-60AD-3D47-ADF5-F97B42E7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895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ABC0-FEED-FC4F-904C-2D72F65F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B2E0-EB41-0E44-AE7D-DD3734BF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988C-F298-034F-8BC9-C256E8A6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D619-932E-1549-9F8B-49B5E1B0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7A87-5FE0-FD46-B118-057A972C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553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B9C9-2F8D-DA4D-8825-56ACCF2A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90B4E-CBCC-F946-B4D0-B384FB85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BCB0-BD76-2246-9AC8-370BC10F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A978D-E532-954B-B806-A50B2CEB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1915-B3E9-EB4B-94BA-AEE2B468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769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2FA-19B5-DC4E-B414-E26462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34E2-7672-9743-950D-054A61AD3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FE00C-0243-6E46-87F8-3C599E18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76354-1970-A546-AB34-84DBAC9B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DAC46-09C1-E04F-B01C-86C0FEB0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7C42-B702-5046-B753-8077F3E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14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0CB0-7D8D-C147-8E36-DD52757E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D2739-789E-1D4E-858B-2B92C06E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A54B7-A43F-7B42-88BA-15DC502C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03747-DDED-8148-A988-9FF232B40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55BBD-6340-8840-B3AA-F2015E024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4460B-BA3A-E742-AC6C-935E17BA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53850-B7C6-BC4B-B464-8BE92A58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E4E02-8024-C741-B4BB-AE47F797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582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4CCA-3B8F-1D4D-B1AC-4DC5F30E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8C1F-4D7C-9646-AE62-78E87DBE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0D24A-574B-224C-A2AA-52EE2F9F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BFF65-0F5A-2B4C-9601-13FEE69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69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A82D7-EAB4-EF4A-838C-43052AA1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97154-DC86-7844-8BA4-8A8C5330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19B73-51F1-0A41-8CFD-A76A845C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582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ADDC-09B6-7D4A-BF23-76779F9A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9CA5-5C52-5449-A581-4295C442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958C6-CE88-D443-99DD-E51DFB188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3117B-AFA0-E843-9D18-00D82E57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2CE07-6E5F-CE44-BE80-AFEEB04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8618-ED23-F74B-BBF8-31B41489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676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462F-985D-2146-AD8A-ADF51BD8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D2A18-9B49-B748-84D3-8382445AB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90E4A-1B8A-DD4A-826D-70C69728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5B46-8E1D-254B-955F-78B395B6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9B2B9-2654-9042-A9F8-4198E770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BBCAB-C46E-0748-A7E8-3986C888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14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9EA-D001-C24B-83A4-6C4AAF30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83D40-981A-7241-BCF5-A0952110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A4F0-D507-BC49-BDA6-588FB770E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391B-B363-B749-A733-66A0342C059A}" type="datetimeFigureOut">
              <a:t>2021/04/09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4BA0-7234-3444-9D00-D4BCF43F1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0023-E547-6742-A73B-83F6E5CD6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7DDA-9C7C-0043-A487-A9F77CCE81B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635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ACE-ACD1-D243-B93B-E152FB0F8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/>
              <a:t>Reversing the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14A7E-B41E-F14E-A915-6A5EFD8D2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33428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2643822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3079120"/>
            <a:ext cx="5402167" cy="1221463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9CEEF93-8380-7348-A086-9CE16A9231CD}"/>
              </a:ext>
            </a:extLst>
          </p:cNvPr>
          <p:cNvGrpSpPr/>
          <p:nvPr/>
        </p:nvGrpSpPr>
        <p:grpSpPr>
          <a:xfrm>
            <a:off x="6481192" y="256923"/>
            <a:ext cx="5042571" cy="1838704"/>
            <a:chOff x="6416211" y="4203212"/>
            <a:chExt cx="5042571" cy="183870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24417CC-8DE6-BA4E-8A45-F654F3598BA6}"/>
                </a:ext>
              </a:extLst>
            </p:cNvPr>
            <p:cNvGrpSpPr/>
            <p:nvPr/>
          </p:nvGrpSpPr>
          <p:grpSpPr>
            <a:xfrm>
              <a:off x="6416211" y="4203212"/>
              <a:ext cx="5042571" cy="904745"/>
              <a:chOff x="6457308" y="131710"/>
              <a:chExt cx="5042571" cy="904745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2106C41-5890-2048-895B-63F742632BE1}"/>
                  </a:ext>
                </a:extLst>
              </p:cNvPr>
              <p:cNvGrpSpPr/>
              <p:nvPr/>
            </p:nvGrpSpPr>
            <p:grpSpPr>
              <a:xfrm>
                <a:off x="6457308" y="635763"/>
                <a:ext cx="5042571" cy="400692"/>
                <a:chOff x="2580854" y="4683780"/>
                <a:chExt cx="6661080" cy="400692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4D04CCA-9B5B-BA46-B022-CBF053D80FCB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5FE92C70-CB9F-9A46-A976-F8DE88E54757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1EA7064-DEC2-DD49-9425-584E8DB3F7DE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22CAAAF-689A-6F46-A63B-9E14DA4E5990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3D743B62-8669-BA46-BB09-9358A1306A48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206FA0FE-A677-AF47-A637-775D99839295}"/>
                    </a:ext>
                  </a:extLst>
                </p:cNvPr>
                <p:cNvCxnSpPr>
                  <a:cxnSpLocks/>
                  <a:stCxn id="148" idx="3"/>
                  <a:endCxn id="149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D517C885-5DC3-394B-AA66-C04962232F40}"/>
                    </a:ext>
                  </a:extLst>
                </p:cNvPr>
                <p:cNvCxnSpPr>
                  <a:cxnSpLocks/>
                  <a:stCxn id="146" idx="1"/>
                  <a:endCxn id="145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F3A9F0D-37D0-C449-A79E-F8673648EF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7660" y="131710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10</a:t>
                </a: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3B77138-317B-E043-AE08-8A8CE3D83832}"/>
                </a:ext>
              </a:extLst>
            </p:cNvPr>
            <p:cNvSpPr/>
            <p:nvPr/>
          </p:nvSpPr>
          <p:spPr>
            <a:xfrm>
              <a:off x="7879854" y="5672584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 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next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7A769A2-0EBB-364A-B7CD-EE55911BEBD5}"/>
              </a:ext>
            </a:extLst>
          </p:cNvPr>
          <p:cNvSpPr/>
          <p:nvPr/>
        </p:nvSpPr>
        <p:spPr>
          <a:xfrm>
            <a:off x="7584976" y="1350316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10C7E88-CA78-B74F-9C82-4C6E2E398895}"/>
              </a:ext>
            </a:extLst>
          </p:cNvPr>
          <p:cNvCxnSpPr>
            <a:cxnSpLocks/>
            <a:stCxn id="163" idx="0"/>
          </p:cNvCxnSpPr>
          <p:nvPr/>
        </p:nvCxnSpPr>
        <p:spPr>
          <a:xfrm flipV="1">
            <a:off x="7931086" y="1159335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9E437E3-17BF-C049-9AC7-1E8909135010}"/>
              </a:ext>
            </a:extLst>
          </p:cNvPr>
          <p:cNvSpPr/>
          <p:nvPr/>
        </p:nvSpPr>
        <p:spPr>
          <a:xfrm>
            <a:off x="8968359" y="170434"/>
            <a:ext cx="711533" cy="39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l-&gt;pos</a:t>
            </a:r>
            <a:endParaRPr lang="en-KR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09906B-37AD-4047-8D9E-5C9F9992C8E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324126" y="566434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7B623-4DE2-A346-A300-45E25443CE6D}"/>
              </a:ext>
            </a:extLst>
          </p:cNvPr>
          <p:cNvSpPr/>
          <p:nvPr/>
        </p:nvSpPr>
        <p:spPr>
          <a:xfrm>
            <a:off x="9740080" y="1343808"/>
            <a:ext cx="692219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next</a:t>
            </a:r>
            <a:endParaRPr lang="en-K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5E2422-9011-E14D-8F55-839928F43ED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0086190" y="1170749"/>
            <a:ext cx="0" cy="17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8D22A-4CD8-954B-8A49-53017FAD8A5C}"/>
              </a:ext>
            </a:extLst>
          </p:cNvPr>
          <p:cNvSpPr/>
          <p:nvPr/>
        </p:nvSpPr>
        <p:spPr>
          <a:xfrm>
            <a:off x="8414737" y="160500"/>
            <a:ext cx="576000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prev</a:t>
            </a:r>
            <a:endParaRPr lang="en-K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BCB1D-3075-614C-9C69-13DCCD014B6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702737" y="561192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D58B948-E8BA-B64D-BF2A-0EC002B2DFF8}"/>
              </a:ext>
            </a:extLst>
          </p:cNvPr>
          <p:cNvSpPr/>
          <p:nvPr/>
        </p:nvSpPr>
        <p:spPr>
          <a:xfrm>
            <a:off x="10013614" y="176987"/>
            <a:ext cx="711533" cy="39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l-&gt;pos</a:t>
            </a:r>
            <a:endParaRPr lang="en-KR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4AF61B-AF11-EB44-AED9-13EA456A366C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69381" y="572987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5803DF-817D-1A4E-8F07-EAE9BA0868A8}"/>
              </a:ext>
            </a:extLst>
          </p:cNvPr>
          <p:cNvCxnSpPr>
            <a:cxnSpLocks/>
          </p:cNvCxnSpPr>
          <p:nvPr/>
        </p:nvCxnSpPr>
        <p:spPr>
          <a:xfrm>
            <a:off x="9193939" y="272141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3CD787-15B4-6F46-9343-C84BF15411AC}"/>
              </a:ext>
            </a:extLst>
          </p:cNvPr>
          <p:cNvCxnSpPr>
            <a:cxnSpLocks/>
          </p:cNvCxnSpPr>
          <p:nvPr/>
        </p:nvCxnSpPr>
        <p:spPr>
          <a:xfrm flipV="1">
            <a:off x="9193939" y="272141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DE8AB0-DB73-294B-9387-00F417F121C1}"/>
              </a:ext>
            </a:extLst>
          </p:cNvPr>
          <p:cNvCxnSpPr>
            <a:cxnSpLocks/>
          </p:cNvCxnSpPr>
          <p:nvPr/>
        </p:nvCxnSpPr>
        <p:spPr>
          <a:xfrm flipH="1">
            <a:off x="8260999" y="961322"/>
            <a:ext cx="395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1623729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279429"/>
            <a:ext cx="5402167" cy="2021156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7F28B9-746F-3948-8E54-C61B758542F1}"/>
              </a:ext>
            </a:extLst>
          </p:cNvPr>
          <p:cNvSpPr/>
          <p:nvPr/>
        </p:nvSpPr>
        <p:spPr>
          <a:xfrm>
            <a:off x="7568780" y="1368332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387039F-50D6-A144-BC39-A8E93C24E9B7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7914890" y="1177351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0D9056-33E1-4B43-88AC-A66240E22E7C}"/>
              </a:ext>
            </a:extLst>
          </p:cNvPr>
          <p:cNvGrpSpPr/>
          <p:nvPr/>
        </p:nvGrpSpPr>
        <p:grpSpPr>
          <a:xfrm>
            <a:off x="6481192" y="760976"/>
            <a:ext cx="5042571" cy="1336556"/>
            <a:chOff x="6416211" y="4707265"/>
            <a:chExt cx="5042571" cy="1336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8DA51B2-8B15-534B-89E2-A56A6AF6D777}"/>
                </a:ext>
              </a:extLst>
            </p:cNvPr>
            <p:cNvGrpSpPr/>
            <p:nvPr/>
          </p:nvGrpSpPr>
          <p:grpSpPr>
            <a:xfrm>
              <a:off x="6416211" y="4707265"/>
              <a:ext cx="5042571" cy="839338"/>
              <a:chOff x="6457308" y="635763"/>
              <a:chExt cx="5042571" cy="83933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FF394AD-D79A-4B4E-BCE3-C5DFF85789A6}"/>
                  </a:ext>
                </a:extLst>
              </p:cNvPr>
              <p:cNvGrpSpPr/>
              <p:nvPr/>
            </p:nvGrpSpPr>
            <p:grpSpPr>
              <a:xfrm>
                <a:off x="6457308" y="635763"/>
                <a:ext cx="5042571" cy="400692"/>
                <a:chOff x="2580854" y="4683780"/>
                <a:chExt cx="6661080" cy="400692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E2C0A154-6D25-B94C-8D1E-D0CEF0DE553E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FC99438-BE3D-0E42-A442-6E3860D86D7B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D575ED2-C177-BB4C-8586-D2284BA03A4C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7422676-50B4-834A-AB5A-B6FC08087A47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0F30EF8-3E19-9644-9878-15E0C48A55F5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9CA73137-F565-C946-A985-994AFB295471}"/>
                    </a:ext>
                  </a:extLst>
                </p:cNvPr>
                <p:cNvCxnSpPr>
                  <a:cxnSpLocks/>
                  <a:stCxn id="65" idx="3"/>
                  <a:endCxn id="66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DDB56AD6-C338-254F-8F9F-C51E9A0C6E66}"/>
                    </a:ext>
                  </a:extLst>
                </p:cNvPr>
                <p:cNvCxnSpPr>
                  <a:cxnSpLocks/>
                  <a:stCxn id="63" idx="1"/>
                  <a:endCxn id="62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8206DF-39C0-E944-A541-683BBEA0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54595" y="1164342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7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568440A-4266-F447-8B3B-771136051A0B}"/>
                </a:ext>
              </a:extLst>
            </p:cNvPr>
            <p:cNvSpPr/>
            <p:nvPr/>
          </p:nvSpPr>
          <p:spPr>
            <a:xfrm>
              <a:off x="7572281" y="5674489"/>
              <a:ext cx="3113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next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next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8580DD9F-C594-E840-A2EF-7D24E123482D}"/>
              </a:ext>
            </a:extLst>
          </p:cNvPr>
          <p:cNvSpPr/>
          <p:nvPr/>
        </p:nvSpPr>
        <p:spPr>
          <a:xfrm>
            <a:off x="9740080" y="1343808"/>
            <a:ext cx="692219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next</a:t>
            </a:r>
            <a:endParaRPr lang="en-KR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B7F193-5DDC-ED42-A2C1-2CA1181034C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0086190" y="1170749"/>
            <a:ext cx="0" cy="17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085CA33-27A6-924E-83DA-E09D7DE5C45E}"/>
              </a:ext>
            </a:extLst>
          </p:cNvPr>
          <p:cNvSpPr/>
          <p:nvPr/>
        </p:nvSpPr>
        <p:spPr>
          <a:xfrm>
            <a:off x="8414737" y="160500"/>
            <a:ext cx="576000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prev</a:t>
            </a:r>
            <a:endParaRPr lang="en-KR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21FC94-DBD8-EA49-B493-F3528D38024C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02737" y="561192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51515B2-5021-9946-ACDA-4F3838252FF3}"/>
              </a:ext>
            </a:extLst>
          </p:cNvPr>
          <p:cNvSpPr/>
          <p:nvPr/>
        </p:nvSpPr>
        <p:spPr>
          <a:xfrm>
            <a:off x="10013614" y="176987"/>
            <a:ext cx="711533" cy="39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l-&gt;pos</a:t>
            </a:r>
            <a:endParaRPr lang="en-KR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D67FF2-ADAB-294E-9D22-CCF091599EE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369381" y="572987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190BCE-B096-B946-96C8-141A32E59091}"/>
              </a:ext>
            </a:extLst>
          </p:cNvPr>
          <p:cNvCxnSpPr>
            <a:cxnSpLocks/>
          </p:cNvCxnSpPr>
          <p:nvPr/>
        </p:nvCxnSpPr>
        <p:spPr>
          <a:xfrm flipH="1">
            <a:off x="8260999" y="961322"/>
            <a:ext cx="395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0BF2612-1086-D947-9DCF-1C7D2D1B3C8C}"/>
              </a:ext>
            </a:extLst>
          </p:cNvPr>
          <p:cNvSpPr/>
          <p:nvPr/>
        </p:nvSpPr>
        <p:spPr>
          <a:xfrm>
            <a:off x="10796193" y="1305510"/>
            <a:ext cx="692219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next</a:t>
            </a:r>
            <a:endParaRPr lang="en-KR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F521B6-B7A3-2D4E-867C-9D229033E02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1142303" y="1132451"/>
            <a:ext cx="0" cy="17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E993982-1903-294C-9C98-F96EAF7AB922}"/>
              </a:ext>
            </a:extLst>
          </p:cNvPr>
          <p:cNvCxnSpPr>
            <a:cxnSpLocks/>
          </p:cNvCxnSpPr>
          <p:nvPr/>
        </p:nvCxnSpPr>
        <p:spPr>
          <a:xfrm>
            <a:off x="9967584" y="1275244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6D8704-A600-B14A-9720-80B43A52A646}"/>
              </a:ext>
            </a:extLst>
          </p:cNvPr>
          <p:cNvCxnSpPr>
            <a:cxnSpLocks/>
          </p:cNvCxnSpPr>
          <p:nvPr/>
        </p:nvCxnSpPr>
        <p:spPr>
          <a:xfrm flipV="1">
            <a:off x="9967584" y="1275244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7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2"/>
            <a:ext cx="5402167" cy="1993066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497565"/>
            <a:ext cx="5402167" cy="1803019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05D4DC-708A-6F47-B42E-4340FAA9A0DD}"/>
              </a:ext>
            </a:extLst>
          </p:cNvPr>
          <p:cNvSpPr/>
          <p:nvPr/>
        </p:nvSpPr>
        <p:spPr>
          <a:xfrm>
            <a:off x="7568780" y="1368332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DC73A6E-D841-4840-A19B-A42B13C66EE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7914890" y="1177351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AC7FFA-4657-E94D-852A-7FA009F5626D}"/>
              </a:ext>
            </a:extLst>
          </p:cNvPr>
          <p:cNvGrpSpPr/>
          <p:nvPr/>
        </p:nvGrpSpPr>
        <p:grpSpPr>
          <a:xfrm>
            <a:off x="6481192" y="535542"/>
            <a:ext cx="5042571" cy="1561990"/>
            <a:chOff x="6416211" y="4481831"/>
            <a:chExt cx="5042571" cy="15619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6E38F67-428F-A94F-BD87-D17C7ADB3939}"/>
                </a:ext>
              </a:extLst>
            </p:cNvPr>
            <p:cNvGrpSpPr/>
            <p:nvPr/>
          </p:nvGrpSpPr>
          <p:grpSpPr>
            <a:xfrm>
              <a:off x="6416211" y="4481831"/>
              <a:ext cx="5042571" cy="626126"/>
              <a:chOff x="6457308" y="410329"/>
              <a:chExt cx="5042571" cy="626126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20069B-72E7-3A47-924F-EBA3AEB92FBE}"/>
                  </a:ext>
                </a:extLst>
              </p:cNvPr>
              <p:cNvGrpSpPr/>
              <p:nvPr/>
            </p:nvGrpSpPr>
            <p:grpSpPr>
              <a:xfrm>
                <a:off x="6457308" y="635763"/>
                <a:ext cx="5042571" cy="400692"/>
                <a:chOff x="2580854" y="4683780"/>
                <a:chExt cx="6661080" cy="400692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F89082F-8E8C-774B-A05A-0D67708BB013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3B556E1-9E0D-654B-B1BF-6761E9951BF8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5409601-1B87-0F4A-A78A-6A10FC6FA25C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B1B0038-1512-2F48-92A2-D41D6989DF6A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104770A-E781-AA49-9AE5-8AA0ED141B2C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619096ED-9E9B-D74B-912D-134D75058332}"/>
                    </a:ext>
                  </a:extLst>
                </p:cNvPr>
                <p:cNvCxnSpPr>
                  <a:cxnSpLocks/>
                  <a:stCxn id="90" idx="3"/>
                  <a:endCxn id="91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4B00AD69-8623-C040-A651-77D69A183B0F}"/>
                    </a:ext>
                  </a:extLst>
                </p:cNvPr>
                <p:cNvCxnSpPr>
                  <a:cxnSpLocks/>
                  <a:stCxn id="88" idx="1"/>
                  <a:endCxn id="87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F29A8BBE-0123-A94C-8322-0915758C909F}"/>
                    </a:ext>
                  </a:extLst>
                </p:cNvPr>
                <p:cNvCxnSpPr>
                  <a:cxnSpLocks/>
                  <a:stCxn id="90" idx="1"/>
                  <a:endCxn id="89" idx="3"/>
                </p:cNvCxnSpPr>
                <p:nvPr/>
              </p:nvCxnSpPr>
              <p:spPr>
                <a:xfrm flipH="1"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DF86651-C572-3B48-B471-0248FD2C2D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83451" y="410329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8</a:t>
                </a: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61099D3-8D6B-D242-9AD7-B95CB9799920}"/>
                </a:ext>
              </a:extLst>
            </p:cNvPr>
            <p:cNvSpPr/>
            <p:nvPr/>
          </p:nvSpPr>
          <p:spPr>
            <a:xfrm>
              <a:off x="7572281" y="5674489"/>
              <a:ext cx="3113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 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next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prev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451A49DE-AEAB-C44A-A997-30BF611C4D19}"/>
              </a:ext>
            </a:extLst>
          </p:cNvPr>
          <p:cNvSpPr/>
          <p:nvPr/>
        </p:nvSpPr>
        <p:spPr>
          <a:xfrm>
            <a:off x="8414737" y="160500"/>
            <a:ext cx="576000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prev</a:t>
            </a:r>
            <a:endParaRPr lang="en-KR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49C4E9-BB33-EE43-AB03-AA00F06F20D3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8702737" y="561192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D52F065-8179-174E-AD65-3C3E76E93CD3}"/>
              </a:ext>
            </a:extLst>
          </p:cNvPr>
          <p:cNvSpPr/>
          <p:nvPr/>
        </p:nvSpPr>
        <p:spPr>
          <a:xfrm>
            <a:off x="10013614" y="176987"/>
            <a:ext cx="711533" cy="39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l-&gt;pos</a:t>
            </a:r>
            <a:endParaRPr lang="en-KR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3A30694-9512-A34E-BEBA-534660528FE4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10369381" y="572987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4047ACD-0231-A441-999D-9923EED2EBE0}"/>
              </a:ext>
            </a:extLst>
          </p:cNvPr>
          <p:cNvCxnSpPr>
            <a:cxnSpLocks/>
          </p:cNvCxnSpPr>
          <p:nvPr/>
        </p:nvCxnSpPr>
        <p:spPr>
          <a:xfrm flipH="1">
            <a:off x="8260999" y="961322"/>
            <a:ext cx="395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364E90A-B49C-4848-A22B-5729347770ED}"/>
              </a:ext>
            </a:extLst>
          </p:cNvPr>
          <p:cNvSpPr/>
          <p:nvPr/>
        </p:nvSpPr>
        <p:spPr>
          <a:xfrm>
            <a:off x="10796193" y="1305510"/>
            <a:ext cx="692219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next</a:t>
            </a:r>
            <a:endParaRPr lang="en-KR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5E55D77-A8DE-1144-9372-9391D37AB928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11142303" y="1132451"/>
            <a:ext cx="0" cy="17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15A05D-61F2-3B4B-8A3D-87B716F0754A}"/>
              </a:ext>
            </a:extLst>
          </p:cNvPr>
          <p:cNvCxnSpPr>
            <a:cxnSpLocks/>
          </p:cNvCxnSpPr>
          <p:nvPr/>
        </p:nvCxnSpPr>
        <p:spPr>
          <a:xfrm>
            <a:off x="10542613" y="824513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FF20F5-2C8C-BE49-B62D-B854D5DB40E1}"/>
              </a:ext>
            </a:extLst>
          </p:cNvPr>
          <p:cNvCxnSpPr>
            <a:cxnSpLocks/>
          </p:cNvCxnSpPr>
          <p:nvPr/>
        </p:nvCxnSpPr>
        <p:spPr>
          <a:xfrm flipV="1">
            <a:off x="10542613" y="824513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2351833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756452"/>
            <a:ext cx="5402167" cy="1544132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C05FB7-971D-F94E-AB06-75CA10629F85}"/>
              </a:ext>
            </a:extLst>
          </p:cNvPr>
          <p:cNvSpPr/>
          <p:nvPr/>
        </p:nvSpPr>
        <p:spPr>
          <a:xfrm>
            <a:off x="7568780" y="1368332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586EC5-261F-CF4B-8805-35B555438565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914890" y="1177351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931B66-F8DF-9845-9068-602B3A8F0570}"/>
              </a:ext>
            </a:extLst>
          </p:cNvPr>
          <p:cNvGrpSpPr/>
          <p:nvPr/>
        </p:nvGrpSpPr>
        <p:grpSpPr>
          <a:xfrm>
            <a:off x="6481192" y="244663"/>
            <a:ext cx="5042571" cy="1866643"/>
            <a:chOff x="6416211" y="4190952"/>
            <a:chExt cx="5042571" cy="186664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35F01F-CE21-A54B-9A19-186EB5614597}"/>
                </a:ext>
              </a:extLst>
            </p:cNvPr>
            <p:cNvGrpSpPr/>
            <p:nvPr/>
          </p:nvGrpSpPr>
          <p:grpSpPr>
            <a:xfrm>
              <a:off x="6416211" y="4190952"/>
              <a:ext cx="5042571" cy="917005"/>
              <a:chOff x="6457308" y="119450"/>
              <a:chExt cx="5042571" cy="91700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3B1825E-C455-6F47-B5CA-D9A60B3856DC}"/>
                  </a:ext>
                </a:extLst>
              </p:cNvPr>
              <p:cNvGrpSpPr/>
              <p:nvPr/>
            </p:nvGrpSpPr>
            <p:grpSpPr>
              <a:xfrm>
                <a:off x="6457308" y="635763"/>
                <a:ext cx="5042571" cy="400692"/>
                <a:chOff x="2580854" y="4683780"/>
                <a:chExt cx="6661080" cy="400692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8D7F794-50AF-924A-9873-58E3F3FFE228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BD48F04-54D5-C947-A95C-CA0AB58316B2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F9961F1-8790-8248-B512-F57A8747DBD2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660D59E-7959-8F46-9AF3-C20E6196F5BD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072AEE6-A348-394D-A5F8-9FD28B689DDC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1AE9C3D5-6C47-B047-AB03-E4BE0B33C2F9}"/>
                    </a:ext>
                  </a:extLst>
                </p:cNvPr>
                <p:cNvCxnSpPr>
                  <a:cxnSpLocks/>
                  <a:stCxn id="67" idx="3"/>
                  <a:endCxn id="68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DF004022-E601-904C-9D45-4B5B9BEC75A5}"/>
                    </a:ext>
                  </a:extLst>
                </p:cNvPr>
                <p:cNvCxnSpPr>
                  <a:cxnSpLocks/>
                  <a:stCxn id="65" idx="1"/>
                  <a:endCxn id="64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A104F224-BC05-794B-84B7-8506D0F445F0}"/>
                    </a:ext>
                  </a:extLst>
                </p:cNvPr>
                <p:cNvCxnSpPr>
                  <a:cxnSpLocks/>
                  <a:stCxn id="67" idx="1"/>
                  <a:endCxn id="66" idx="3"/>
                </p:cNvCxnSpPr>
                <p:nvPr/>
              </p:nvCxnSpPr>
              <p:spPr>
                <a:xfrm flipH="1"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60132E4-C235-7C47-BCE1-36130A5795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7293" y="119450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9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227D289-ADFC-A246-8C36-B75B24093DEB}"/>
                </a:ext>
              </a:extLst>
            </p:cNvPr>
            <p:cNvSpPr/>
            <p:nvPr/>
          </p:nvSpPr>
          <p:spPr>
            <a:xfrm>
              <a:off x="7849908" y="5688263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prev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E90883C0-64C5-5341-AEC3-1563CD86F046}"/>
              </a:ext>
            </a:extLst>
          </p:cNvPr>
          <p:cNvSpPr/>
          <p:nvPr/>
        </p:nvSpPr>
        <p:spPr>
          <a:xfrm>
            <a:off x="8414737" y="160500"/>
            <a:ext cx="576000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prev</a:t>
            </a:r>
            <a:endParaRPr lang="en-KR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D9D594-7A16-7E4E-9980-B75E7C3CC462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702737" y="561192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11FF6C6-CA15-2545-AAC0-7BF2C9AF8FBA}"/>
              </a:ext>
            </a:extLst>
          </p:cNvPr>
          <p:cNvSpPr/>
          <p:nvPr/>
        </p:nvSpPr>
        <p:spPr>
          <a:xfrm>
            <a:off x="10013614" y="176987"/>
            <a:ext cx="711533" cy="39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l-&gt;pos</a:t>
            </a:r>
            <a:endParaRPr lang="en-K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D91646-E5DD-9B4B-9911-08A10A90B251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0369381" y="572987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6CC0290-99EE-6443-9957-8735F04793F1}"/>
              </a:ext>
            </a:extLst>
          </p:cNvPr>
          <p:cNvCxnSpPr>
            <a:cxnSpLocks/>
          </p:cNvCxnSpPr>
          <p:nvPr/>
        </p:nvCxnSpPr>
        <p:spPr>
          <a:xfrm flipH="1">
            <a:off x="8260999" y="961322"/>
            <a:ext cx="395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AF9B899-42FF-2D4A-8AAE-F03CD9100DF0}"/>
              </a:ext>
            </a:extLst>
          </p:cNvPr>
          <p:cNvSpPr/>
          <p:nvPr/>
        </p:nvSpPr>
        <p:spPr>
          <a:xfrm>
            <a:off x="10796193" y="1305510"/>
            <a:ext cx="692219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next</a:t>
            </a:r>
            <a:endParaRPr lang="en-KR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EFCE1A-698C-9642-98DD-3DED7BF58208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11142303" y="1132451"/>
            <a:ext cx="0" cy="17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66EDA08-9483-5E4C-B611-CA53FAD1C33B}"/>
              </a:ext>
            </a:extLst>
          </p:cNvPr>
          <p:cNvCxnSpPr>
            <a:cxnSpLocks/>
          </p:cNvCxnSpPr>
          <p:nvPr/>
        </p:nvCxnSpPr>
        <p:spPr>
          <a:xfrm>
            <a:off x="8584133" y="400043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1B44B46-1CE2-DA41-B3E1-1BA84E837ED1}"/>
              </a:ext>
            </a:extLst>
          </p:cNvPr>
          <p:cNvCxnSpPr>
            <a:cxnSpLocks/>
          </p:cNvCxnSpPr>
          <p:nvPr/>
        </p:nvCxnSpPr>
        <p:spPr>
          <a:xfrm flipV="1">
            <a:off x="8584133" y="400043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1252B97-6DB3-0B47-9D81-E675F06B7A20}"/>
              </a:ext>
            </a:extLst>
          </p:cNvPr>
          <p:cNvSpPr/>
          <p:nvPr/>
        </p:nvSpPr>
        <p:spPr>
          <a:xfrm>
            <a:off x="9515953" y="166700"/>
            <a:ext cx="576000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prev</a:t>
            </a:r>
            <a:endParaRPr lang="en-KR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3C3B8E-C11C-4A43-AA2D-6F318ECF66C6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9803953" y="567392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1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2643822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3079120"/>
            <a:ext cx="5402167" cy="1221463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6E0BE5-4760-1849-A387-6CD8FC9105D8}"/>
              </a:ext>
            </a:extLst>
          </p:cNvPr>
          <p:cNvSpPr/>
          <p:nvPr/>
        </p:nvSpPr>
        <p:spPr>
          <a:xfrm>
            <a:off x="7568780" y="1368332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8EE8AB-5ED5-0547-AE85-2CB7DAFA985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14890" y="1177351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794059-85F1-6840-A179-31E7B6A33567}"/>
              </a:ext>
            </a:extLst>
          </p:cNvPr>
          <p:cNvGrpSpPr/>
          <p:nvPr/>
        </p:nvGrpSpPr>
        <p:grpSpPr>
          <a:xfrm>
            <a:off x="6481192" y="256633"/>
            <a:ext cx="5429027" cy="1854673"/>
            <a:chOff x="6416211" y="4202922"/>
            <a:chExt cx="5429027" cy="185467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6F0EC5-FADE-4E4A-BFB3-FF0D256C6C46}"/>
                </a:ext>
              </a:extLst>
            </p:cNvPr>
            <p:cNvGrpSpPr/>
            <p:nvPr/>
          </p:nvGrpSpPr>
          <p:grpSpPr>
            <a:xfrm>
              <a:off x="6416211" y="4202922"/>
              <a:ext cx="5429027" cy="905035"/>
              <a:chOff x="6457308" y="131420"/>
              <a:chExt cx="5429027" cy="90503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385A380-E4FF-9D4A-BE0C-C18E83D87705}"/>
                  </a:ext>
                </a:extLst>
              </p:cNvPr>
              <p:cNvGrpSpPr/>
              <p:nvPr/>
            </p:nvGrpSpPr>
            <p:grpSpPr>
              <a:xfrm>
                <a:off x="6457308" y="635763"/>
                <a:ext cx="5042571" cy="400692"/>
                <a:chOff x="2580854" y="4683780"/>
                <a:chExt cx="6661080" cy="40069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CEA0376-325F-A949-87EF-3D6FA9132CCE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6F4D45D-9ADB-AA4C-A36D-99DF836B01B9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CC3A26B-DAB8-2E47-A3B5-1412FCEED85A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E0D9B0D-92FA-DA4C-B6B3-AA222B5E15FE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27D6BF9-0EAF-1043-BD1B-BD0F2B2D2ECB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153001DE-3719-7341-AFB6-2291038FB1EA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A80A6814-A1C1-E44C-98DE-B644E4D9CB35}"/>
                    </a:ext>
                  </a:extLst>
                </p:cNvPr>
                <p:cNvCxnSpPr>
                  <a:cxnSpLocks/>
                  <a:stCxn id="51" idx="1"/>
                  <a:endCxn id="50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D0A03767-B43A-0A41-840B-6FE7EA923D03}"/>
                    </a:ext>
                  </a:extLst>
                </p:cNvPr>
                <p:cNvCxnSpPr>
                  <a:cxnSpLocks/>
                  <a:stCxn id="53" idx="1"/>
                  <a:endCxn id="52" idx="3"/>
                </p:cNvCxnSpPr>
                <p:nvPr/>
              </p:nvCxnSpPr>
              <p:spPr>
                <a:xfrm flipH="1"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7153E8-7079-9941-A5F2-7ED0AEE4AA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75576" y="131420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10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C38B53-6F5E-0840-95B8-E3436D7890CA}"/>
                </a:ext>
              </a:extLst>
            </p:cNvPr>
            <p:cNvSpPr/>
            <p:nvPr/>
          </p:nvSpPr>
          <p:spPr>
            <a:xfrm>
              <a:off x="7849908" y="5688263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 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next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2077F8D-8EBC-BD40-BA6D-A05793E78F14}"/>
              </a:ext>
            </a:extLst>
          </p:cNvPr>
          <p:cNvSpPr/>
          <p:nvPr/>
        </p:nvSpPr>
        <p:spPr>
          <a:xfrm>
            <a:off x="10013614" y="176987"/>
            <a:ext cx="711533" cy="39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l-&gt;pos</a:t>
            </a:r>
            <a:endParaRPr lang="en-KR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CABB98-68F0-A24D-B54D-A684BFA366D9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0369381" y="572987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F0C9E5-4020-7042-9F40-E7BD53E9F74A}"/>
              </a:ext>
            </a:extLst>
          </p:cNvPr>
          <p:cNvCxnSpPr>
            <a:cxnSpLocks/>
          </p:cNvCxnSpPr>
          <p:nvPr/>
        </p:nvCxnSpPr>
        <p:spPr>
          <a:xfrm flipH="1">
            <a:off x="8260999" y="961322"/>
            <a:ext cx="395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7C3BDE6-7102-E445-B6E2-ECA82DCB687B}"/>
              </a:ext>
            </a:extLst>
          </p:cNvPr>
          <p:cNvSpPr/>
          <p:nvPr/>
        </p:nvSpPr>
        <p:spPr>
          <a:xfrm>
            <a:off x="10796193" y="1305510"/>
            <a:ext cx="692219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next</a:t>
            </a:r>
            <a:endParaRPr lang="en-KR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058366-F550-614E-9C4D-CFC7745B42C6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1142303" y="1132451"/>
            <a:ext cx="0" cy="17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1A42A8-8C50-9044-ABD2-E20074C0703A}"/>
              </a:ext>
            </a:extLst>
          </p:cNvPr>
          <p:cNvCxnSpPr>
            <a:cxnSpLocks/>
          </p:cNvCxnSpPr>
          <p:nvPr/>
        </p:nvCxnSpPr>
        <p:spPr>
          <a:xfrm>
            <a:off x="10256062" y="333756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DDA36F-16A5-4E43-AB24-B56DDB99104D}"/>
              </a:ext>
            </a:extLst>
          </p:cNvPr>
          <p:cNvCxnSpPr>
            <a:cxnSpLocks/>
          </p:cNvCxnSpPr>
          <p:nvPr/>
        </p:nvCxnSpPr>
        <p:spPr>
          <a:xfrm flipV="1">
            <a:off x="10256062" y="333756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F6875DA-69F8-E542-BD80-C9548279DBF7}"/>
              </a:ext>
            </a:extLst>
          </p:cNvPr>
          <p:cNvSpPr/>
          <p:nvPr/>
        </p:nvSpPr>
        <p:spPr>
          <a:xfrm>
            <a:off x="9515953" y="166700"/>
            <a:ext cx="576000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prev</a:t>
            </a:r>
            <a:endParaRPr lang="en-KR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293917-3617-ED4B-968A-B0E24ECA9552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803953" y="567392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0E06601-7429-B545-B671-A044EEDDDE5D}"/>
              </a:ext>
            </a:extLst>
          </p:cNvPr>
          <p:cNvSpPr/>
          <p:nvPr/>
        </p:nvSpPr>
        <p:spPr>
          <a:xfrm>
            <a:off x="10807522" y="208414"/>
            <a:ext cx="711533" cy="39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l-&gt;pos</a:t>
            </a:r>
            <a:endParaRPr lang="en-KR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1FF407-4E28-E548-8444-D9507990EDCE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1163289" y="604414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2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1388753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3611218"/>
            <a:ext cx="5402167" cy="689365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6E0BE5-4760-1849-A387-6CD8FC9105D8}"/>
              </a:ext>
            </a:extLst>
          </p:cNvPr>
          <p:cNvSpPr/>
          <p:nvPr/>
        </p:nvSpPr>
        <p:spPr>
          <a:xfrm>
            <a:off x="7568780" y="1368332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8EE8AB-5ED5-0547-AE85-2CB7DAFA985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14890" y="1177351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794059-85F1-6840-A179-31E7B6A33567}"/>
              </a:ext>
            </a:extLst>
          </p:cNvPr>
          <p:cNvGrpSpPr/>
          <p:nvPr/>
        </p:nvGrpSpPr>
        <p:grpSpPr>
          <a:xfrm>
            <a:off x="6481192" y="760976"/>
            <a:ext cx="5042571" cy="1350330"/>
            <a:chOff x="6416211" y="4707265"/>
            <a:chExt cx="5042571" cy="135033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6F0EC5-FADE-4E4A-BFB3-FF0D256C6C46}"/>
                </a:ext>
              </a:extLst>
            </p:cNvPr>
            <p:cNvGrpSpPr/>
            <p:nvPr/>
          </p:nvGrpSpPr>
          <p:grpSpPr>
            <a:xfrm>
              <a:off x="6416211" y="4707265"/>
              <a:ext cx="5042571" cy="932603"/>
              <a:chOff x="6457308" y="635763"/>
              <a:chExt cx="5042571" cy="93260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385A380-E4FF-9D4A-BE0C-C18E83D87705}"/>
                  </a:ext>
                </a:extLst>
              </p:cNvPr>
              <p:cNvGrpSpPr/>
              <p:nvPr/>
            </p:nvGrpSpPr>
            <p:grpSpPr>
              <a:xfrm>
                <a:off x="6457308" y="635763"/>
                <a:ext cx="5042571" cy="400692"/>
                <a:chOff x="2580854" y="4683780"/>
                <a:chExt cx="6661080" cy="40069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CEA0376-325F-A949-87EF-3D6FA9132CCE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6F4D45D-9ADB-AA4C-A36D-99DF836B01B9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CC3A26B-DAB8-2E47-A3B5-1412FCEED85A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E0D9B0D-92FA-DA4C-B6B3-AA222B5E15FE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27D6BF9-0EAF-1043-BD1B-BD0F2B2D2ECB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153001DE-3719-7341-AFB6-2291038FB1EA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A80A6814-A1C1-E44C-98DE-B644E4D9CB35}"/>
                    </a:ext>
                  </a:extLst>
                </p:cNvPr>
                <p:cNvCxnSpPr>
                  <a:cxnSpLocks/>
                  <a:stCxn id="51" idx="1"/>
                  <a:endCxn id="50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D0A03767-B43A-0A41-840B-6FE7EA923D03}"/>
                    </a:ext>
                  </a:extLst>
                </p:cNvPr>
                <p:cNvCxnSpPr>
                  <a:cxnSpLocks/>
                  <a:stCxn id="53" idx="1"/>
                  <a:endCxn id="52" idx="3"/>
                </p:cNvCxnSpPr>
                <p:nvPr/>
              </p:nvCxnSpPr>
              <p:spPr>
                <a:xfrm flipH="1"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7153E8-7079-9941-A5F2-7ED0AEE4AA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92625" y="1257607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12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C38B53-6F5E-0840-95B8-E3436D7890CA}"/>
                </a:ext>
              </a:extLst>
            </p:cNvPr>
            <p:cNvSpPr/>
            <p:nvPr/>
          </p:nvSpPr>
          <p:spPr>
            <a:xfrm>
              <a:off x="7849908" y="5688263"/>
              <a:ext cx="2416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 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head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prev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F0C9E5-4020-7042-9F40-E7BD53E9F74A}"/>
              </a:ext>
            </a:extLst>
          </p:cNvPr>
          <p:cNvCxnSpPr>
            <a:cxnSpLocks/>
          </p:cNvCxnSpPr>
          <p:nvPr/>
        </p:nvCxnSpPr>
        <p:spPr>
          <a:xfrm flipH="1">
            <a:off x="8260999" y="961322"/>
            <a:ext cx="395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7C3BDE6-7102-E445-B6E2-ECA82DCB687B}"/>
              </a:ext>
            </a:extLst>
          </p:cNvPr>
          <p:cNvSpPr/>
          <p:nvPr/>
        </p:nvSpPr>
        <p:spPr>
          <a:xfrm>
            <a:off x="10796193" y="1305510"/>
            <a:ext cx="692219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next</a:t>
            </a:r>
            <a:endParaRPr lang="en-KR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058366-F550-614E-9C4D-CFC7745B42C6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1142303" y="1132451"/>
            <a:ext cx="0" cy="17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1A42A8-8C50-9044-ABD2-E20074C0703A}"/>
              </a:ext>
            </a:extLst>
          </p:cNvPr>
          <p:cNvCxnSpPr>
            <a:cxnSpLocks/>
          </p:cNvCxnSpPr>
          <p:nvPr/>
        </p:nvCxnSpPr>
        <p:spPr>
          <a:xfrm>
            <a:off x="7790994" y="1273724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DDA36F-16A5-4E43-AB24-B56DDB99104D}"/>
              </a:ext>
            </a:extLst>
          </p:cNvPr>
          <p:cNvCxnSpPr>
            <a:cxnSpLocks/>
          </p:cNvCxnSpPr>
          <p:nvPr/>
        </p:nvCxnSpPr>
        <p:spPr>
          <a:xfrm flipV="1">
            <a:off x="7790994" y="1273724"/>
            <a:ext cx="237208" cy="26076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F6875DA-69F8-E542-BD80-C9548279DBF7}"/>
              </a:ext>
            </a:extLst>
          </p:cNvPr>
          <p:cNvSpPr/>
          <p:nvPr/>
        </p:nvSpPr>
        <p:spPr>
          <a:xfrm>
            <a:off x="9515953" y="166700"/>
            <a:ext cx="576000" cy="4006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prev</a:t>
            </a:r>
            <a:endParaRPr lang="en-KR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293917-3617-ED4B-968A-B0E24ECA9552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803953" y="567392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0E06601-7429-B545-B671-A044EEDDDE5D}"/>
              </a:ext>
            </a:extLst>
          </p:cNvPr>
          <p:cNvSpPr/>
          <p:nvPr/>
        </p:nvSpPr>
        <p:spPr>
          <a:xfrm>
            <a:off x="10807522" y="208414"/>
            <a:ext cx="711533" cy="396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/>
              <a:t>l-&gt;pos</a:t>
            </a:r>
            <a:endParaRPr lang="en-KR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1FF407-4E28-E548-8444-D9507990EDCE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1163289" y="604414"/>
            <a:ext cx="0" cy="18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D94496C-9978-9445-B343-32FCCAEBC43E}"/>
              </a:ext>
            </a:extLst>
          </p:cNvPr>
          <p:cNvSpPr/>
          <p:nvPr/>
        </p:nvSpPr>
        <p:spPr>
          <a:xfrm>
            <a:off x="9740579" y="1362014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8483B0-C4EC-474B-9598-B546297A1EAE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0086689" y="1171033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F09D023-C313-1544-BBBC-0E2609ADEBDD}"/>
              </a:ext>
            </a:extLst>
          </p:cNvPr>
          <p:cNvSpPr/>
          <p:nvPr/>
        </p:nvSpPr>
        <p:spPr>
          <a:xfrm>
            <a:off x="207523" y="1926640"/>
            <a:ext cx="5402167" cy="1320142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416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E694D0-9EBB-A04F-B31C-CD2B9B6B3E0A}"/>
              </a:ext>
            </a:extLst>
          </p:cNvPr>
          <p:cNvGrpSpPr/>
          <p:nvPr/>
        </p:nvGrpSpPr>
        <p:grpSpPr>
          <a:xfrm>
            <a:off x="6096000" y="390683"/>
            <a:ext cx="5362782" cy="1555998"/>
            <a:chOff x="6137097" y="54208"/>
            <a:chExt cx="5362782" cy="155599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AA6DE7-AB13-4D4D-875A-B782896A806C}"/>
                </a:ext>
              </a:extLst>
            </p:cNvPr>
            <p:cNvGrpSpPr/>
            <p:nvPr/>
          </p:nvGrpSpPr>
          <p:grpSpPr>
            <a:xfrm>
              <a:off x="6457308" y="54208"/>
              <a:ext cx="5042571" cy="1555998"/>
              <a:chOff x="2580854" y="4102225"/>
              <a:chExt cx="6661080" cy="155599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218897-1893-0042-BB09-96A822951AA7}"/>
                  </a:ext>
                </a:extLst>
              </p:cNvPr>
              <p:cNvSpPr/>
              <p:nvPr/>
            </p:nvSpPr>
            <p:spPr>
              <a:xfrm>
                <a:off x="2580854" y="4683780"/>
                <a:ext cx="914400" cy="4006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NULL</a:t>
                </a:r>
                <a:endParaRPr lang="en-KR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295DAAC-E9E9-AC44-9F38-4FCB3E11D9CF}"/>
                  </a:ext>
                </a:extLst>
              </p:cNvPr>
              <p:cNvSpPr/>
              <p:nvPr/>
            </p:nvSpPr>
            <p:spPr>
              <a:xfrm>
                <a:off x="4017524" y="4683780"/>
                <a:ext cx="914400" cy="4006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1</a:t>
                </a:r>
                <a:endParaRPr lang="en-KR" sz="2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D4F24E-DD34-1948-852F-4C709E825877}"/>
                  </a:ext>
                </a:extLst>
              </p:cNvPr>
              <p:cNvSpPr/>
              <p:nvPr/>
            </p:nvSpPr>
            <p:spPr>
              <a:xfrm>
                <a:off x="5454194" y="4683780"/>
                <a:ext cx="914400" cy="4006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2</a:t>
                </a:r>
                <a:endParaRPr lang="en-KR" sz="24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DCC7B31-8AE4-0648-987C-0E890E64DA77}"/>
                  </a:ext>
                </a:extLst>
              </p:cNvPr>
              <p:cNvSpPr/>
              <p:nvPr/>
            </p:nvSpPr>
            <p:spPr>
              <a:xfrm>
                <a:off x="6890864" y="4683780"/>
                <a:ext cx="914400" cy="4006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3</a:t>
                </a:r>
                <a:endParaRPr lang="en-KR" sz="24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27545E1-78B0-564D-B11B-2E316CDB7B8E}"/>
                  </a:ext>
                </a:extLst>
              </p:cNvPr>
              <p:cNvSpPr/>
              <p:nvPr/>
            </p:nvSpPr>
            <p:spPr>
              <a:xfrm>
                <a:off x="8327534" y="4683780"/>
                <a:ext cx="914400" cy="4006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NULL</a:t>
                </a:r>
                <a:endParaRPr lang="en-KR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DB75008-BF65-8045-8F64-9F5CB479EF50}"/>
                  </a:ext>
                </a:extLst>
              </p:cNvPr>
              <p:cNvCxnSpPr>
                <a:cxnSpLocks/>
                <a:stCxn id="44" idx="3"/>
                <a:endCxn id="45" idx="1"/>
              </p:cNvCxnSpPr>
              <p:nvPr/>
            </p:nvCxnSpPr>
            <p:spPr>
              <a:xfrm>
                <a:off x="4931924" y="4884126"/>
                <a:ext cx="52227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3A661D-4550-294F-8F6E-69654A6DB14E}"/>
                  </a:ext>
                </a:extLst>
              </p:cNvPr>
              <p:cNvCxnSpPr>
                <a:cxnSpLocks/>
                <a:stCxn id="45" idx="3"/>
                <a:endCxn id="46" idx="1"/>
              </p:cNvCxnSpPr>
              <p:nvPr/>
            </p:nvCxnSpPr>
            <p:spPr>
              <a:xfrm>
                <a:off x="6368594" y="4884126"/>
                <a:ext cx="52227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35670B-CADD-BA4C-A54D-D0E379AD717B}"/>
                  </a:ext>
                </a:extLst>
              </p:cNvPr>
              <p:cNvCxnSpPr>
                <a:cxnSpLocks/>
                <a:stCxn id="46" idx="3"/>
                <a:endCxn id="47" idx="1"/>
              </p:cNvCxnSpPr>
              <p:nvPr/>
            </p:nvCxnSpPr>
            <p:spPr>
              <a:xfrm>
                <a:off x="7805264" y="4884126"/>
                <a:ext cx="52227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5EA8693-D558-A443-8820-981022B0DA46}"/>
                  </a:ext>
                </a:extLst>
              </p:cNvPr>
              <p:cNvSpPr/>
              <p:nvPr/>
            </p:nvSpPr>
            <p:spPr>
              <a:xfrm>
                <a:off x="2580854" y="4102225"/>
                <a:ext cx="914400" cy="4006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prev</a:t>
                </a:r>
                <a:endParaRPr lang="en-K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C1174B-4FA4-704E-A9BB-221E32B501C2}"/>
                  </a:ext>
                </a:extLst>
              </p:cNvPr>
              <p:cNvSpPr/>
              <p:nvPr/>
            </p:nvSpPr>
            <p:spPr>
              <a:xfrm>
                <a:off x="2580854" y="5257531"/>
                <a:ext cx="914400" cy="4006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next</a:t>
                </a:r>
                <a:endParaRPr lang="en-KR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D5030A9-FD18-5545-A809-DAAF06C0F6D9}"/>
                  </a:ext>
                </a:extLst>
              </p:cNvPr>
              <p:cNvCxnSpPr>
                <a:cxnSpLocks/>
                <a:stCxn id="51" idx="2"/>
                <a:endCxn id="43" idx="0"/>
              </p:cNvCxnSpPr>
              <p:nvPr/>
            </p:nvCxnSpPr>
            <p:spPr>
              <a:xfrm>
                <a:off x="3038055" y="4502917"/>
                <a:ext cx="0" cy="180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C91AAB7-C93B-7548-8684-CFA30750E587}"/>
                  </a:ext>
                </a:extLst>
              </p:cNvPr>
              <p:cNvCxnSpPr>
                <a:cxnSpLocks/>
                <a:stCxn id="52" idx="0"/>
                <a:endCxn id="43" idx="2"/>
              </p:cNvCxnSpPr>
              <p:nvPr/>
            </p:nvCxnSpPr>
            <p:spPr>
              <a:xfrm flipV="1">
                <a:off x="3038055" y="5084472"/>
                <a:ext cx="0" cy="173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873121A-29C7-7142-BD93-5FDBDF5AC3B3}"/>
                  </a:ext>
                </a:extLst>
              </p:cNvPr>
              <p:cNvSpPr/>
              <p:nvPr/>
            </p:nvSpPr>
            <p:spPr>
              <a:xfrm>
                <a:off x="3784351" y="4102225"/>
                <a:ext cx="1397112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l-&gt;pos</a:t>
                </a:r>
                <a:endParaRPr lang="en-KR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C5626DE-DE24-C441-A5F1-F91231462A63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4482907" y="4498225"/>
                <a:ext cx="0" cy="1855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15E989-0ABF-2048-B477-067B338BE2EA}"/>
                  </a:ext>
                </a:extLst>
              </p:cNvPr>
              <p:cNvSpPr/>
              <p:nvPr/>
            </p:nvSpPr>
            <p:spPr>
              <a:xfrm>
                <a:off x="4017523" y="5275453"/>
                <a:ext cx="914400" cy="3378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/>
                  <a:t>l-&gt;head</a:t>
                </a:r>
                <a:endParaRPr lang="en-KR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B3EA3C8-EBFD-E942-B6F4-E96D1D47900C}"/>
                  </a:ext>
                </a:extLst>
              </p:cNvPr>
              <p:cNvCxnSpPr>
                <a:cxnSpLocks/>
                <a:stCxn id="83" idx="0"/>
                <a:endCxn id="44" idx="2"/>
              </p:cNvCxnSpPr>
              <p:nvPr/>
            </p:nvCxnSpPr>
            <p:spPr>
              <a:xfrm flipV="1">
                <a:off x="4474723" y="5084472"/>
                <a:ext cx="1" cy="190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FC14F9-9A59-9F41-9CE1-00E9448A8B8A}"/>
                </a:ext>
              </a:extLst>
            </p:cNvPr>
            <p:cNvSpPr txBox="1">
              <a:spLocks/>
            </p:cNvSpPr>
            <p:nvPr/>
          </p:nvSpPr>
          <p:spPr>
            <a:xfrm>
              <a:off x="6137097" y="144141"/>
              <a:ext cx="310759" cy="310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KR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EE382B-D7CC-674C-8353-B614A25024EA}"/>
                </a:ext>
              </a:extLst>
            </p:cNvPr>
            <p:cNvSpPr txBox="1">
              <a:spLocks/>
            </p:cNvSpPr>
            <p:nvPr/>
          </p:nvSpPr>
          <p:spPr>
            <a:xfrm>
              <a:off x="6146549" y="1268581"/>
              <a:ext cx="310759" cy="310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KR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18DDD-858D-C944-B83E-D422F388CC63}"/>
                </a:ext>
              </a:extLst>
            </p:cNvPr>
            <p:cNvSpPr txBox="1">
              <a:spLocks/>
            </p:cNvSpPr>
            <p:nvPr/>
          </p:nvSpPr>
          <p:spPr>
            <a:xfrm>
              <a:off x="7212604" y="144141"/>
              <a:ext cx="310759" cy="310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KR"/>
                <a:t>5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8DF9EF-779E-E44A-A6D7-18F3A6F9B22A}"/>
              </a:ext>
            </a:extLst>
          </p:cNvPr>
          <p:cNvSpPr/>
          <p:nvPr/>
        </p:nvSpPr>
        <p:spPr>
          <a:xfrm>
            <a:off x="207523" y="1643270"/>
            <a:ext cx="5402167" cy="2554315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678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C83C1B7-33C9-9048-9865-7E58A4EC0793}"/>
              </a:ext>
            </a:extLst>
          </p:cNvPr>
          <p:cNvGrpSpPr/>
          <p:nvPr/>
        </p:nvGrpSpPr>
        <p:grpSpPr>
          <a:xfrm>
            <a:off x="5857283" y="181070"/>
            <a:ext cx="5666480" cy="1957728"/>
            <a:chOff x="5842851" y="1968633"/>
            <a:chExt cx="5666480" cy="195772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2AF27B5-1B6D-4544-ABF6-ECC20EB0CFE4}"/>
                </a:ext>
              </a:extLst>
            </p:cNvPr>
            <p:cNvGrpSpPr/>
            <p:nvPr/>
          </p:nvGrpSpPr>
          <p:grpSpPr>
            <a:xfrm>
              <a:off x="6146549" y="1968633"/>
              <a:ext cx="5362782" cy="1558481"/>
              <a:chOff x="6137097" y="54208"/>
              <a:chExt cx="5362782" cy="155848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F3AF7-8488-064A-9BA8-20FC7285EC6F}"/>
                  </a:ext>
                </a:extLst>
              </p:cNvPr>
              <p:cNvGrpSpPr/>
              <p:nvPr/>
            </p:nvGrpSpPr>
            <p:grpSpPr>
              <a:xfrm>
                <a:off x="6457308" y="54208"/>
                <a:ext cx="5042571" cy="1558481"/>
                <a:chOff x="2580854" y="4102225"/>
                <a:chExt cx="6661080" cy="1558481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D4DE46C-B152-1A44-BD3A-D0799D9D70A5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9D309B3-29DC-3249-A3BE-25FFE0C93A9E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A9515BB-7DFF-F840-B37C-5B803F263B54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2DDCE6F-5B0D-5149-8603-789A7CFA6B8E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78B940A-1263-5B4F-AD88-FEA27883E639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0137B0EA-D752-A049-AB77-6D911781B900}"/>
                    </a:ext>
                  </a:extLst>
                </p:cNvPr>
                <p:cNvCxnSpPr>
                  <a:cxnSpLocks/>
                  <a:stCxn id="70" idx="3"/>
                  <a:endCxn id="71" idx="1"/>
                </p:cNvCxnSpPr>
                <p:nvPr/>
              </p:nvCxnSpPr>
              <p:spPr>
                <a:xfrm>
                  <a:off x="493192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08846D52-300C-6847-848F-46A19C1E704B}"/>
                    </a:ext>
                  </a:extLst>
                </p:cNvPr>
                <p:cNvCxnSpPr>
                  <a:cxnSpLocks/>
                  <a:stCxn id="71" idx="3"/>
                  <a:endCxn id="72" idx="1"/>
                </p:cNvCxnSpPr>
                <p:nvPr/>
              </p:nvCxnSpPr>
              <p:spPr>
                <a:xfrm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9F6C2DF-E5CC-C345-91D0-2453D1295F09}"/>
                    </a:ext>
                  </a:extLst>
                </p:cNvPr>
                <p:cNvCxnSpPr>
                  <a:cxnSpLocks/>
                  <a:stCxn id="72" idx="3"/>
                  <a:endCxn id="73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CAD8FF3-62D9-3E41-8D95-9C85C870FE6A}"/>
                    </a:ext>
                  </a:extLst>
                </p:cNvPr>
                <p:cNvSpPr/>
                <p:nvPr/>
              </p:nvSpPr>
              <p:spPr>
                <a:xfrm>
                  <a:off x="2580854" y="4102225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7DB897A-9EE0-4E44-BDDD-3E187D77AD46}"/>
                    </a:ext>
                  </a:extLst>
                </p:cNvPr>
                <p:cNvSpPr/>
                <p:nvPr/>
              </p:nvSpPr>
              <p:spPr>
                <a:xfrm>
                  <a:off x="2580854" y="5257531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FAC1961-4C0B-A84B-8D11-45896F280CC9}"/>
                    </a:ext>
                  </a:extLst>
                </p:cNvPr>
                <p:cNvCxnSpPr>
                  <a:cxnSpLocks/>
                  <a:stCxn id="77" idx="2"/>
                  <a:endCxn id="69" idx="0"/>
                </p:cNvCxnSpPr>
                <p:nvPr/>
              </p:nvCxnSpPr>
              <p:spPr>
                <a:xfrm>
                  <a:off x="3038055" y="4502917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449B33C6-B811-A44C-94EF-8758E718F1ED}"/>
                    </a:ext>
                  </a:extLst>
                </p:cNvPr>
                <p:cNvCxnSpPr>
                  <a:cxnSpLocks/>
                  <a:stCxn id="78" idx="0"/>
                  <a:endCxn id="69" idx="2"/>
                </p:cNvCxnSpPr>
                <p:nvPr/>
              </p:nvCxnSpPr>
              <p:spPr>
                <a:xfrm flipV="1">
                  <a:off x="3038055" y="5084472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60F1F87-4872-FD4A-ADE1-659D79A32F52}"/>
                    </a:ext>
                  </a:extLst>
                </p:cNvPr>
                <p:cNvSpPr/>
                <p:nvPr/>
              </p:nvSpPr>
              <p:spPr>
                <a:xfrm>
                  <a:off x="3784351" y="4102225"/>
                  <a:ext cx="1397112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l-&gt;pos</a:t>
                  </a:r>
                  <a:endParaRPr lang="en-KR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04E3D4DE-3623-D744-B7C9-F938FD92CA44}"/>
                    </a:ext>
                  </a:extLst>
                </p:cNvPr>
                <p:cNvCxnSpPr>
                  <a:cxnSpLocks/>
                  <a:stCxn id="81" idx="2"/>
                </p:cNvCxnSpPr>
                <p:nvPr/>
              </p:nvCxnSpPr>
              <p:spPr>
                <a:xfrm>
                  <a:off x="4482907" y="4498225"/>
                  <a:ext cx="0" cy="1855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9CC9B8D-6BAA-A746-ACDF-C5B019453406}"/>
                    </a:ext>
                  </a:extLst>
                </p:cNvPr>
                <p:cNvSpPr/>
                <p:nvPr/>
              </p:nvSpPr>
              <p:spPr>
                <a:xfrm>
                  <a:off x="5454194" y="526001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FCB05D5F-468C-7442-96BD-F435A93B4729}"/>
                    </a:ext>
                  </a:extLst>
                </p:cNvPr>
                <p:cNvCxnSpPr>
                  <a:cxnSpLocks/>
                  <a:stCxn id="84" idx="0"/>
                </p:cNvCxnSpPr>
                <p:nvPr/>
              </p:nvCxnSpPr>
              <p:spPr>
                <a:xfrm flipV="1">
                  <a:off x="5911395" y="5086955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8FF86B-3C01-8B46-A736-EE70D3276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7097" y="144141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DD83A5-8F76-0A4C-B750-C7AA9F6C98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6549" y="1268581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8017D6-34EE-9A46-81B4-55B6D1878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2604" y="144141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5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CF09C9D-7715-7E40-99CC-CA173937C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1725" y="1271064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7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6CD8DB-1883-C24F-9B1C-45034C007F34}"/>
                </a:ext>
              </a:extLst>
            </p:cNvPr>
            <p:cNvCxnSpPr/>
            <p:nvPr/>
          </p:nvCxnSpPr>
          <p:spPr>
            <a:xfrm>
              <a:off x="5842851" y="3341317"/>
              <a:ext cx="1447557" cy="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845DED4-CAFC-EB4E-B5E9-043B1C596561}"/>
                </a:ext>
              </a:extLst>
            </p:cNvPr>
            <p:cNvSpPr/>
            <p:nvPr/>
          </p:nvSpPr>
          <p:spPr>
            <a:xfrm>
              <a:off x="7085259" y="3557029"/>
              <a:ext cx="3113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1623729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279429"/>
            <a:ext cx="5402167" cy="2021156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7F28B9-746F-3948-8E54-C61B758542F1}"/>
              </a:ext>
            </a:extLst>
          </p:cNvPr>
          <p:cNvSpPr/>
          <p:nvPr/>
        </p:nvSpPr>
        <p:spPr>
          <a:xfrm>
            <a:off x="7568780" y="1368332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387039F-50D6-A144-BC39-A8E93C24E9B7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7914890" y="1177351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1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9DE8970-D849-7B41-89AF-47751DCA70E0}"/>
              </a:ext>
            </a:extLst>
          </p:cNvPr>
          <p:cNvGrpSpPr/>
          <p:nvPr/>
        </p:nvGrpSpPr>
        <p:grpSpPr>
          <a:xfrm>
            <a:off x="6490644" y="181070"/>
            <a:ext cx="5042571" cy="1907860"/>
            <a:chOff x="6416211" y="4125710"/>
            <a:chExt cx="5042571" cy="190786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8204D0-C0A9-F74F-9592-5556E14CB283}"/>
                </a:ext>
              </a:extLst>
            </p:cNvPr>
            <p:cNvGrpSpPr/>
            <p:nvPr/>
          </p:nvGrpSpPr>
          <p:grpSpPr>
            <a:xfrm>
              <a:off x="6416211" y="4125710"/>
              <a:ext cx="5042571" cy="1558481"/>
              <a:chOff x="6457308" y="54208"/>
              <a:chExt cx="5042571" cy="155848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D10F551-2EFE-9C4F-869A-FEFCDA4F55A0}"/>
                  </a:ext>
                </a:extLst>
              </p:cNvPr>
              <p:cNvGrpSpPr/>
              <p:nvPr/>
            </p:nvGrpSpPr>
            <p:grpSpPr>
              <a:xfrm>
                <a:off x="6457308" y="54208"/>
                <a:ext cx="5042571" cy="1558481"/>
                <a:chOff x="2580854" y="4102225"/>
                <a:chExt cx="6661080" cy="1558481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FA8493E-6001-734D-A9B7-3D9EC533D437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5C6D077-0C95-C34D-9050-82E6C9F15B00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FFE2EE7-3CEA-3B46-B3FD-3BBFE0FEDDAC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A9ACDAC-4DAC-D546-9005-7F91EF369AA7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05D2717-E29E-5E41-99BE-1A6F5BC8D1C7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A76BB3AE-8EAC-8042-9770-390BE1825A66}"/>
                    </a:ext>
                  </a:extLst>
                </p:cNvPr>
                <p:cNvCxnSpPr>
                  <a:cxnSpLocks/>
                  <a:stCxn id="97" idx="3"/>
                  <a:endCxn id="98" idx="1"/>
                </p:cNvCxnSpPr>
                <p:nvPr/>
              </p:nvCxnSpPr>
              <p:spPr>
                <a:xfrm>
                  <a:off x="493192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AE8BBC0B-0E7B-CC46-AB85-4E8F50BAED44}"/>
                    </a:ext>
                  </a:extLst>
                </p:cNvPr>
                <p:cNvCxnSpPr>
                  <a:cxnSpLocks/>
                  <a:stCxn id="98" idx="3"/>
                  <a:endCxn id="99" idx="1"/>
                </p:cNvCxnSpPr>
                <p:nvPr/>
              </p:nvCxnSpPr>
              <p:spPr>
                <a:xfrm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B94917FE-784E-CA41-A6E3-9C7A43CA2A2F}"/>
                    </a:ext>
                  </a:extLst>
                </p:cNvPr>
                <p:cNvCxnSpPr>
                  <a:cxnSpLocks/>
                  <a:stCxn id="99" idx="3"/>
                  <a:endCxn id="100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2460D07-65CD-3649-A95C-CC65463D37D8}"/>
                    </a:ext>
                  </a:extLst>
                </p:cNvPr>
                <p:cNvSpPr/>
                <p:nvPr/>
              </p:nvSpPr>
              <p:spPr>
                <a:xfrm>
                  <a:off x="2580854" y="4102225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2F377BD3-00A1-AE41-95B0-12544A71E84E}"/>
                    </a:ext>
                  </a:extLst>
                </p:cNvPr>
                <p:cNvCxnSpPr>
                  <a:cxnSpLocks/>
                  <a:stCxn id="104" idx="2"/>
                  <a:endCxn id="96" idx="0"/>
                </p:cNvCxnSpPr>
                <p:nvPr/>
              </p:nvCxnSpPr>
              <p:spPr>
                <a:xfrm>
                  <a:off x="3038055" y="4502917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DC684F2E-2E3E-D147-9F5B-7A9AFDFB9A13}"/>
                    </a:ext>
                  </a:extLst>
                </p:cNvPr>
                <p:cNvSpPr/>
                <p:nvPr/>
              </p:nvSpPr>
              <p:spPr>
                <a:xfrm>
                  <a:off x="3784351" y="4102225"/>
                  <a:ext cx="1397112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l-&gt;pos</a:t>
                  </a:r>
                  <a:endParaRPr lang="en-KR"/>
                </a:p>
              </p:txBody>
            </p: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F105FEA6-1BA1-1141-80C3-8174A9E4B743}"/>
                    </a:ext>
                  </a:extLst>
                </p:cNvPr>
                <p:cNvCxnSpPr>
                  <a:cxnSpLocks/>
                  <a:stCxn id="108" idx="2"/>
                </p:cNvCxnSpPr>
                <p:nvPr/>
              </p:nvCxnSpPr>
              <p:spPr>
                <a:xfrm>
                  <a:off x="4482907" y="4498225"/>
                  <a:ext cx="0" cy="1855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A79D5D1-877F-8E48-89E3-232D294944F0}"/>
                    </a:ext>
                  </a:extLst>
                </p:cNvPr>
                <p:cNvSpPr/>
                <p:nvPr/>
              </p:nvSpPr>
              <p:spPr>
                <a:xfrm>
                  <a:off x="5454194" y="526001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9660E2E-0E02-4C48-A78A-2372D5B203AB}"/>
                    </a:ext>
                  </a:extLst>
                </p:cNvPr>
                <p:cNvCxnSpPr>
                  <a:cxnSpLocks/>
                  <a:stCxn id="110" idx="0"/>
                </p:cNvCxnSpPr>
                <p:nvPr/>
              </p:nvCxnSpPr>
              <p:spPr>
                <a:xfrm flipV="1">
                  <a:off x="5911395" y="5086955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856E6A74-18D6-9E42-ABAF-3B1A146AC9E4}"/>
                    </a:ext>
                  </a:extLst>
                </p:cNvPr>
                <p:cNvCxnSpPr>
                  <a:cxnSpLocks/>
                  <a:stCxn id="97" idx="1"/>
                  <a:endCxn id="96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981EA77-36B5-964F-B86B-50E6BAAA5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9527" y="1003836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8</a:t>
                </a: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0BA4E1-5113-DF41-926C-730E4AB95FC2}"/>
                </a:ext>
              </a:extLst>
            </p:cNvPr>
            <p:cNvSpPr/>
            <p:nvPr/>
          </p:nvSpPr>
          <p:spPr>
            <a:xfrm>
              <a:off x="7109799" y="5664238"/>
              <a:ext cx="3113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F40B4EC-32AC-4E42-A532-568C035A824E}"/>
                </a:ext>
              </a:extLst>
            </p:cNvPr>
            <p:cNvGrpSpPr/>
            <p:nvPr/>
          </p:nvGrpSpPr>
          <p:grpSpPr>
            <a:xfrm>
              <a:off x="8260406" y="4777231"/>
              <a:ext cx="237208" cy="260760"/>
              <a:chOff x="8363137" y="4853431"/>
              <a:chExt cx="237208" cy="260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020414C-B913-0946-AA48-035993A03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3137" y="4853431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0C7200-0814-4D47-BFD6-118B9582C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3137" y="4853431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2"/>
            <a:ext cx="5402167" cy="1993066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497565"/>
            <a:ext cx="5402167" cy="1803019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1D64D48-C3A0-8A48-8A70-0C2A5FF1AA92}"/>
              </a:ext>
            </a:extLst>
          </p:cNvPr>
          <p:cNvSpPr/>
          <p:nvPr/>
        </p:nvSpPr>
        <p:spPr>
          <a:xfrm>
            <a:off x="7584976" y="1350316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BE4E98-DF60-934E-A83D-680D43D82938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7931086" y="1159335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2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C2F229-913D-AF4A-8F80-1B64CD30E22A}"/>
              </a:ext>
            </a:extLst>
          </p:cNvPr>
          <p:cNvGrpSpPr/>
          <p:nvPr/>
        </p:nvGrpSpPr>
        <p:grpSpPr>
          <a:xfrm>
            <a:off x="6271024" y="166990"/>
            <a:ext cx="5252739" cy="1928637"/>
            <a:chOff x="6206043" y="4113279"/>
            <a:chExt cx="5252739" cy="192863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E7328B8-7A23-094D-91ED-87B483217BE9}"/>
                </a:ext>
              </a:extLst>
            </p:cNvPr>
            <p:cNvGrpSpPr/>
            <p:nvPr/>
          </p:nvGrpSpPr>
          <p:grpSpPr>
            <a:xfrm>
              <a:off x="6206043" y="4113279"/>
              <a:ext cx="5252739" cy="1570912"/>
              <a:chOff x="6247140" y="41777"/>
              <a:chExt cx="5252739" cy="1570912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4A2FC2A1-4D5B-C544-9D93-3039A4B644F0}"/>
                  </a:ext>
                </a:extLst>
              </p:cNvPr>
              <p:cNvGrpSpPr/>
              <p:nvPr/>
            </p:nvGrpSpPr>
            <p:grpSpPr>
              <a:xfrm>
                <a:off x="6457308" y="41777"/>
                <a:ext cx="5042571" cy="1570912"/>
                <a:chOff x="2580854" y="4089794"/>
                <a:chExt cx="6661080" cy="1570912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7EA2233-CCA7-7B4A-A1A1-4EF8858745E4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CCF4640-F797-3045-9647-8313FE91F1DA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BF8EC95-C60A-BD42-8FE6-32B0C279A2DD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3A906DD-DBD3-D94F-AB16-3207191A8C52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F7AED50-12D3-9049-A646-447D52BFF522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E22E30C7-42D4-B34C-9974-E41725AFEFE5}"/>
                    </a:ext>
                  </a:extLst>
                </p:cNvPr>
                <p:cNvCxnSpPr>
                  <a:cxnSpLocks/>
                  <a:stCxn id="118" idx="3"/>
                  <a:endCxn id="119" idx="1"/>
                </p:cNvCxnSpPr>
                <p:nvPr/>
              </p:nvCxnSpPr>
              <p:spPr>
                <a:xfrm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CB704616-6174-D242-B1F5-19095E6F681D}"/>
                    </a:ext>
                  </a:extLst>
                </p:cNvPr>
                <p:cNvCxnSpPr>
                  <a:cxnSpLocks/>
                  <a:stCxn id="119" idx="3"/>
                  <a:endCxn id="124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269963C-9E1D-2142-A42E-14F29B788206}"/>
                    </a:ext>
                  </a:extLst>
                </p:cNvPr>
                <p:cNvSpPr/>
                <p:nvPr/>
              </p:nvSpPr>
              <p:spPr>
                <a:xfrm>
                  <a:off x="3599881" y="408979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DFEC9D4-E12E-D24A-B934-874A848CDB66}"/>
                    </a:ext>
                  </a:extLst>
                </p:cNvPr>
                <p:cNvCxnSpPr>
                  <a:cxnSpLocks/>
                  <a:stCxn id="128" idx="2"/>
                </p:cNvCxnSpPr>
                <p:nvPr/>
              </p:nvCxnSpPr>
              <p:spPr>
                <a:xfrm>
                  <a:off x="4057082" y="4490486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6268024-74ED-EE45-BD4E-34C0BFC68A9E}"/>
                    </a:ext>
                  </a:extLst>
                </p:cNvPr>
                <p:cNvSpPr/>
                <p:nvPr/>
              </p:nvSpPr>
              <p:spPr>
                <a:xfrm>
                  <a:off x="4390410" y="4099791"/>
                  <a:ext cx="939913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/>
                    <a:t>l-&gt;pos</a:t>
                  </a:r>
                  <a:endParaRPr lang="en-KR"/>
                </a:p>
              </p:txBody>
            </p: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09C391C0-8B4C-CD4A-A95C-4BEFBEAF91E7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>
                  <a:off x="4860367" y="4495791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4CE5831-6402-6844-9238-D3E367E3A734}"/>
                    </a:ext>
                  </a:extLst>
                </p:cNvPr>
                <p:cNvSpPr/>
                <p:nvPr/>
              </p:nvSpPr>
              <p:spPr>
                <a:xfrm>
                  <a:off x="5454194" y="526001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5E0732FE-F4C8-1643-BE46-FDD7A2EAB457}"/>
                    </a:ext>
                  </a:extLst>
                </p:cNvPr>
                <p:cNvCxnSpPr>
                  <a:cxnSpLocks/>
                  <a:stCxn id="132" idx="0"/>
                </p:cNvCxnSpPr>
                <p:nvPr/>
              </p:nvCxnSpPr>
              <p:spPr>
                <a:xfrm flipV="1">
                  <a:off x="5911395" y="5086955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E397EA53-C32F-AA42-B136-2EB393C4D864}"/>
                    </a:ext>
                  </a:extLst>
                </p:cNvPr>
                <p:cNvCxnSpPr>
                  <a:cxnSpLocks/>
                  <a:stCxn id="117" idx="1"/>
                  <a:endCxn id="115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3159D74-4893-DB4B-A981-9E3A61DB3CDE}"/>
                    </a:ext>
                  </a:extLst>
                </p:cNvPr>
                <p:cNvSpPr/>
                <p:nvPr/>
              </p:nvSpPr>
              <p:spPr>
                <a:xfrm>
                  <a:off x="2589814" y="4096332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AE0BD62F-6EBB-F14D-8116-DD5C32ECB8CF}"/>
                    </a:ext>
                  </a:extLst>
                </p:cNvPr>
                <p:cNvCxnSpPr>
                  <a:cxnSpLocks/>
                  <a:stCxn id="137" idx="2"/>
                </p:cNvCxnSpPr>
                <p:nvPr/>
              </p:nvCxnSpPr>
              <p:spPr>
                <a:xfrm>
                  <a:off x="3047015" y="4497024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6CEDB-25F2-5349-B059-D7BCECE88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7140" y="102054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9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5A37BBF-18FC-C240-8127-280F0EDB6E3A}"/>
                </a:ext>
              </a:extLst>
            </p:cNvPr>
            <p:cNvSpPr/>
            <p:nvPr/>
          </p:nvSpPr>
          <p:spPr>
            <a:xfrm>
              <a:off x="7402390" y="5672584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prev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B9B4428-0527-7342-A6BD-4B2B9DC4A985}"/>
                </a:ext>
              </a:extLst>
            </p:cNvPr>
            <p:cNvGrpSpPr/>
            <p:nvPr/>
          </p:nvGrpSpPr>
          <p:grpSpPr>
            <a:xfrm>
              <a:off x="6649088" y="4443559"/>
              <a:ext cx="237208" cy="260760"/>
              <a:chOff x="6751819" y="4519759"/>
              <a:chExt cx="237208" cy="26076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681CE50-AFE1-1B4D-A1D6-552B98D2A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819" y="4519759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1515A79-7EB2-F346-835C-A4316D2EE3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1819" y="4519759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2351833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756452"/>
            <a:ext cx="5402167" cy="1544132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923AF7E-6F1C-3242-8917-0DAE7965DB25}"/>
              </a:ext>
            </a:extLst>
          </p:cNvPr>
          <p:cNvSpPr/>
          <p:nvPr/>
        </p:nvSpPr>
        <p:spPr>
          <a:xfrm>
            <a:off x="7584976" y="1350316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81BB5C7-7DF3-D245-BC4B-535FBD3CA7FC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7931086" y="1159335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2643822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3079120"/>
            <a:ext cx="5402167" cy="1221463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9CEEF93-8380-7348-A086-9CE16A9231CD}"/>
              </a:ext>
            </a:extLst>
          </p:cNvPr>
          <p:cNvGrpSpPr/>
          <p:nvPr/>
        </p:nvGrpSpPr>
        <p:grpSpPr>
          <a:xfrm>
            <a:off x="6481192" y="166990"/>
            <a:ext cx="5042571" cy="1928637"/>
            <a:chOff x="6416211" y="4113279"/>
            <a:chExt cx="5042571" cy="192863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24417CC-8DE6-BA4E-8A45-F654F3598BA6}"/>
                </a:ext>
              </a:extLst>
            </p:cNvPr>
            <p:cNvGrpSpPr/>
            <p:nvPr/>
          </p:nvGrpSpPr>
          <p:grpSpPr>
            <a:xfrm>
              <a:off x="6416211" y="4113279"/>
              <a:ext cx="5042571" cy="1570912"/>
              <a:chOff x="6457308" y="41777"/>
              <a:chExt cx="5042571" cy="1570912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2106C41-5890-2048-895B-63F742632BE1}"/>
                  </a:ext>
                </a:extLst>
              </p:cNvPr>
              <p:cNvGrpSpPr/>
              <p:nvPr/>
            </p:nvGrpSpPr>
            <p:grpSpPr>
              <a:xfrm>
                <a:off x="6457308" y="41777"/>
                <a:ext cx="5042571" cy="1570912"/>
                <a:chOff x="2580854" y="4089794"/>
                <a:chExt cx="6661080" cy="1570912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4D04CCA-9B5B-BA46-B022-CBF053D80FCB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5FE92C70-CB9F-9A46-A976-F8DE88E54757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1EA7064-DEC2-DD49-9425-584E8DB3F7DE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22CAAAF-689A-6F46-A63B-9E14DA4E5990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3D743B62-8669-BA46-BB09-9358A1306A48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B24A87B4-4723-FF4B-80D8-B39119DCA74F}"/>
                    </a:ext>
                  </a:extLst>
                </p:cNvPr>
                <p:cNvCxnSpPr>
                  <a:cxnSpLocks/>
                  <a:stCxn id="147" idx="3"/>
                  <a:endCxn id="148" idx="1"/>
                </p:cNvCxnSpPr>
                <p:nvPr/>
              </p:nvCxnSpPr>
              <p:spPr>
                <a:xfrm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206FA0FE-A677-AF47-A637-775D99839295}"/>
                    </a:ext>
                  </a:extLst>
                </p:cNvPr>
                <p:cNvCxnSpPr>
                  <a:cxnSpLocks/>
                  <a:stCxn id="148" idx="3"/>
                  <a:endCxn id="149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AD04D03A-3974-A74A-8E35-CD35EB2D3EC9}"/>
                    </a:ext>
                  </a:extLst>
                </p:cNvPr>
                <p:cNvSpPr/>
                <p:nvPr/>
              </p:nvSpPr>
              <p:spPr>
                <a:xfrm>
                  <a:off x="3599881" y="408979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2E3A8EE3-5F3C-7D43-8A88-8C046544AA59}"/>
                    </a:ext>
                  </a:extLst>
                </p:cNvPr>
                <p:cNvCxnSpPr>
                  <a:cxnSpLocks/>
                  <a:stCxn id="152" idx="2"/>
                </p:cNvCxnSpPr>
                <p:nvPr/>
              </p:nvCxnSpPr>
              <p:spPr>
                <a:xfrm>
                  <a:off x="4057082" y="4490486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0E240C6-B7DF-5841-ADCE-B43964507E79}"/>
                    </a:ext>
                  </a:extLst>
                </p:cNvPr>
                <p:cNvSpPr/>
                <p:nvPr/>
              </p:nvSpPr>
              <p:spPr>
                <a:xfrm>
                  <a:off x="4390410" y="4099791"/>
                  <a:ext cx="939913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/>
                    <a:t>l-&gt;pos</a:t>
                  </a:r>
                  <a:endParaRPr lang="en-KR"/>
                </a:p>
              </p:txBody>
            </p: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1D2645AB-F7C5-0D4A-ACD6-742C23643291}"/>
                    </a:ext>
                  </a:extLst>
                </p:cNvPr>
                <p:cNvCxnSpPr>
                  <a:cxnSpLocks/>
                  <a:stCxn id="154" idx="2"/>
                </p:cNvCxnSpPr>
                <p:nvPr/>
              </p:nvCxnSpPr>
              <p:spPr>
                <a:xfrm>
                  <a:off x="4860367" y="4495791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48EE4C7-FC9E-7049-9F61-C531A9C8186F}"/>
                    </a:ext>
                  </a:extLst>
                </p:cNvPr>
                <p:cNvSpPr/>
                <p:nvPr/>
              </p:nvSpPr>
              <p:spPr>
                <a:xfrm>
                  <a:off x="5454194" y="526001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99E7B5B5-7856-F845-8ACC-B85E42B77A0F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5911395" y="5086955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D517C885-5DC3-394B-AA66-C04962232F40}"/>
                    </a:ext>
                  </a:extLst>
                </p:cNvPr>
                <p:cNvCxnSpPr>
                  <a:cxnSpLocks/>
                  <a:stCxn id="146" idx="1"/>
                  <a:endCxn id="145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2D9C7F3C-5287-8649-8354-C1E5AA065F9D}"/>
                    </a:ext>
                  </a:extLst>
                </p:cNvPr>
                <p:cNvSpPr/>
                <p:nvPr/>
              </p:nvSpPr>
              <p:spPr>
                <a:xfrm>
                  <a:off x="5428681" y="4093238"/>
                  <a:ext cx="939913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/>
                    <a:t>l-&gt;pos</a:t>
                  </a:r>
                  <a:endParaRPr lang="en-KR"/>
                </a:p>
              </p:txBody>
            </p: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D9164B59-EBF0-0143-9941-F6CEECC760A6}"/>
                    </a:ext>
                  </a:extLst>
                </p:cNvPr>
                <p:cNvCxnSpPr>
                  <a:cxnSpLocks/>
                  <a:stCxn id="161" idx="2"/>
                </p:cNvCxnSpPr>
                <p:nvPr/>
              </p:nvCxnSpPr>
              <p:spPr>
                <a:xfrm>
                  <a:off x="5898638" y="4489238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F3A9F0D-37D0-C449-A79E-F8673648EF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11657" y="117446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10</a:t>
                </a: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3B77138-317B-E043-AE08-8A8CE3D83832}"/>
                </a:ext>
              </a:extLst>
            </p:cNvPr>
            <p:cNvSpPr/>
            <p:nvPr/>
          </p:nvSpPr>
          <p:spPr>
            <a:xfrm>
              <a:off x="7402390" y="5672584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 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next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88ACE78-1BDA-0D48-BEE4-992A70795CFC}"/>
                </a:ext>
              </a:extLst>
            </p:cNvPr>
            <p:cNvGrpSpPr/>
            <p:nvPr/>
          </p:nvGrpSpPr>
          <p:grpSpPr>
            <a:xfrm>
              <a:off x="8028930" y="4348948"/>
              <a:ext cx="237208" cy="260760"/>
              <a:chOff x="8131661" y="4425148"/>
              <a:chExt cx="237208" cy="260760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0AE9F9D-A96C-A74F-9C74-EC18C1525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1661" y="4425148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51A452B-5D2B-C94C-B4FA-DAE0568E8B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1661" y="4425148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7A769A2-0EBB-364A-B7CD-EE55911BEBD5}"/>
              </a:ext>
            </a:extLst>
          </p:cNvPr>
          <p:cNvSpPr/>
          <p:nvPr/>
        </p:nvSpPr>
        <p:spPr>
          <a:xfrm>
            <a:off x="7584976" y="1350316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10C7E88-CA78-B74F-9C82-4C6E2E398895}"/>
              </a:ext>
            </a:extLst>
          </p:cNvPr>
          <p:cNvCxnSpPr>
            <a:cxnSpLocks/>
            <a:stCxn id="163" idx="0"/>
          </p:cNvCxnSpPr>
          <p:nvPr/>
        </p:nvCxnSpPr>
        <p:spPr>
          <a:xfrm flipV="1">
            <a:off x="7931086" y="1159335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0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1623729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279429"/>
            <a:ext cx="5402167" cy="2021156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7F28B9-746F-3948-8E54-C61B758542F1}"/>
              </a:ext>
            </a:extLst>
          </p:cNvPr>
          <p:cNvSpPr/>
          <p:nvPr/>
        </p:nvSpPr>
        <p:spPr>
          <a:xfrm>
            <a:off x="7568780" y="1368332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387039F-50D6-A144-BC39-A8E93C24E9B7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7914890" y="1177351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D0B4CF-D32E-2E4C-A8D0-744BC9FC6C4A}"/>
              </a:ext>
            </a:extLst>
          </p:cNvPr>
          <p:cNvGrpSpPr/>
          <p:nvPr/>
        </p:nvGrpSpPr>
        <p:grpSpPr>
          <a:xfrm>
            <a:off x="6481192" y="166990"/>
            <a:ext cx="5042571" cy="1928637"/>
            <a:chOff x="6416211" y="4113279"/>
            <a:chExt cx="5042571" cy="19286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BC1D9F0-06AC-AA4F-82BC-09BDFA15B714}"/>
                </a:ext>
              </a:extLst>
            </p:cNvPr>
            <p:cNvGrpSpPr/>
            <p:nvPr/>
          </p:nvGrpSpPr>
          <p:grpSpPr>
            <a:xfrm>
              <a:off x="6416211" y="4113279"/>
              <a:ext cx="5042571" cy="1577510"/>
              <a:chOff x="6457308" y="41777"/>
              <a:chExt cx="5042571" cy="157751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E0344E8-79C9-4145-9A12-B56759E07BA6}"/>
                  </a:ext>
                </a:extLst>
              </p:cNvPr>
              <p:cNvGrpSpPr/>
              <p:nvPr/>
            </p:nvGrpSpPr>
            <p:grpSpPr>
              <a:xfrm>
                <a:off x="6457308" y="41777"/>
                <a:ext cx="5042571" cy="1577510"/>
                <a:chOff x="2580854" y="4089794"/>
                <a:chExt cx="6661080" cy="157751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98C1D94-154C-3B47-9BF2-15A30AD6B5BE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60E2F00-C617-474B-A201-BAAD5F7E9241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27BEE8B-84E0-2F48-94C7-0D0E4CE2ED17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ADC4EA5-301B-E947-A5F7-7CCA440BC460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47F2A2-56F7-974C-A919-2F453301B7F6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88D676FB-4161-4348-AA89-2851081F7336}"/>
                    </a:ext>
                  </a:extLst>
                </p:cNvPr>
                <p:cNvCxnSpPr>
                  <a:cxnSpLocks/>
                  <a:stCxn id="44" idx="3"/>
                  <a:endCxn id="45" idx="1"/>
                </p:cNvCxnSpPr>
                <p:nvPr/>
              </p:nvCxnSpPr>
              <p:spPr>
                <a:xfrm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345C7F1-B826-0146-A8FC-8FCC439026FA}"/>
                    </a:ext>
                  </a:extLst>
                </p:cNvPr>
                <p:cNvCxnSpPr>
                  <a:cxnSpLocks/>
                  <a:stCxn id="45" idx="3"/>
                  <a:endCxn id="46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DDB155B-9E99-524E-852B-8F68865F846A}"/>
                    </a:ext>
                  </a:extLst>
                </p:cNvPr>
                <p:cNvSpPr/>
                <p:nvPr/>
              </p:nvSpPr>
              <p:spPr>
                <a:xfrm>
                  <a:off x="3599881" y="408979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0519A36-2C32-4340-8C0E-195650ABF09E}"/>
                    </a:ext>
                  </a:extLst>
                </p:cNvPr>
                <p:cNvCxnSpPr>
                  <a:cxnSpLocks/>
                  <a:stCxn id="49" idx="2"/>
                </p:cNvCxnSpPr>
                <p:nvPr/>
              </p:nvCxnSpPr>
              <p:spPr>
                <a:xfrm>
                  <a:off x="4057082" y="4490486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9234664-5E7E-ED43-AA40-9794F56BD5C9}"/>
                    </a:ext>
                  </a:extLst>
                </p:cNvPr>
                <p:cNvSpPr/>
                <p:nvPr/>
              </p:nvSpPr>
              <p:spPr>
                <a:xfrm>
                  <a:off x="5454194" y="526001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D344842-1844-C144-85B7-0A6E4D407EFF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 flipV="1">
                  <a:off x="5911395" y="5086955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89B2C2A-78B1-5446-8C5A-7AD1706A8926}"/>
                    </a:ext>
                  </a:extLst>
                </p:cNvPr>
                <p:cNvCxnSpPr>
                  <a:cxnSpLocks/>
                  <a:stCxn id="43" idx="1"/>
                  <a:endCxn id="42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09E06E-EC1D-7640-93A1-7DBCF063DCCE}"/>
                    </a:ext>
                  </a:extLst>
                </p:cNvPr>
                <p:cNvSpPr/>
                <p:nvPr/>
              </p:nvSpPr>
              <p:spPr>
                <a:xfrm>
                  <a:off x="5428681" y="4093238"/>
                  <a:ext cx="939913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/>
                    <a:t>l-&gt;pos</a:t>
                  </a:r>
                  <a:endParaRPr lang="en-KR"/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61952DB7-EBF7-6A44-A424-CEA07D3E7C05}"/>
                    </a:ext>
                  </a:extLst>
                </p:cNvPr>
                <p:cNvCxnSpPr>
                  <a:cxnSpLocks/>
                  <a:stCxn id="56" idx="2"/>
                </p:cNvCxnSpPr>
                <p:nvPr/>
              </p:nvCxnSpPr>
              <p:spPr>
                <a:xfrm>
                  <a:off x="5898638" y="4489238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5BB216A-E25A-4240-A7E7-0993F8AA1A55}"/>
                    </a:ext>
                  </a:extLst>
                </p:cNvPr>
                <p:cNvSpPr/>
                <p:nvPr/>
              </p:nvSpPr>
              <p:spPr>
                <a:xfrm>
                  <a:off x="6885744" y="5266612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90A0CDB-2AC7-3146-AC1E-A584E6CE7005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7342945" y="5093553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A43639-6112-9E49-8DE2-A8061A8ADD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51751" y="1206193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7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C7D8D6-EC61-C84C-9C4C-20941E16FBE8}"/>
                </a:ext>
              </a:extLst>
            </p:cNvPr>
            <p:cNvSpPr/>
            <p:nvPr/>
          </p:nvSpPr>
          <p:spPr>
            <a:xfrm>
              <a:off x="7402390" y="5672584"/>
              <a:ext cx="3113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next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next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BE7E52-98BE-8B47-A516-0338C8AD908C}"/>
                </a:ext>
              </a:extLst>
            </p:cNvPr>
            <p:cNvGrpSpPr/>
            <p:nvPr/>
          </p:nvGrpSpPr>
          <p:grpSpPr>
            <a:xfrm>
              <a:off x="8809236" y="5147315"/>
              <a:ext cx="237208" cy="260760"/>
              <a:chOff x="8911967" y="5223515"/>
              <a:chExt cx="237208" cy="26076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04397A5-8D31-0F4E-932E-72BAED0CF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967" y="5223515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40AB86-5F33-3A45-828B-986B4F3782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1967" y="5223515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488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2"/>
            <a:ext cx="5402167" cy="1993066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497565"/>
            <a:ext cx="5402167" cy="1803019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1D64D48-C3A0-8A48-8A70-0C2A5FF1AA92}"/>
              </a:ext>
            </a:extLst>
          </p:cNvPr>
          <p:cNvSpPr/>
          <p:nvPr/>
        </p:nvSpPr>
        <p:spPr>
          <a:xfrm>
            <a:off x="7584976" y="1350316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BE4E98-DF60-934E-A83D-680D43D82938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7931086" y="1159335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A8A5F7-DF4F-534C-8D81-E01CFC37BCCB}"/>
              </a:ext>
            </a:extLst>
          </p:cNvPr>
          <p:cNvGrpSpPr/>
          <p:nvPr/>
        </p:nvGrpSpPr>
        <p:grpSpPr>
          <a:xfrm>
            <a:off x="6481192" y="166990"/>
            <a:ext cx="5042571" cy="1928637"/>
            <a:chOff x="6416211" y="4113279"/>
            <a:chExt cx="5042571" cy="192863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4F4B887-3DB9-194D-A7D6-59610CEB8E25}"/>
                </a:ext>
              </a:extLst>
            </p:cNvPr>
            <p:cNvGrpSpPr/>
            <p:nvPr/>
          </p:nvGrpSpPr>
          <p:grpSpPr>
            <a:xfrm>
              <a:off x="6416211" y="4113279"/>
              <a:ext cx="5042571" cy="1577510"/>
              <a:chOff x="6457308" y="41777"/>
              <a:chExt cx="5042571" cy="157751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E93E94A-61CD-0740-A151-78BC827B5269}"/>
                  </a:ext>
                </a:extLst>
              </p:cNvPr>
              <p:cNvGrpSpPr/>
              <p:nvPr/>
            </p:nvGrpSpPr>
            <p:grpSpPr>
              <a:xfrm>
                <a:off x="6457308" y="41777"/>
                <a:ext cx="5042571" cy="1577510"/>
                <a:chOff x="2580854" y="4089794"/>
                <a:chExt cx="6661080" cy="157751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461C02F-51F3-9A40-8DD5-E5239B8DD358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3B3FB3F-9B3F-D542-9C39-76A8350144FE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1394EB30-7395-B749-9BAA-F9AFAB1A0037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43947B3-7FA3-414F-AE27-7E984C9DC7FF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00E6793-4E33-0641-AC2A-BADFCB7D8ADA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90E2F45-A3D8-F64E-ACF7-9115BE4FF8CB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636859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0861093-7FDE-A044-B769-E97AC989FF4E}"/>
                    </a:ext>
                  </a:extLst>
                </p:cNvPr>
                <p:cNvCxnSpPr>
                  <a:cxnSpLocks/>
                  <a:stCxn id="43" idx="3"/>
                  <a:endCxn id="44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FE544DF-ECA0-6C42-ACD5-86446F7B9B53}"/>
                    </a:ext>
                  </a:extLst>
                </p:cNvPr>
                <p:cNvSpPr/>
                <p:nvPr/>
              </p:nvSpPr>
              <p:spPr>
                <a:xfrm>
                  <a:off x="3599881" y="408979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72C4F315-F4F8-5F41-8058-57470924BE54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>
                  <a:off x="4057082" y="4490486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E8F9DE1-6159-E54B-A3D4-B643FA4361A3}"/>
                    </a:ext>
                  </a:extLst>
                </p:cNvPr>
                <p:cNvCxnSpPr>
                  <a:cxnSpLocks/>
                  <a:stCxn id="41" idx="1"/>
                  <a:endCxn id="40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5EE513C-2ED0-B543-9DC9-EE6F2CD51B3C}"/>
                    </a:ext>
                  </a:extLst>
                </p:cNvPr>
                <p:cNvSpPr/>
                <p:nvPr/>
              </p:nvSpPr>
              <p:spPr>
                <a:xfrm>
                  <a:off x="5428681" y="4093238"/>
                  <a:ext cx="939913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/>
                    <a:t>l-&gt;pos</a:t>
                  </a:r>
                  <a:endParaRPr lang="en-KR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F39BE7C6-DF76-4044-A11A-97BF9D7E744E}"/>
                    </a:ext>
                  </a:extLst>
                </p:cNvPr>
                <p:cNvCxnSpPr>
                  <a:cxnSpLocks/>
                  <a:stCxn id="52" idx="2"/>
                </p:cNvCxnSpPr>
                <p:nvPr/>
              </p:nvCxnSpPr>
              <p:spPr>
                <a:xfrm>
                  <a:off x="5898638" y="4489238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C7A1D13-2ED9-AC4D-8AE0-95E5C67E920E}"/>
                    </a:ext>
                  </a:extLst>
                </p:cNvPr>
                <p:cNvSpPr/>
                <p:nvPr/>
              </p:nvSpPr>
              <p:spPr>
                <a:xfrm>
                  <a:off x="6885744" y="5266612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81C599F-7412-5F45-BF88-5FB48EB6B132}"/>
                    </a:ext>
                  </a:extLst>
                </p:cNvPr>
                <p:cNvCxnSpPr>
                  <a:cxnSpLocks/>
                  <a:stCxn id="54" idx="0"/>
                </p:cNvCxnSpPr>
                <p:nvPr/>
              </p:nvCxnSpPr>
              <p:spPr>
                <a:xfrm flipV="1">
                  <a:off x="7342945" y="5093553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68D7FB9-CB11-EE47-BA7A-1649365A65EE}"/>
                    </a:ext>
                  </a:extLst>
                </p:cNvPr>
                <p:cNvCxnSpPr>
                  <a:cxnSpLocks/>
                  <a:stCxn id="42" idx="1"/>
                  <a:endCxn id="41" idx="3"/>
                </p:cNvCxnSpPr>
                <p:nvPr/>
              </p:nvCxnSpPr>
              <p:spPr>
                <a:xfrm flipH="1">
                  <a:off x="493192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A6801D-05C3-AD47-9721-DA4AA9027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2466" y="333266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8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1E9992-A6DF-9F42-A93A-0E3BFC3CE960}"/>
                </a:ext>
              </a:extLst>
            </p:cNvPr>
            <p:cNvSpPr/>
            <p:nvPr/>
          </p:nvSpPr>
          <p:spPr>
            <a:xfrm>
              <a:off x="7402390" y="5672584"/>
              <a:ext cx="3113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 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next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prev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BE82514-A1E3-704F-ACFD-CD924EA7DF98}"/>
                </a:ext>
              </a:extLst>
            </p:cNvPr>
            <p:cNvGrpSpPr/>
            <p:nvPr/>
          </p:nvGrpSpPr>
          <p:grpSpPr>
            <a:xfrm>
              <a:off x="9362686" y="4777231"/>
              <a:ext cx="237208" cy="260760"/>
              <a:chOff x="9465417" y="4853431"/>
              <a:chExt cx="237208" cy="26076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4144E1E-07DE-794E-A0DE-32835BCF7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5417" y="4853431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28780B1-13E8-3D4F-AEBF-BCC18ACEA6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5417" y="4853431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712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672387-68E1-9B4D-8853-77457E891718}"/>
              </a:ext>
            </a:extLst>
          </p:cNvPr>
          <p:cNvGrpSpPr/>
          <p:nvPr/>
        </p:nvGrpSpPr>
        <p:grpSpPr>
          <a:xfrm>
            <a:off x="207523" y="227267"/>
            <a:ext cx="6580598" cy="3997605"/>
            <a:chOff x="186975" y="1162216"/>
            <a:chExt cx="6580598" cy="399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689048-DC43-C945-A918-8235DB66655B}"/>
                </a:ext>
              </a:extLst>
            </p:cNvPr>
            <p:cNvSpPr/>
            <p:nvPr/>
          </p:nvSpPr>
          <p:spPr>
            <a:xfrm>
              <a:off x="671573" y="1162216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void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1">
                  <a:solidFill>
                    <a:srgbClr val="AA3731"/>
                  </a:solidFill>
                  <a:effectLst/>
                  <a:latin typeface="Menlo" panose="020B0609030804020204" pitchFamily="49" charset="0"/>
                </a:rPr>
                <a:t>ReverseList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list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node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if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l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&amp;&amp;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4B69C6"/>
                  </a:solidFill>
                  <a:effectLst/>
                  <a:latin typeface="Menlo" panose="020B0609030804020204" pitchFamily="49" charset="0"/>
                </a:rPr>
                <a:t>        while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!=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9C5D27"/>
                  </a:solidFill>
                  <a:effectLst/>
                  <a:latin typeface="Menlo" panose="020B0609030804020204" pitchFamily="49" charset="0"/>
                </a:rPr>
                <a:t>NULL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)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{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next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next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           prev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pos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next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        l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-&gt;</a:t>
              </a:r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head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-US" b="0">
                  <a:solidFill>
                    <a:srgbClr val="333333"/>
                  </a:solidFill>
                  <a:effectLst/>
                  <a:latin typeface="Menlo" panose="020B0609030804020204" pitchFamily="49" charset="0"/>
                </a:rPr>
                <a:t> prev</a:t>
              </a:r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;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    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b="0">
                  <a:solidFill>
                    <a:srgbClr val="777777"/>
                  </a:solidFill>
                  <a:effectLst/>
                  <a:latin typeface="Menlo" panose="020B0609030804020204" pitchFamily="49" charset="0"/>
                </a:rPr>
                <a:t>}</a:t>
              </a:r>
              <a:endParaRPr lang="en-US" b="0">
                <a:solidFill>
                  <a:srgbClr val="333333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30318-75ED-404F-BBBF-1EC49F9E38A2}"/>
                </a:ext>
              </a:extLst>
            </p:cNvPr>
            <p:cNvSpPr/>
            <p:nvPr/>
          </p:nvSpPr>
          <p:spPr>
            <a:xfrm>
              <a:off x="186975" y="1189503"/>
              <a:ext cx="463588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0">
                  <a:solidFill>
                    <a:srgbClr val="7A3E9D"/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4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5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6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7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8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9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10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11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12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13</a:t>
              </a:r>
            </a:p>
            <a:p>
              <a:pPr algn="r"/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14</a:t>
              </a:r>
              <a:endParaRPr lang="en-KR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B11728E-41F2-8849-B0AE-F7A9CF6CA5EE}"/>
              </a:ext>
            </a:extLst>
          </p:cNvPr>
          <p:cNvSpPr/>
          <p:nvPr/>
        </p:nvSpPr>
        <p:spPr>
          <a:xfrm>
            <a:off x="176367" y="145731"/>
            <a:ext cx="5402167" cy="2351833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507F8F-AEA6-CE4B-B5D3-0CA3CDCE766E}"/>
              </a:ext>
            </a:extLst>
          </p:cNvPr>
          <p:cNvSpPr/>
          <p:nvPr/>
        </p:nvSpPr>
        <p:spPr>
          <a:xfrm>
            <a:off x="176367" y="2756452"/>
            <a:ext cx="5402167" cy="1544132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923AF7E-6F1C-3242-8917-0DAE7965DB25}"/>
              </a:ext>
            </a:extLst>
          </p:cNvPr>
          <p:cNvSpPr/>
          <p:nvPr/>
        </p:nvSpPr>
        <p:spPr>
          <a:xfrm>
            <a:off x="7584976" y="1350316"/>
            <a:ext cx="692219" cy="3378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/>
              <a:t>l-&gt;head</a:t>
            </a:r>
            <a:endParaRPr lang="en-KR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81BB5C7-7DF3-D245-BC4B-535FBD3CA7FC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7931086" y="1159335"/>
            <a:ext cx="1" cy="190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4C5243-E3AA-D744-BF4F-CBD0FA871F7B}"/>
              </a:ext>
            </a:extLst>
          </p:cNvPr>
          <p:cNvGrpSpPr/>
          <p:nvPr/>
        </p:nvGrpSpPr>
        <p:grpSpPr>
          <a:xfrm>
            <a:off x="6481192" y="160500"/>
            <a:ext cx="5042571" cy="1935127"/>
            <a:chOff x="6416211" y="4106789"/>
            <a:chExt cx="5042571" cy="193512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9EB9C-A2E6-6E4A-A9E2-BD2EAB76A656}"/>
                </a:ext>
              </a:extLst>
            </p:cNvPr>
            <p:cNvGrpSpPr/>
            <p:nvPr/>
          </p:nvGrpSpPr>
          <p:grpSpPr>
            <a:xfrm>
              <a:off x="6416211" y="4106789"/>
              <a:ext cx="5042571" cy="1584000"/>
              <a:chOff x="6457308" y="35287"/>
              <a:chExt cx="5042571" cy="158400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FEB1120-4905-6748-A9DC-DBB9931AFFA5}"/>
                  </a:ext>
                </a:extLst>
              </p:cNvPr>
              <p:cNvGrpSpPr/>
              <p:nvPr/>
            </p:nvGrpSpPr>
            <p:grpSpPr>
              <a:xfrm>
                <a:off x="6457308" y="35287"/>
                <a:ext cx="5042571" cy="1584000"/>
                <a:chOff x="2580854" y="4083304"/>
                <a:chExt cx="6661080" cy="158400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24C688F-6248-0C4F-9288-0FFFD35FC4C5}"/>
                    </a:ext>
                  </a:extLst>
                </p:cNvPr>
                <p:cNvSpPr/>
                <p:nvPr/>
              </p:nvSpPr>
              <p:spPr>
                <a:xfrm>
                  <a:off x="258085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D2D33D4-7C64-0045-9341-8A3CE07B0864}"/>
                    </a:ext>
                  </a:extLst>
                </p:cNvPr>
                <p:cNvSpPr/>
                <p:nvPr/>
              </p:nvSpPr>
              <p:spPr>
                <a:xfrm>
                  <a:off x="401752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1</a:t>
                  </a:r>
                  <a:endParaRPr lang="en-KR" sz="2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C3BC181-DE77-734C-B680-45C7F07776F2}"/>
                    </a:ext>
                  </a:extLst>
                </p:cNvPr>
                <p:cNvSpPr/>
                <p:nvPr/>
              </p:nvSpPr>
              <p:spPr>
                <a:xfrm>
                  <a:off x="545419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2</a:t>
                  </a:r>
                  <a:endParaRPr lang="en-KR" sz="24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3FB15DE-D766-7245-A48F-82462174AC9F}"/>
                    </a:ext>
                  </a:extLst>
                </p:cNvPr>
                <p:cNvSpPr/>
                <p:nvPr/>
              </p:nvSpPr>
              <p:spPr>
                <a:xfrm>
                  <a:off x="6890864" y="4683780"/>
                  <a:ext cx="914400" cy="4006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/>
                    <a:t>3</a:t>
                  </a:r>
                  <a:endParaRPr lang="en-KR" sz="240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8849F74-6D50-2543-9036-1FD8970BB06F}"/>
                    </a:ext>
                  </a:extLst>
                </p:cNvPr>
                <p:cNvSpPr/>
                <p:nvPr/>
              </p:nvSpPr>
              <p:spPr>
                <a:xfrm>
                  <a:off x="8327534" y="4683780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NULL</a:t>
                  </a:r>
                  <a:endParaRPr lang="en-KR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E40BDDA2-A3EE-7B4E-BF83-2447B7401395}"/>
                    </a:ext>
                  </a:extLst>
                </p:cNvPr>
                <p:cNvCxnSpPr>
                  <a:cxnSpLocks/>
                  <a:stCxn id="44" idx="3"/>
                  <a:endCxn id="45" idx="1"/>
                </p:cNvCxnSpPr>
                <p:nvPr/>
              </p:nvCxnSpPr>
              <p:spPr>
                <a:xfrm>
                  <a:off x="780526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D7DC02A-E9A1-A449-99A4-7ABB677E8528}"/>
                    </a:ext>
                  </a:extLst>
                </p:cNvPr>
                <p:cNvSpPr/>
                <p:nvPr/>
              </p:nvSpPr>
              <p:spPr>
                <a:xfrm>
                  <a:off x="3599881" y="4089794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EE5B547-E132-3647-9428-4A3A681E0E24}"/>
                    </a:ext>
                  </a:extLst>
                </p:cNvPr>
                <p:cNvCxnSpPr>
                  <a:cxnSpLocks/>
                  <a:stCxn id="48" idx="2"/>
                </p:cNvCxnSpPr>
                <p:nvPr/>
              </p:nvCxnSpPr>
              <p:spPr>
                <a:xfrm>
                  <a:off x="4057082" y="4490486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11428A9-0346-BC46-956A-8AB0198D1C14}"/>
                    </a:ext>
                  </a:extLst>
                </p:cNvPr>
                <p:cNvCxnSpPr>
                  <a:cxnSpLocks/>
                  <a:stCxn id="42" idx="1"/>
                  <a:endCxn id="41" idx="3"/>
                </p:cNvCxnSpPr>
                <p:nvPr/>
              </p:nvCxnSpPr>
              <p:spPr>
                <a:xfrm flipH="1">
                  <a:off x="349525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6F53FEB-8784-7649-8840-938B3CB1A609}"/>
                    </a:ext>
                  </a:extLst>
                </p:cNvPr>
                <p:cNvSpPr/>
                <p:nvPr/>
              </p:nvSpPr>
              <p:spPr>
                <a:xfrm>
                  <a:off x="5866325" y="4093238"/>
                  <a:ext cx="939913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/>
                    <a:t>l-&gt;pos</a:t>
                  </a:r>
                  <a:endParaRPr lang="en-KR"/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AFE0C51-7279-4C4E-95B0-14D2C480599A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>
                  <a:off x="6336282" y="4489238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4F5B560-C100-7A4F-9145-1CD43328A0C0}"/>
                    </a:ext>
                  </a:extLst>
                </p:cNvPr>
                <p:cNvSpPr/>
                <p:nvPr/>
              </p:nvSpPr>
              <p:spPr>
                <a:xfrm>
                  <a:off x="6885744" y="5266612"/>
                  <a:ext cx="914400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next</a:t>
                  </a:r>
                  <a:endParaRPr lang="en-KR"/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59C2068-8A00-6349-9435-5434FC484C18}"/>
                    </a:ext>
                  </a:extLst>
                </p:cNvPr>
                <p:cNvCxnSpPr>
                  <a:cxnSpLocks/>
                  <a:stCxn id="55" idx="0"/>
                </p:cNvCxnSpPr>
                <p:nvPr/>
              </p:nvCxnSpPr>
              <p:spPr>
                <a:xfrm flipV="1">
                  <a:off x="7342945" y="5093553"/>
                  <a:ext cx="0" cy="173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B15BD948-D9E7-0B4F-809E-F49D8DB143D9}"/>
                    </a:ext>
                  </a:extLst>
                </p:cNvPr>
                <p:cNvCxnSpPr>
                  <a:cxnSpLocks/>
                  <a:stCxn id="43" idx="1"/>
                  <a:endCxn id="42" idx="3"/>
                </p:cNvCxnSpPr>
                <p:nvPr/>
              </p:nvCxnSpPr>
              <p:spPr>
                <a:xfrm flipH="1">
                  <a:off x="4931924" y="4884126"/>
                  <a:ext cx="52227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75678D6-1C35-7440-B24E-FBF81DF2D674}"/>
                    </a:ext>
                  </a:extLst>
                </p:cNvPr>
                <p:cNvSpPr/>
                <p:nvPr/>
              </p:nvSpPr>
              <p:spPr>
                <a:xfrm>
                  <a:off x="5135007" y="4083304"/>
                  <a:ext cx="760878" cy="4006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/>
                    <a:t>prev</a:t>
                  </a:r>
                  <a:endParaRPr lang="en-KR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0673F2D-4B88-994C-AFF9-4012069595A9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>
                  <a:off x="5515446" y="4483996"/>
                  <a:ext cx="0" cy="1808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E47E95-5FF9-EE4D-A3BA-57B89BD6A3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11681" y="133760"/>
                <a:ext cx="310759" cy="31075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KR"/>
                  <a:t>9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1E89F8-AD3D-A84C-966B-103BD7A29989}"/>
                </a:ext>
              </a:extLst>
            </p:cNvPr>
            <p:cNvSpPr/>
            <p:nvPr/>
          </p:nvSpPr>
          <p:spPr>
            <a:xfrm>
              <a:off x="7789546" y="5672584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prev 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=</a:t>
              </a:r>
              <a:r>
                <a:rPr lang="en-US">
                  <a:solidFill>
                    <a:srgbClr val="333333"/>
                  </a:solidFill>
                  <a:latin typeface="Menlo" panose="020B0609030804020204" pitchFamily="49" charset="0"/>
                </a:rPr>
                <a:t> 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l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-&gt;</a:t>
              </a:r>
              <a:r>
                <a:rPr lang="en-US">
                  <a:solidFill>
                    <a:srgbClr val="7A3E9D"/>
                  </a:solidFill>
                  <a:latin typeface="Menlo" panose="020B0609030804020204" pitchFamily="49" charset="0"/>
                </a:rPr>
                <a:t>pos</a:t>
              </a:r>
              <a:r>
                <a:rPr lang="en-US">
                  <a:solidFill>
                    <a:srgbClr val="777777"/>
                  </a:solidFill>
                  <a:latin typeface="Menlo" panose="020B0609030804020204" pitchFamily="49" charset="0"/>
                </a:rPr>
                <a:t>;</a:t>
              </a:r>
              <a:endParaRPr lang="en-KR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5F57F6-21F8-D647-9915-C9E151D0B112}"/>
                </a:ext>
              </a:extLst>
            </p:cNvPr>
            <p:cNvGrpSpPr/>
            <p:nvPr/>
          </p:nvGrpSpPr>
          <p:grpSpPr>
            <a:xfrm>
              <a:off x="7415141" y="4343643"/>
              <a:ext cx="237208" cy="260760"/>
              <a:chOff x="7517872" y="4419843"/>
              <a:chExt cx="237208" cy="26076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1EB0006-77C5-7B4E-AADA-91535B4D2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7872" y="4419843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DA047F1-3320-C944-9EE1-8F63F9FE6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17872" y="4419843"/>
                <a:ext cx="237208" cy="260760"/>
              </a:xfrm>
              <a:prstGeom prst="line">
                <a:avLst/>
              </a:prstGeom>
              <a:ln w="1016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473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1895</Words>
  <Application>Microsoft Macintosh PowerPoint</Application>
  <PresentationFormat>Widescreen</PresentationFormat>
  <Paragraphs>562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Reversing the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Seongjin Lee</dc:creator>
  <cp:lastModifiedBy>Seongjin Lee</cp:lastModifiedBy>
  <cp:revision>7</cp:revision>
  <dcterms:created xsi:type="dcterms:W3CDTF">2021-04-09T07:37:13Z</dcterms:created>
  <dcterms:modified xsi:type="dcterms:W3CDTF">2021-04-09T08:38:29Z</dcterms:modified>
</cp:coreProperties>
</file>