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3"/>
  </p:sldMasterIdLst>
  <p:notesMasterIdLst>
    <p:notesMasterId r:id="rId5"/>
  </p:notesMasterIdLst>
  <p:sldIdLst>
    <p:sldId id="261" r:id="rId4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8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en-US" noProof="0" smtClean="0"/>
              <a:t>Click to edit Master text styles</a:t>
            </a:r>
            <a:endParaRPr lang="en-GB" altLang="en-US" noProof="0" smtClean="0"/>
          </a:p>
          <a:p>
            <a:pPr lvl="1"/>
            <a:r>
              <a:rPr lang="en-GB" altLang="en-US" noProof="0" smtClean="0"/>
              <a:t>Second level</a:t>
            </a:r>
            <a:endParaRPr lang="en-GB" altLang="en-US" noProof="0" smtClean="0"/>
          </a:p>
          <a:p>
            <a:pPr lvl="2"/>
            <a:r>
              <a:rPr lang="en-GB" altLang="en-US" noProof="0" smtClean="0"/>
              <a:t>Third level</a:t>
            </a:r>
            <a:endParaRPr lang="en-GB" altLang="en-US" noProof="0" smtClean="0"/>
          </a:p>
          <a:p>
            <a:pPr lvl="3"/>
            <a:r>
              <a:rPr lang="en-GB" altLang="en-US" noProof="0" smtClean="0"/>
              <a:t>Fourth level</a:t>
            </a:r>
            <a:endParaRPr lang="en-GB" altLang="en-US" noProof="0" smtClean="0"/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C65E54C-8973-4433-9ECE-C0FAF5ED7532}" type="slidenum">
              <a:rPr lang="en-GB" altLang="en-US"/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fld id="{931480BE-FAE7-4462-9D7A-73272070413C}" type="slidenum">
              <a:rPr lang="en-GB" altLang="en-US"/>
            </a:fld>
            <a:endParaRPr lang="en-GB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usiness6_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84438" y="4581525"/>
            <a:ext cx="6475412" cy="603250"/>
          </a:xfrm>
        </p:spPr>
        <p:txBody>
          <a:bodyPr/>
          <a:lstStyle>
            <a:lvl1pPr algn="r">
              <a:defRPr sz="3200">
                <a:solidFill>
                  <a:srgbClr val="003366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5457825"/>
            <a:ext cx="6400800" cy="2889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 marL="0" indent="0" algn="r">
              <a:buFont typeface="Wingdings" charset="2"/>
              <a:buNone/>
              <a:defRPr sz="2400"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2ED0F0-C2DB-4603-8834-66F10C1B4E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E7AEA-1DC8-4AE1-BD10-3C689A5C02E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38113"/>
            <a:ext cx="2171700" cy="5988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8113"/>
            <a:ext cx="6362700" cy="5988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66944-4476-4ADC-A7C5-AD8A37100A3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113"/>
            <a:ext cx="6300788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03350" y="1600200"/>
            <a:ext cx="728345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F1F8-F397-44B6-882A-FD7C6741C3F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D2ED0F0-C2DB-4603-8834-66F10C1B4E18}" type="slidenum">
              <a:rPr lang="en-US" altLang="en-US"/>
            </a:fld>
            <a:endParaRPr lang="en-US" altLang="en-US"/>
          </a:p>
        </p:txBody>
      </p:sp>
      <p:pic>
        <p:nvPicPr>
          <p:cNvPr id="7" name="Picture 8" descr="Business6_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CA508F19-E1B1-4438-A71F-E657446C788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89AE620-C0E0-4101-B2AB-0216356B0D3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18035CF-4564-4897-ABB2-53DF96A1902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2A9AD9A-6295-41C9-A718-76B9D8B2686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DD24357-6692-4364-A49F-6FF77AE46C8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DFEB03-A32D-4A71-B469-6C514464043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08F19-E1B1-4438-A71F-E657446C788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0538257-313D-4AF2-B8BF-0329460A380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15FB5D9-2EFC-4B59-9E91-AEFC5A33E83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36E7AEA-1DC8-4AE1-BD10-3C689A5C02E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C666944-4476-4ADC-A7C5-AD8A37100A3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E620-C0E0-4101-B2AB-0216356B0D3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350" y="1600200"/>
            <a:ext cx="35655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600200"/>
            <a:ext cx="35655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035CF-4564-4897-ABB2-53DF96A1902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AD9A-6295-41C9-A718-76B9D8B2686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24357-6692-4364-A49F-6FF77AE46C8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FEB03-A32D-4A71-B469-6C514464043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38257-313D-4AF2-B8BF-0329460A380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FB5D9-2EFC-4B59-9E91-AEFC5A33E83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6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usiness6_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38113"/>
            <a:ext cx="6300788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600200"/>
            <a:ext cx="72834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2CCEC5E-F688-4469-A130-F691F2CABC22}" type="slidenum">
              <a:rPr lang="en-US" altLang="en-US"/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8060402020202020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22CCEC5E-F688-4469-A130-F691F2CABC22}" type="slidenum">
              <a:rPr lang="en-US" altLang="en-US"/>
            </a:fld>
            <a:endParaRPr lang="en-US" altLang="en-US"/>
          </a:p>
        </p:txBody>
      </p:sp>
      <p:pic>
        <p:nvPicPr>
          <p:cNvPr id="5" name="Picture 8" descr="Business6_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x-none" altLang="en-GB" smtClean="0"/>
              <a:t>Data Diri</a:t>
            </a:r>
            <a:endParaRPr lang="x-none" altLang="en-GB" smtClean="0"/>
          </a:p>
        </p:txBody>
      </p:sp>
      <p:sp>
        <p:nvSpPr>
          <p:cNvPr id="10243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1259840" y="2348865"/>
            <a:ext cx="6397625" cy="45262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x-none" altLang="en-GB" sz="2000" smtClean="0"/>
              <a:t>Nama Lahir 	: Respati Tri Susetyo</a:t>
            </a:r>
            <a:endParaRPr lang="x-none" altLang="en-GB" sz="2000" smtClean="0"/>
          </a:p>
          <a:p>
            <a:pPr marL="0" indent="0" eaLnBrk="1" hangingPunct="1">
              <a:buNone/>
            </a:pPr>
            <a:r>
              <a:rPr lang="x-none" altLang="en-GB" sz="2000" smtClean="0"/>
              <a:t>Ttl 		: Jakarta, 03 maret 1994</a:t>
            </a:r>
            <a:endParaRPr lang="x-none" altLang="en-GB" sz="2000" smtClean="0"/>
          </a:p>
          <a:p>
            <a:pPr marL="0" indent="0" eaLnBrk="1" hangingPunct="1">
              <a:buNone/>
            </a:pPr>
            <a:r>
              <a:rPr lang="x-none" altLang="en-GB" sz="2000" smtClean="0"/>
              <a:t>Saudara Kandung : anak ke 3 dari 4 bersaudara</a:t>
            </a:r>
            <a:endParaRPr lang="x-none" altLang="en-GB" sz="2000" smtClean="0"/>
          </a:p>
          <a:p>
            <a:pPr marL="0" indent="0" eaLnBrk="1" hangingPunct="1">
              <a:buNone/>
            </a:pPr>
            <a:r>
              <a:rPr lang="x-none" altLang="en-GB" sz="2000" smtClean="0"/>
              <a:t>Alamat 	: Jln. Narogong Jaya 9A blok E46 		  No.10</a:t>
            </a:r>
            <a:endParaRPr lang="x-none" altLang="en-GB" sz="2000" smtClean="0"/>
          </a:p>
          <a:p>
            <a:pPr marL="0" indent="0" eaLnBrk="1" hangingPunct="1">
              <a:buNone/>
            </a:pPr>
            <a:r>
              <a:rPr lang="x-none" altLang="en-GB" sz="2000" smtClean="0"/>
              <a:t>Hobi 		: Bermain musik dan bermain 		  game</a:t>
            </a:r>
            <a:endParaRPr lang="x-none" altLang="en-GB" sz="2000" smtClean="0"/>
          </a:p>
          <a:p>
            <a:pPr marL="0" indent="0" eaLnBrk="1" hangingPunct="1">
              <a:buNone/>
            </a:pPr>
            <a:r>
              <a:rPr lang="x-none" altLang="en-GB" sz="2000" smtClean="0"/>
              <a:t>Lulusan</a:t>
            </a:r>
            <a:endParaRPr lang="x-none" altLang="en-GB" sz="2000" smtClean="0"/>
          </a:p>
          <a:p>
            <a:pPr marL="0" indent="0" eaLnBrk="1" hangingPunct="1">
              <a:buNone/>
            </a:pPr>
            <a:r>
              <a:rPr lang="x-none" altLang="en-GB" sz="2000" smtClean="0">
                <a:sym typeface="+mn-ea"/>
              </a:rPr>
              <a:t>Alamat E-mail : tyorespati@gmail.com</a:t>
            </a:r>
            <a:endParaRPr lang="x-none" altLang="en-GB" sz="2000" smtClean="0">
              <a:sym typeface="+mn-ea"/>
            </a:endParaRPr>
          </a:p>
          <a:p>
            <a:pPr marL="0" indent="0" eaLnBrk="1" hangingPunct="1">
              <a:buNone/>
            </a:pPr>
            <a:r>
              <a:rPr lang="x-none" altLang="en-GB" sz="2000" smtClean="0"/>
              <a:t>Tlp		: 081290265790</a:t>
            </a:r>
            <a:endParaRPr lang="x-none" altLang="en-GB" sz="2000" smtClean="0"/>
          </a:p>
          <a:p>
            <a:pPr marL="0" indent="0" eaLnBrk="1" hangingPunct="1">
              <a:buNone/>
            </a:pPr>
            <a:endParaRPr lang="x-none" altLang="en-GB" sz="2000" smtClean="0"/>
          </a:p>
          <a:p>
            <a:pPr marL="0" indent="0" eaLnBrk="1" hangingPunct="1">
              <a:buNone/>
            </a:pPr>
            <a:endParaRPr lang="en-US" altLang="en-US" sz="2000" smtClean="0"/>
          </a:p>
        </p:txBody>
      </p:sp>
      <p:pic>
        <p:nvPicPr>
          <p:cNvPr id="10244" name="Picture 11" descr="/home/respati/Downloads/5b721c9f-a197-4e05-88fa-08d790896e6a.jpg5b721c9f-a197-4e05-88fa-08d790896e6a"/>
          <p:cNvPicPr>
            <a:picLocks noChangeAspect="1" noChangeArrowheads="1"/>
          </p:cNvPicPr>
          <p:nvPr/>
        </p:nvPicPr>
        <p:blipFill>
          <a:blip r:embed="rId1"/>
          <a:srcRect l="20969" t="6930" r="46059" b="17091"/>
          <a:stretch>
            <a:fillRect/>
          </a:stretch>
        </p:blipFill>
        <p:spPr bwMode="auto">
          <a:xfrm>
            <a:off x="6589395" y="548640"/>
            <a:ext cx="2262505" cy="24599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Riwayat Pendidikan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640" y="1268730"/>
            <a:ext cx="5991860" cy="4953000"/>
          </a:xfrm>
          <a:prstGeom prst="downArrowCallout">
            <a:avLst>
              <a:gd name="adj1" fmla="val 19435"/>
              <a:gd name="adj2" fmla="val 25000"/>
              <a:gd name="adj3" fmla="val 25000"/>
              <a:gd name="adj4" fmla="val 64977"/>
            </a:avLst>
          </a:prstGeom>
        </p:spPr>
        <p:txBody>
          <a:bodyPr/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sp>
        <p:nvSpPr>
          <p:cNvPr id="6" name="Down Arrow Callout 5"/>
          <p:cNvSpPr/>
          <p:nvPr/>
        </p:nvSpPr>
        <p:spPr>
          <a:xfrm>
            <a:off x="3100705" y="1556385"/>
            <a:ext cx="3048000" cy="914400"/>
          </a:xfrm>
          <a:prstGeom prst="downArrowCallou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charset="0"/>
                <a:ea typeface="SimSun" charset="-122"/>
              </a:rPr>
              <a:t>SD Pengasianan 5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7" name="Down Arrow Callout 6"/>
          <p:cNvSpPr/>
          <p:nvPr/>
        </p:nvSpPr>
        <p:spPr>
          <a:xfrm>
            <a:off x="2844165" y="2493645"/>
            <a:ext cx="3507105" cy="1223645"/>
          </a:xfrm>
          <a:prstGeom prst="downArrowCallou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charset="0"/>
                <a:ea typeface="SimSun" charset="-122"/>
              </a:rPr>
              <a:t>SMP Yadika 8 (Swasta)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2699385" y="3789045"/>
            <a:ext cx="3816350" cy="1080135"/>
          </a:xfrm>
          <a:prstGeom prst="downArrowCallou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charset="0"/>
                <a:ea typeface="SimSun" charset="-122"/>
              </a:rPr>
              <a:t>SMAN 8 Bekasi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630" y="5012690"/>
            <a:ext cx="3960495" cy="9366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charset="0"/>
                <a:ea typeface="SimSun" charset="-122"/>
              </a:rPr>
              <a:t>Universitas Gunadarma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charset="0"/>
                <a:ea typeface="SimSun" charset="-122"/>
              </a:rPr>
              <a:t>(S1-Teknik Informatika)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Pengalaman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6205" y="1196340"/>
            <a:ext cx="7588885" cy="495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x-none" altLang="en-US" sz="2800"/>
              <a:t>Freelance :</a:t>
            </a:r>
            <a:endParaRPr lang="x-none" altLang="en-US" sz="2800"/>
          </a:p>
          <a:p>
            <a:pPr marL="457200" indent="-457200"/>
            <a:r>
              <a:rPr lang="x-none" altLang="en-US" sz="2800"/>
              <a:t>Membuat Website medical devices(catalog).</a:t>
            </a:r>
            <a:endParaRPr lang="x-none" altLang="en-US" sz="2800"/>
          </a:p>
          <a:p>
            <a:pPr marL="457200" indent="-457200"/>
            <a:r>
              <a:rPr lang="x-none" altLang="en-US" sz="2800"/>
              <a:t>Mengikuti Lomba membuat </a:t>
            </a:r>
            <a:r>
              <a:rPr lang="x-none" altLang="en-US" sz="2800">
                <a:sym typeface="+mn-ea"/>
              </a:rPr>
              <a:t>Web pariwisata dari Universitas Gunadarma(Kompress).</a:t>
            </a:r>
            <a:endParaRPr lang="x-none" altLang="en-US" sz="2800">
              <a:sym typeface="+mn-ea"/>
            </a:endParaRPr>
          </a:p>
          <a:p>
            <a:pPr marL="457200" indent="-457200"/>
            <a:r>
              <a:rPr lang="x-none" altLang="en-US" sz="2800">
                <a:sym typeface="+mn-ea"/>
              </a:rPr>
              <a:t>Membuat Website Artikel untuk Abiffam.</a:t>
            </a:r>
            <a:endParaRPr lang="x-none" altLang="en-US" sz="2800">
              <a:sym typeface="+mn-ea"/>
            </a:endParaRPr>
          </a:p>
          <a:p>
            <a:pPr marL="457200" indent="-457200"/>
            <a:r>
              <a:rPr lang="x-none" altLang="en-US" sz="2800">
                <a:sym typeface="+mn-ea"/>
              </a:rPr>
              <a:t>Menjadi Web developer GIS Palembang(sedang berjalan).</a:t>
            </a:r>
            <a:endParaRPr lang="x-none" altLang="en-US" sz="2800">
              <a:sym typeface="+mn-ea"/>
            </a:endParaRPr>
          </a:p>
          <a:p>
            <a:pPr marL="0" indent="0">
              <a:buNone/>
            </a:pPr>
            <a:r>
              <a:rPr lang="x-none" altLang="en-US" sz="2800"/>
              <a:t>	</a:t>
            </a:r>
            <a:endParaRPr lang="x-none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4">
      <a:dk1>
        <a:srgbClr val="808080"/>
      </a:dk1>
      <a:lt1>
        <a:srgbClr val="FFFFFF"/>
      </a:lt1>
      <a:dk2>
        <a:srgbClr val="035588"/>
      </a:dk2>
      <a:lt2>
        <a:srgbClr val="003366"/>
      </a:lt2>
      <a:accent1>
        <a:srgbClr val="5D5B72"/>
      </a:accent1>
      <a:accent2>
        <a:srgbClr val="3C3453"/>
      </a:accent2>
      <a:accent3>
        <a:srgbClr val="AAB4C3"/>
      </a:accent3>
      <a:accent4>
        <a:srgbClr val="DADADA"/>
      </a:accent4>
      <a:accent5>
        <a:srgbClr val="B6B5BC"/>
      </a:accent5>
      <a:accent6>
        <a:srgbClr val="352E4A"/>
      </a:accent6>
      <a:hlink>
        <a:srgbClr val="006594"/>
      </a:hlink>
      <a:folHlink>
        <a:srgbClr val="1795BB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FFFFFF"/>
        </a:dk1>
        <a:lt1>
          <a:srgbClr val="FFFFFF"/>
        </a:lt1>
        <a:dk2>
          <a:srgbClr val="003366"/>
        </a:dk2>
        <a:lt2>
          <a:srgbClr val="808080"/>
        </a:lt2>
        <a:accent1>
          <a:srgbClr val="5D5B72"/>
        </a:accent1>
        <a:accent2>
          <a:srgbClr val="3C3453"/>
        </a:accent2>
        <a:accent3>
          <a:srgbClr val="FFFFFF"/>
        </a:accent3>
        <a:accent4>
          <a:srgbClr val="DADADA"/>
        </a:accent4>
        <a:accent5>
          <a:srgbClr val="B6B5BC"/>
        </a:accent5>
        <a:accent6>
          <a:srgbClr val="352E4A"/>
        </a:accent6>
        <a:hlink>
          <a:srgbClr val="006594"/>
        </a:hlink>
        <a:folHlink>
          <a:srgbClr val="1795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808080"/>
        </a:dk1>
        <a:lt1>
          <a:srgbClr val="FFFFFF"/>
        </a:lt1>
        <a:dk2>
          <a:srgbClr val="035588"/>
        </a:dk2>
        <a:lt2>
          <a:srgbClr val="003366"/>
        </a:lt2>
        <a:accent1>
          <a:srgbClr val="5D5B72"/>
        </a:accent1>
        <a:accent2>
          <a:srgbClr val="3C3453"/>
        </a:accent2>
        <a:accent3>
          <a:srgbClr val="AAB4C3"/>
        </a:accent3>
        <a:accent4>
          <a:srgbClr val="DADADA"/>
        </a:accent4>
        <a:accent5>
          <a:srgbClr val="B6B5BC"/>
        </a:accent5>
        <a:accent6>
          <a:srgbClr val="352E4A"/>
        </a:accent6>
        <a:hlink>
          <a:srgbClr val="006594"/>
        </a:hlink>
        <a:folHlink>
          <a:srgbClr val="1795B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Kingsoft Office WPP</Application>
  <PresentationFormat>On-screen Show (4:3)</PresentationFormat>
  <Paragraphs>36</Paragraphs>
  <Slides>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Custom Design</vt:lpstr>
      <vt:lpstr>Orange Waves</vt:lpstr>
      <vt:lpstr>Picture slide</vt:lpstr>
      <vt:lpstr>PowerPoint 演示文稿</vt:lpstr>
      <vt:lpstr>PowerPoint 演示文稿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1 Template</dc:title>
  <dc:creator>Presentation Magazine</dc:creator>
  <cp:lastModifiedBy>respati</cp:lastModifiedBy>
  <cp:revision>7</cp:revision>
  <dcterms:created xsi:type="dcterms:W3CDTF">2017-10-20T12:56:21Z</dcterms:created>
  <dcterms:modified xsi:type="dcterms:W3CDTF">2017-10-20T12:56:21Z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