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60" r:id="rId6"/>
    <p:sldId id="262" r:id="rId7"/>
    <p:sldId id="270" r:id="rId8"/>
    <p:sldId id="272" r:id="rId9"/>
    <p:sldId id="264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06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0A8D-140D-49CB-818E-93155A35AC81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55F3-8AE1-48DA-864B-73F9985F9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처음 </a:t>
            </a:r>
            <a:r>
              <a:rPr lang="ko-KR" altLang="en-US" dirty="0" err="1"/>
              <a:t>김석겸</a:t>
            </a:r>
            <a:r>
              <a:rPr lang="ko-KR" altLang="en-US" dirty="0"/>
              <a:t> 선임님이 주신 주제는 </a:t>
            </a:r>
            <a:r>
              <a:rPr lang="en-US" altLang="ko-KR" dirty="0"/>
              <a:t>CRF </a:t>
            </a:r>
            <a:r>
              <a:rPr lang="ko-KR" altLang="en-US" dirty="0"/>
              <a:t>기반 </a:t>
            </a:r>
            <a:r>
              <a:rPr lang="en-US" altLang="ko-KR" dirty="0"/>
              <a:t>Entity Extractor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관련해서 개발하다가 확장되는 부분이 있어서 포괄적으로 제목을 작성함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필요성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Rasa</a:t>
            </a:r>
            <a:r>
              <a:rPr lang="ko-KR" altLang="en-US" dirty="0"/>
              <a:t>내 한국어 특화 모델 부재 혹은 빈약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다른 부분은 </a:t>
            </a:r>
            <a:r>
              <a:rPr lang="ko-KR" altLang="en-US" dirty="0" err="1"/>
              <a:t>룰기반</a:t>
            </a:r>
            <a:r>
              <a:rPr lang="ko-KR" altLang="en-US" dirty="0"/>
              <a:t> 혹은 쉽게 학습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6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8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1813-3B6F-4C8A-A553-091E849EF5B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53B9-F484-4E2E-B6D7-96412196E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iopen.etri.re.kr/service_dataset.php" TargetMode="External"/><Relationship Id="rId2" Type="http://schemas.openxmlformats.org/officeDocument/2006/relationships/hyperlink" Target="https://wikidocs.net/book/215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ostream.tistory.com/144" TargetMode="External"/><Relationship Id="rId4" Type="http://schemas.openxmlformats.org/officeDocument/2006/relationships/hyperlink" Target="https://blog.pingpong.us/dialog-bert-tokeniz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Rasa custom </a:t>
            </a:r>
            <a:r>
              <a:rPr lang="en-US" altLang="ko-KR" sz="4000"/>
              <a:t>NLU </a:t>
            </a:r>
            <a:r>
              <a:rPr lang="ko-KR" altLang="en-US" sz="4000"/>
              <a:t>모델 개발</a:t>
            </a:r>
            <a:r>
              <a:rPr lang="en-US" altLang="ko-KR" sz="4000"/>
              <a:t>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20200821</a:t>
            </a:r>
          </a:p>
          <a:p>
            <a:r>
              <a:rPr lang="ko-KR" altLang="en-US" dirty="0"/>
              <a:t>인턴사원 </a:t>
            </a:r>
            <a:r>
              <a:rPr lang="ko-KR" altLang="en-US" dirty="0" err="1"/>
              <a:t>윤용선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1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3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3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[1] </a:t>
            </a:r>
            <a:r>
              <a:rPr lang="en-US" altLang="ko-KR" sz="1600" dirty="0">
                <a:hlinkClick r:id="rId2"/>
              </a:rPr>
              <a:t>https://wikidocs.net/book/2155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[2] </a:t>
            </a:r>
            <a:r>
              <a:rPr lang="en-US" altLang="ko-KR" sz="1600" dirty="0">
                <a:hlinkClick r:id="rId3"/>
              </a:rPr>
              <a:t>http://aiopen.etri.re.kr/service_dataset.php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[3] </a:t>
            </a:r>
            <a:r>
              <a:rPr lang="en-US" altLang="ko-KR" sz="1600" dirty="0">
                <a:hlinkClick r:id="rId4"/>
              </a:rPr>
              <a:t>https://blog.pingpong.us/dialog-bert-tokenizer/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[4] </a:t>
            </a:r>
            <a:r>
              <a:rPr lang="en-US" altLang="ko-KR" sz="1600" dirty="0">
                <a:hlinkClick r:id="rId5"/>
              </a:rPr>
              <a:t>https://iostream.tistory.com/144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00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서론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Custom Component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Tokenizer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Classifier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1554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Entity Extractor </a:t>
            </a:r>
            <a:r>
              <a:rPr lang="ko-KR" altLang="en-US" sz="2000" dirty="0"/>
              <a:t>개발 </a:t>
            </a:r>
            <a:r>
              <a:rPr lang="en-US" altLang="ko-KR" sz="2000" dirty="0"/>
              <a:t>-&gt; Rasa Custom NLU </a:t>
            </a:r>
            <a:r>
              <a:rPr lang="ko-KR" altLang="en-US" sz="2000" dirty="0"/>
              <a:t>모델 개발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프로젝트 목적 </a:t>
            </a:r>
            <a:r>
              <a:rPr lang="en-US" altLang="ko-KR" sz="2000" dirty="0"/>
              <a:t>: “</a:t>
            </a:r>
            <a:r>
              <a:rPr lang="ko-KR" altLang="en-US" sz="2000" dirty="0"/>
              <a:t>주요 컴포넌트의 </a:t>
            </a:r>
            <a:r>
              <a:rPr lang="en-US" altLang="ko-KR" sz="2000" dirty="0"/>
              <a:t>Rasa </a:t>
            </a:r>
            <a:r>
              <a:rPr lang="ko-KR" altLang="en-US" sz="2000" dirty="0"/>
              <a:t>내재화 및 고도화를 통해 </a:t>
            </a:r>
            <a:r>
              <a:rPr lang="en-US" altLang="ko-KR" sz="2000" dirty="0"/>
              <a:t>NLU </a:t>
            </a:r>
            <a:r>
              <a:rPr lang="ko-KR" altLang="en-US" sz="2000" dirty="0"/>
              <a:t>모델 성능 향상</a:t>
            </a:r>
            <a:r>
              <a:rPr lang="en-US" altLang="ko-KR" sz="2000" dirty="0"/>
              <a:t>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281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필요성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한국어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NLU</a:t>
            </a:r>
            <a:r>
              <a:rPr lang="ko-KR" altLang="en-US" sz="2000" dirty="0"/>
              <a:t> 모델의 어려움과 중요성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0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Custom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init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train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process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persist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load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87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Tokenizer</a:t>
            </a:r>
          </a:p>
          <a:p>
            <a:pPr>
              <a:buFontTx/>
              <a:buChar char="-"/>
            </a:pPr>
            <a:r>
              <a:rPr lang="ko-KR" altLang="en-US" sz="2000" dirty="0"/>
              <a:t>자연어를 처리하기 위해 문장</a:t>
            </a:r>
            <a:r>
              <a:rPr lang="en-US" altLang="ko-KR" sz="2000" dirty="0"/>
              <a:t>(</a:t>
            </a:r>
            <a:r>
              <a:rPr lang="ko-KR" altLang="en-US" sz="2000" dirty="0"/>
              <a:t>혹은 문서</a:t>
            </a:r>
            <a:r>
              <a:rPr lang="en-US" altLang="ko-KR" sz="2000" dirty="0"/>
              <a:t>)</a:t>
            </a:r>
            <a:r>
              <a:rPr lang="ko-KR" altLang="en-US" sz="2000" dirty="0"/>
              <a:t>를 작은 의미 단위로 구분하는 작업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한국어는 조사</a:t>
            </a:r>
            <a:r>
              <a:rPr lang="en-US" altLang="ko-KR" sz="2000" dirty="0"/>
              <a:t>, </a:t>
            </a:r>
            <a:r>
              <a:rPr lang="ko-KR" altLang="en-US" sz="2000" dirty="0"/>
              <a:t>어미 등 많은 변형이 이뤄지기 때문에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과정이 중요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공백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형태소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빈도 기반</a:t>
            </a:r>
            <a:r>
              <a:rPr lang="en-US" altLang="ko-KR" sz="2000" dirty="0"/>
              <a:t>(BPE)</a:t>
            </a:r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Mecab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한국어의 경우 형태소 기반이 빈도 기반보다 더 좋은 성능을 보임 </a:t>
            </a:r>
            <a:r>
              <a:rPr lang="en-US" altLang="ko-KR" sz="2000" dirty="0"/>
              <a:t>[2-3]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ko-KR" altLang="en-US" sz="2000" dirty="0"/>
              <a:t>은 다른 형태소 분석기에 비해 빠른 속도를 보임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실시간 분석이 필요한 대화 모델에서 중요한 장점 </a:t>
            </a:r>
            <a:r>
              <a:rPr lang="en-US" altLang="ko-KR" sz="2000" dirty="0"/>
              <a:t>[4]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1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6" y="1318359"/>
            <a:ext cx="6309946" cy="5258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615" y="632167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문장수에 따른 </a:t>
            </a:r>
            <a:r>
              <a:rPr lang="ko-KR" altLang="en-US" dirty="0" err="1"/>
              <a:t>토큰화</a:t>
            </a:r>
            <a:r>
              <a:rPr lang="ko-KR" altLang="en-US" dirty="0"/>
              <a:t> 작업 시간 비교 </a:t>
            </a:r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4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3109D-95B5-4E79-8DCF-F1F544B6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27" y="1690688"/>
            <a:ext cx="4362410" cy="438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7C782D-1564-4659-AF4A-692B140D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72" y="2309309"/>
            <a:ext cx="6715125" cy="1228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A62503-550D-49BD-983D-2AD03935F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72" y="3638549"/>
            <a:ext cx="10401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3109D-95B5-4E79-8DCF-F1F544B6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27" y="1690688"/>
            <a:ext cx="4362410" cy="4389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CF2ED3-259A-4EE0-9096-73B986474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635" y="5799223"/>
            <a:ext cx="6800850" cy="923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D8CB90-6807-4F4F-AA1B-20063A791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35" y="2217072"/>
            <a:ext cx="10448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Featurizer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는 </a:t>
            </a:r>
            <a:r>
              <a:rPr lang="en-US" altLang="ko-KR" sz="2000" dirty="0"/>
              <a:t>Dense</a:t>
            </a:r>
            <a:r>
              <a:rPr lang="ko-KR" altLang="en-US" sz="2000" dirty="0"/>
              <a:t>와 </a:t>
            </a:r>
            <a:r>
              <a:rPr lang="en-US" altLang="ko-KR" sz="2000" dirty="0"/>
              <a:t>Sparse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feature : character-level</a:t>
            </a:r>
            <a:r>
              <a:rPr lang="ko-KR" altLang="en-US" sz="2000" dirty="0"/>
              <a:t> </a:t>
            </a:r>
            <a:r>
              <a:rPr lang="en-US" altLang="ko-KR" sz="2000" dirty="0"/>
              <a:t>n-gram</a:t>
            </a:r>
          </a:p>
          <a:p>
            <a:pPr>
              <a:buFontTx/>
              <a:buChar char="-"/>
            </a:pPr>
            <a:r>
              <a:rPr lang="en-US" altLang="ko-KR" sz="2000" dirty="0"/>
              <a:t>Dense feature : Word embedding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Word Embedding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Word2Vec, </a:t>
            </a:r>
            <a:r>
              <a:rPr lang="en-US" altLang="ko-KR" sz="2000" dirty="0" err="1"/>
              <a:t>FastText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gensim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Flair Embedding</a:t>
            </a:r>
          </a:p>
          <a:p>
            <a:pPr>
              <a:buFontTx/>
              <a:buChar char="-"/>
            </a:pPr>
            <a:r>
              <a:rPr lang="en-US" altLang="ko-KR" sz="2000" dirty="0"/>
              <a:t>character level LM</a:t>
            </a:r>
          </a:p>
          <a:p>
            <a:pPr>
              <a:buFontTx/>
              <a:buChar char="-"/>
            </a:pPr>
            <a:r>
              <a:rPr lang="en-US" altLang="ko-KR" sz="2000" dirty="0"/>
              <a:t>Forward/Backward LSTM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15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313</Words>
  <Application>Microsoft Office PowerPoint</Application>
  <PresentationFormat>와이드스크린</PresentationFormat>
  <Paragraphs>79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Rasa custom NLU 모델 개발 </vt:lpstr>
      <vt:lpstr>목차</vt:lpstr>
      <vt:lpstr>1. 서론</vt:lpstr>
      <vt:lpstr>2. Custom Component</vt:lpstr>
      <vt:lpstr>3. Tokenizer</vt:lpstr>
      <vt:lpstr>2. Tokenizer (계속)</vt:lpstr>
      <vt:lpstr>2. Tokenizer (계속)</vt:lpstr>
      <vt:lpstr>2. Tokenizer (계속)</vt:lpstr>
      <vt:lpstr>3. Featurizer</vt:lpstr>
      <vt:lpstr>3. Featurizer (계속)</vt:lpstr>
      <vt:lpstr>3. Featurizer (계속)</vt:lpstr>
      <vt:lpstr>PowerPoint 프레젠테이션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custom NLU 모델 제작 </dc:title>
  <dc:creator>SKCC</dc:creator>
  <cp:lastModifiedBy>Yoon</cp:lastModifiedBy>
  <cp:revision>99</cp:revision>
  <dcterms:created xsi:type="dcterms:W3CDTF">2020-08-12T23:41:00Z</dcterms:created>
  <dcterms:modified xsi:type="dcterms:W3CDTF">2020-08-20T05:38:24Z</dcterms:modified>
</cp:coreProperties>
</file>