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iopen.etri.re.kr/service_dataset.php" TargetMode="External"/><Relationship Id="rId2" Type="http://schemas.openxmlformats.org/officeDocument/2006/relationships/hyperlink" Target="https://wikidocs.net/book/215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stream.tistory.com/144" TargetMode="External"/><Relationship Id="rId4" Type="http://schemas.openxmlformats.org/officeDocument/2006/relationships/hyperlink" Target="https://blog.pingpong.us/dialog-bert-tokeniz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Rasa custom NLU </a:t>
            </a:r>
            <a:r>
              <a:rPr lang="ko-KR" altLang="en-US" sz="4000" dirty="0" smtClean="0"/>
              <a:t>모델 제작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20200821</a:t>
            </a:r>
            <a:endParaRPr lang="en-US" altLang="ko-KR" dirty="0" smtClean="0"/>
          </a:p>
          <a:p>
            <a:r>
              <a:rPr lang="ko-KR" altLang="en-US" dirty="0" smtClean="0"/>
              <a:t>인턴사원 </a:t>
            </a:r>
            <a:r>
              <a:rPr lang="ko-KR" altLang="en-US" dirty="0" err="1" smtClean="0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smtClean="0"/>
              <a:t>. </a:t>
            </a:r>
            <a:r>
              <a:rPr lang="en-US" altLang="ko-KR" dirty="0" err="1" smtClean="0"/>
              <a:t>Featurizer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584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Word Embedding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2000" dirty="0" err="1" smtClean="0"/>
              <a:t>df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26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3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[1] </a:t>
            </a:r>
            <a:r>
              <a:rPr lang="en-US" altLang="ko-KR" sz="1600" dirty="0" smtClean="0">
                <a:hlinkClick r:id="rId2"/>
              </a:rPr>
              <a:t>https://wikidocs.net/book/2155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[2] </a:t>
            </a:r>
            <a:r>
              <a:rPr lang="en-US" altLang="ko-KR" sz="1600" dirty="0" smtClean="0">
                <a:hlinkClick r:id="rId3"/>
              </a:rPr>
              <a:t>http://aiopen.etri.re.kr/service_dataset.php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[3] </a:t>
            </a:r>
            <a:r>
              <a:rPr lang="en-US" altLang="ko-KR" sz="1600" dirty="0" smtClean="0">
                <a:hlinkClick r:id="rId4"/>
              </a:rPr>
              <a:t>https://blog.pingpong.us/dialog-bert-tokenizer/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[4] </a:t>
            </a:r>
            <a:r>
              <a:rPr lang="en-US" altLang="ko-KR" sz="1600" dirty="0" smtClean="0">
                <a:hlinkClick r:id="rId5"/>
              </a:rPr>
              <a:t>https://iostream.tistory.com/144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서론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Tokenizer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Featurizer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Classifier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실험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챗봇의</a:t>
            </a:r>
            <a:r>
              <a:rPr lang="ko-KR" altLang="en-US" dirty="0" smtClean="0"/>
              <a:t> 기본구조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NLU</a:t>
            </a:r>
            <a:r>
              <a:rPr lang="en-US" altLang="ko-KR" sz="2000" smtClean="0"/>
              <a:t>, </a:t>
            </a:r>
            <a:r>
              <a:rPr lang="en-US" altLang="ko-KR" sz="2000" smtClean="0"/>
              <a:t>Policy</a:t>
            </a:r>
            <a:r>
              <a:rPr lang="en-US" altLang="ko-KR" sz="2000" dirty="0" smtClean="0"/>
              <a:t>, NLG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NLU : Intent </a:t>
            </a:r>
            <a:r>
              <a:rPr lang="ko-KR" altLang="en-US" sz="2000" dirty="0" smtClean="0"/>
              <a:t>분류</a:t>
            </a:r>
            <a:r>
              <a:rPr lang="en-US" altLang="ko-KR" sz="2000" dirty="0" smtClean="0"/>
              <a:t>, Entity </a:t>
            </a:r>
            <a:r>
              <a:rPr lang="ko-KR" altLang="en-US" sz="2000" dirty="0" smtClean="0"/>
              <a:t>추출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15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NLU</a:t>
            </a:r>
            <a:r>
              <a:rPr lang="ko-KR" altLang="en-US" dirty="0" smtClean="0"/>
              <a:t>의 어려움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Rule </a:t>
            </a:r>
            <a:r>
              <a:rPr lang="ko-KR" altLang="en-US" sz="2000" dirty="0" smtClean="0"/>
              <a:t>기반 방법 적용 어려움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많은 데이터 필요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서론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Rasa Customization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언어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도메인에 적합한 모델 필요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빠른 개발 속도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15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Contributions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주요 </a:t>
            </a:r>
            <a:r>
              <a:rPr lang="en-US" altLang="ko-KR" sz="2000" dirty="0" smtClean="0"/>
              <a:t>NLU </a:t>
            </a:r>
            <a:r>
              <a:rPr lang="ko-KR" altLang="en-US" sz="2000" dirty="0" smtClean="0"/>
              <a:t>컴포넌트 </a:t>
            </a:r>
            <a:r>
              <a:rPr lang="en-US" altLang="ko-KR" sz="2000" dirty="0" smtClean="0"/>
              <a:t>customization </a:t>
            </a:r>
            <a:r>
              <a:rPr lang="ko-KR" altLang="en-US" sz="2000" dirty="0" smtClean="0"/>
              <a:t>진행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19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자연어를 처리하기 위해 문장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문서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작은 의미 단위로 구분하는 작업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한국어는 조사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어미 등 많은 변형이 이뤄지기 때문에 </a:t>
            </a:r>
            <a:r>
              <a:rPr lang="ko-KR" altLang="en-US" sz="2000" dirty="0" err="1" smtClean="0"/>
              <a:t>토큰화</a:t>
            </a:r>
            <a:r>
              <a:rPr lang="ko-KR" altLang="en-US" sz="2000" dirty="0" smtClean="0"/>
              <a:t> 과정이 중요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공백 기반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형태소 기반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빈도 기반</a:t>
            </a:r>
            <a:r>
              <a:rPr lang="en-US" altLang="ko-KR" sz="2000" dirty="0" smtClean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Mecab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한국어의 경우 형태소 기반이 빈도 기반보다 더 좋은 성능을 보임 </a:t>
            </a:r>
            <a:r>
              <a:rPr lang="en-US" altLang="ko-KR" sz="2000" dirty="0" smtClean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 smtClean="0"/>
              <a:t>Mecab</a:t>
            </a:r>
            <a:r>
              <a:rPr lang="ko-KR" altLang="en-US" sz="2000" dirty="0" smtClean="0"/>
              <a:t>은 다른 형태소 분석기에 비해 빠른 속도를 보임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이는 실시간 분석이 필요한 대화 모델에서 중요한 장점 </a:t>
            </a:r>
            <a:r>
              <a:rPr lang="en-US" altLang="ko-KR" sz="2000" dirty="0" smtClean="0"/>
              <a:t>[4]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Tokenizer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6" y="1318359"/>
            <a:ext cx="6309946" cy="525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615" y="632167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문장수에 따른 </a:t>
            </a:r>
            <a:r>
              <a:rPr lang="ko-KR" altLang="en-US" dirty="0" err="1" smtClean="0"/>
              <a:t>토큰화</a:t>
            </a:r>
            <a:r>
              <a:rPr lang="ko-KR" altLang="en-US" dirty="0" smtClean="0"/>
              <a:t> 작업 시간 비교 </a:t>
            </a:r>
            <a:r>
              <a:rPr lang="en-US" altLang="ko-KR" dirty="0" smtClean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4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Tokenizer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584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MecabTokenizer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__</a:t>
            </a: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__ : </a:t>
            </a:r>
            <a:r>
              <a:rPr lang="en-US" altLang="ko-KR" sz="2000" dirty="0" err="1" smtClean="0"/>
              <a:t>config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등록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Mecab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생성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5236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Featurizer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Rasa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Featurizer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Dense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Sparse</a:t>
            </a:r>
            <a:r>
              <a:rPr lang="ko-KR" altLang="en-US" sz="2000" dirty="0" smtClean="0"/>
              <a:t>로 구분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Word Embedding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Word2Vec, </a:t>
            </a:r>
            <a:r>
              <a:rPr lang="en-US" altLang="ko-KR" sz="2000" dirty="0" err="1" smtClean="0"/>
              <a:t>FastText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Featurizer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584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WordEmbedFeaturizer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df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239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Rasa custom NLU 모델 제작 </vt:lpstr>
      <vt:lpstr>목차</vt:lpstr>
      <vt:lpstr>1. 서론</vt:lpstr>
      <vt:lpstr>1. 서론 (계속)</vt:lpstr>
      <vt:lpstr>2. Tokenizer</vt:lpstr>
      <vt:lpstr>2. Tokenizer (계속)</vt:lpstr>
      <vt:lpstr>2. Tokenizer (계속)</vt:lpstr>
      <vt:lpstr>3. Featurizer</vt:lpstr>
      <vt:lpstr>3. Featurizer (계속)</vt:lpstr>
      <vt:lpstr>3. Featurizer (계속)</vt:lpstr>
      <vt:lpstr>PowerPoint 프레젠테이션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SKCC</cp:lastModifiedBy>
  <cp:revision>67</cp:revision>
  <dcterms:created xsi:type="dcterms:W3CDTF">2020-08-12T23:41:00Z</dcterms:created>
  <dcterms:modified xsi:type="dcterms:W3CDTF">2020-08-18T04:51:44Z</dcterms:modified>
</cp:coreProperties>
</file>