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0" r:id="rId6"/>
    <p:sldId id="262" r:id="rId7"/>
    <p:sldId id="270" r:id="rId8"/>
    <p:sldId id="264" r:id="rId9"/>
    <p:sldId id="266" r:id="rId10"/>
    <p:sldId id="281" r:id="rId11"/>
    <p:sldId id="282" r:id="rId12"/>
    <p:sldId id="272" r:id="rId13"/>
    <p:sldId id="273" r:id="rId14"/>
    <p:sldId id="275" r:id="rId15"/>
    <p:sldId id="283" r:id="rId16"/>
    <p:sldId id="276" r:id="rId17"/>
    <p:sldId id="277" r:id="rId18"/>
    <p:sldId id="28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34" autoAdjust="0"/>
  </p:normalViewPr>
  <p:slideViewPr>
    <p:cSldViewPr snapToGrid="0">
      <p:cViewPr>
        <p:scale>
          <a:sx n="75" d="100"/>
          <a:sy n="75" d="100"/>
        </p:scale>
        <p:origin x="974" y="-12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 </a:t>
            </a:r>
            <a:r>
              <a:rPr lang="ko-KR" altLang="en-US" dirty="0" err="1"/>
              <a:t>김석겸</a:t>
            </a:r>
            <a:r>
              <a:rPr lang="ko-KR" altLang="en-US" dirty="0"/>
              <a:t> 선임님이 주신 주제는 </a:t>
            </a:r>
            <a:r>
              <a:rPr lang="en-US" altLang="ko-KR" dirty="0"/>
              <a:t>CRF </a:t>
            </a:r>
            <a:r>
              <a:rPr lang="ko-KR" altLang="en-US" dirty="0"/>
              <a:t>기반 </a:t>
            </a:r>
            <a:r>
              <a:rPr lang="en-US" altLang="ko-KR" dirty="0"/>
              <a:t>Entity Extractor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관련해서 개발하다가 확장되는 부분이 있어서 포괄적으로 제목을 작성함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smtClean="0"/>
              <a:t>프로젝트 필요성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다른 </a:t>
            </a:r>
            <a:r>
              <a:rPr lang="ko-KR" altLang="en-US" dirty="0"/>
              <a:t>부분은 </a:t>
            </a:r>
            <a:r>
              <a:rPr lang="ko-KR" altLang="en-US" dirty="0" err="1"/>
              <a:t>룰기반</a:t>
            </a:r>
            <a:r>
              <a:rPr lang="ko-KR" altLang="en-US" dirty="0"/>
              <a:t> 혹은 쉽게 학습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Rasa</a:t>
            </a:r>
            <a:r>
              <a:rPr lang="ko-KR" altLang="en-US" dirty="0" smtClean="0"/>
              <a:t>내 한국어 특화 모델 부재 혹은 빈약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모델 고도화를 위해 빠르게 다양한 모델을 실험할 수 있는 환경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중복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빵 종류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불필요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인스턴스 </a:t>
            </a:r>
            <a:r>
              <a:rPr lang="en-US" altLang="ko-KR" dirty="0" smtClean="0"/>
              <a:t>1~2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엔티티</a:t>
            </a:r>
            <a:r>
              <a:rPr lang="ko-KR" altLang="en-US" baseline="0" dirty="0" smtClean="0"/>
              <a:t> 중 기능에 불필요하다고 판단되는 경우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init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파이썬에서</a:t>
            </a:r>
            <a:r>
              <a:rPr lang="ko-KR" altLang="en-US" baseline="0" dirty="0" smtClean="0"/>
              <a:t> 객체 생성시 쓰이는 함수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데이터 검증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train : </a:t>
            </a:r>
            <a:r>
              <a:rPr lang="ko-KR" altLang="en-US" baseline="0" dirty="0" smtClean="0"/>
              <a:t>학습할 모델이 있는 경우 </a:t>
            </a:r>
            <a:r>
              <a:rPr lang="en-US" altLang="ko-KR" baseline="0" dirty="0" smtClean="0"/>
              <a:t>train </a:t>
            </a:r>
            <a:r>
              <a:rPr lang="ko-KR" altLang="en-US" baseline="0" dirty="0" smtClean="0"/>
              <a:t>에서 학습 진행</a:t>
            </a:r>
            <a:r>
              <a:rPr lang="en-US" altLang="ko-KR" baseline="0" dirty="0" smtClean="0"/>
              <a:t>. Tokenizer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featurizer</a:t>
            </a:r>
            <a:r>
              <a:rPr lang="ko-KR" altLang="en-US" baseline="0" dirty="0" smtClean="0"/>
              <a:t>의 경우 뒤에 진행될 </a:t>
            </a:r>
            <a:r>
              <a:rPr lang="en-US" altLang="ko-KR" baseline="0" dirty="0" err="1" smtClean="0"/>
              <a:t>componen</a:t>
            </a:r>
            <a:r>
              <a:rPr lang="ko-KR" altLang="en-US" baseline="0" dirty="0" smtClean="0"/>
              <a:t>를 위해 모든 </a:t>
            </a:r>
            <a:r>
              <a:rPr lang="en-US" altLang="ko-KR" baseline="0" dirty="0" smtClean="0"/>
              <a:t>train data</a:t>
            </a:r>
            <a:r>
              <a:rPr lang="ko-KR" altLang="en-US" baseline="0" dirty="0" smtClean="0"/>
              <a:t>에 프로세스 진행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process : </a:t>
            </a:r>
            <a:r>
              <a:rPr lang="ko-KR" altLang="en-US" baseline="0" dirty="0" smtClean="0"/>
              <a:t>각 컴포넌트가 목적으로 하는 일을 수행</a:t>
            </a:r>
            <a:r>
              <a:rPr lang="en-US" altLang="ko-KR" baseline="0" dirty="0" smtClean="0"/>
              <a:t>. (test, shell </a:t>
            </a:r>
            <a:r>
              <a:rPr lang="ko-KR" altLang="en-US" baseline="0" dirty="0" smtClean="0"/>
              <a:t>에서 진행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persist : train</a:t>
            </a:r>
            <a:r>
              <a:rPr lang="ko-KR" altLang="en-US" dirty="0" smtClean="0"/>
              <a:t>이 완료된 후 모델 </a:t>
            </a:r>
            <a:r>
              <a:rPr lang="ko-KR" altLang="en-US" dirty="0" err="1" smtClean="0"/>
              <a:t>파라미터나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vocab </a:t>
            </a:r>
            <a:r>
              <a:rPr lang="ko-KR" altLang="en-US" dirty="0" smtClean="0"/>
              <a:t>과 같이</a:t>
            </a:r>
            <a:r>
              <a:rPr lang="ko-KR" altLang="en-US" baseline="0" dirty="0" smtClean="0"/>
              <a:t> 모델 구성에 필요한 파일 저장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load : persist</a:t>
            </a:r>
            <a:r>
              <a:rPr lang="ko-KR" altLang="en-US" baseline="0" dirty="0" smtClean="0"/>
              <a:t>에서 저장한 파일을 불러옴 </a:t>
            </a:r>
            <a:r>
              <a:rPr lang="en-US" altLang="ko-KR" baseline="0" dirty="0" smtClean="0"/>
              <a:t>(test, shell</a:t>
            </a:r>
            <a:r>
              <a:rPr lang="ko-KR" altLang="en-US" baseline="0" dirty="0" smtClean="0"/>
              <a:t> 에서 진행</a:t>
            </a:r>
            <a:r>
              <a:rPr lang="en-US" altLang="ko-KR" baseline="0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Tokenizer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Mecab</a:t>
            </a:r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어미나 조사 변형이 많기 때문에 어느정도 사람이 정한 분류 방법을 따르는 것이 성능에 유의미한 도움을 주는 것으로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빠른 속도는 실시간 처리가 필요한 대화 모델에서 중요한 장점으로 작용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직접 비교한 건</a:t>
            </a:r>
            <a:r>
              <a:rPr lang="ko-KR" altLang="en-US" baseline="0" dirty="0" smtClean="0"/>
              <a:t> 아니고 블로그에서 참고한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먼저 </a:t>
            </a:r>
            <a:r>
              <a:rPr lang="en-US" altLang="ko-KR" dirty="0" err="1" smtClean="0"/>
              <a:t>konlpy</a:t>
            </a:r>
            <a:r>
              <a:rPr lang="ko-KR" altLang="en-US" baseline="0" dirty="0" smtClean="0"/>
              <a:t> 라이브러리와 </a:t>
            </a:r>
            <a:r>
              <a:rPr lang="en-US" altLang="ko-KR" baseline="0" dirty="0" err="1" smtClean="0"/>
              <a:t>mecab</a:t>
            </a:r>
            <a:r>
              <a:rPr lang="ko-KR" altLang="en-US" baseline="0" dirty="0" smtClean="0"/>
              <a:t>을 설치합니다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Mecab</a:t>
            </a:r>
            <a:r>
              <a:rPr lang="ko-KR" altLang="en-US" baseline="0" dirty="0" smtClean="0"/>
              <a:t>을 정상적으로 설치하면 </a:t>
            </a:r>
            <a:r>
              <a:rPr lang="en-US" altLang="ko-KR" baseline="0" dirty="0" err="1" smtClean="0"/>
              <a:t>mecab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 디렉토리와 한국어 사전 디렉토리가 만들어집니다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Mecab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객체를 정상적으로 불러오기 위해서 한국어 사전 경로 지정이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개발 </a:t>
            </a:r>
            <a:r>
              <a:rPr lang="ko-KR" altLang="en-US" baseline="0" dirty="0" err="1" smtClean="0"/>
              <a:t>환경마다</a:t>
            </a:r>
            <a:r>
              <a:rPr lang="ko-KR" altLang="en-US" baseline="0" dirty="0" smtClean="0"/>
              <a:t> 경로가 다를 수 있기 때문에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file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변경가능한</a:t>
            </a:r>
            <a:r>
              <a:rPr lang="ko-KR" altLang="en-US" baseline="0" dirty="0" smtClean="0"/>
              <a:t> 매개변수로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메시지를 </a:t>
            </a:r>
            <a:r>
              <a:rPr lang="en-US" altLang="ko-KR" baseline="0" dirty="0" smtClean="0"/>
              <a:t>Tokenize </a:t>
            </a:r>
            <a:r>
              <a:rPr lang="ko-KR" altLang="en-US" baseline="0" dirty="0" smtClean="0"/>
              <a:t>한 다음 잘라진 텍스트 뿐만 아니라 형태소도 같이 </a:t>
            </a:r>
            <a:r>
              <a:rPr lang="en-US" altLang="ko-KR" baseline="0" dirty="0" smtClean="0"/>
              <a:t>attribute</a:t>
            </a:r>
            <a:r>
              <a:rPr lang="ko-KR" altLang="en-US" baseline="0" dirty="0" smtClean="0"/>
              <a:t>로 저장을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조사로 쓰이는 수와 명사로 쓰이는 수가 의미가 다르기 때문에 이를 구별하기 위해 저장을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뒤 </a:t>
            </a:r>
            <a:r>
              <a:rPr lang="en-US" altLang="ko-KR" baseline="0" dirty="0" err="1" smtClean="0"/>
              <a:t>featurizer</a:t>
            </a:r>
            <a:r>
              <a:rPr lang="ko-KR" altLang="en-US" baseline="0" dirty="0" smtClean="0"/>
              <a:t>에서 불러옵니다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Persist</a:t>
            </a:r>
            <a:r>
              <a:rPr lang="ko-KR" altLang="en-US" baseline="0" dirty="0" smtClean="0"/>
              <a:t>에서는 할당된 </a:t>
            </a:r>
            <a:r>
              <a:rPr lang="en-US" altLang="ko-KR" baseline="0" dirty="0" err="1" smtClean="0"/>
              <a:t>mecab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객체를 제거해주는 과정이 필요합니다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Featurizer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Sparse feature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dense feature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extractor/classifier</a:t>
            </a:r>
            <a:r>
              <a:rPr lang="ko-KR" altLang="en-US" baseline="0" dirty="0" smtClean="0"/>
              <a:t>에서 합쳐져 모델의 입력으로 들어감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Sparse</a:t>
            </a:r>
            <a:r>
              <a:rPr lang="ko-KR" altLang="en-US" baseline="0" dirty="0" smtClean="0"/>
              <a:t>의 경우 언어에 상관없이 내부 모델을 사용할 수 있는 반면</a:t>
            </a:r>
            <a:r>
              <a:rPr lang="en-US" altLang="ko-KR" baseline="0" dirty="0" smtClean="0"/>
              <a:t>, dense </a:t>
            </a:r>
            <a:r>
              <a:rPr lang="en-US" altLang="ko-KR" baseline="0" dirty="0" err="1" smtClean="0"/>
              <a:t>featurizer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영어 데이터만 사용 가능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Dense </a:t>
            </a:r>
            <a:r>
              <a:rPr lang="en-US" altLang="ko-KR" baseline="0" dirty="0" err="1" smtClean="0"/>
              <a:t>featurizer</a:t>
            </a:r>
            <a:r>
              <a:rPr lang="ko-KR" altLang="en-US" baseline="0" dirty="0" smtClean="0"/>
              <a:t>를 개발</a:t>
            </a:r>
            <a:r>
              <a:rPr lang="en-US" altLang="ko-KR" baseline="0" dirty="0" smtClean="0"/>
              <a:t>. Word </a:t>
            </a:r>
            <a:r>
              <a:rPr lang="en-US" altLang="ko-KR" baseline="0" dirty="0" err="1" smtClean="0"/>
              <a:t>embeddin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flair embedding </a:t>
            </a:r>
            <a:r>
              <a:rPr lang="ko-KR" altLang="en-US" baseline="0" dirty="0" smtClean="0"/>
              <a:t>두 종류의 </a:t>
            </a:r>
            <a:r>
              <a:rPr lang="en-US" altLang="ko-KR" baseline="0" dirty="0" err="1" smtClean="0"/>
              <a:t>featurizer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Word Embedding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대표적인 방법으로 </a:t>
            </a:r>
            <a:r>
              <a:rPr lang="en-US" altLang="ko-KR" baseline="0" dirty="0" smtClean="0"/>
              <a:t>Word2vec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Fasttext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Fasttext</a:t>
            </a:r>
            <a:r>
              <a:rPr lang="ko-KR" altLang="en-US" baseline="0" dirty="0" smtClean="0"/>
              <a:t>의 경우 </a:t>
            </a:r>
            <a:r>
              <a:rPr lang="en-US" altLang="ko-KR" baseline="0" dirty="0" err="1" smtClean="0"/>
              <a:t>subword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단위로 적용 가능하기 때문에 </a:t>
            </a:r>
            <a:r>
              <a:rPr lang="en-US" altLang="ko-KR" baseline="0" dirty="0" smtClean="0"/>
              <a:t>OOV </a:t>
            </a:r>
            <a:r>
              <a:rPr lang="ko-KR" altLang="en-US" baseline="0" dirty="0" smtClean="0"/>
              <a:t>문제가 적고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한국어에서도 대체적으로 좋은 성능을 보임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Flair</a:t>
            </a:r>
            <a:r>
              <a:rPr lang="en-US" altLang="ko-KR" baseline="0" dirty="0" smtClean="0"/>
              <a:t> Embedding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3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6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Extractor</a:t>
            </a:r>
          </a:p>
          <a:p>
            <a:r>
              <a:rPr lang="en-US" altLang="ko-KR" dirty="0" smtClean="0"/>
              <a:t>- Rasa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BILOU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태깅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스킴을</a:t>
            </a:r>
            <a:r>
              <a:rPr lang="ko-KR" altLang="en-US" baseline="0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20200821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Featurizer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5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</a:t>
            </a:r>
            <a:r>
              <a:rPr lang="en-US" altLang="ko-KR" dirty="0" smtClean="0"/>
              <a:t>(Word Embedding)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gensim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parameters : model size 64, window size 7, min count 1, epochs 10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OOV : hash bucket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3" y="4556329"/>
            <a:ext cx="9229725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3" y="5807785"/>
            <a:ext cx="836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Featurizer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500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 </a:t>
            </a:r>
            <a:r>
              <a:rPr lang="en-US" altLang="ko-KR" dirty="0" smtClean="0"/>
              <a:t>(Flair Embedding)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Input data : [BOS,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</a:t>
            </a:r>
            <a:r>
              <a:rPr lang="en-US" altLang="ko-KR" sz="2000" dirty="0" smtClean="0"/>
              <a:t>, SEP, </a:t>
            </a:r>
            <a:r>
              <a:rPr lang="ko-KR" altLang="en-US" sz="2000" dirty="0" smtClean="0"/>
              <a:t>하</a:t>
            </a:r>
            <a:r>
              <a:rPr lang="en-US" altLang="ko-KR" sz="2000" dirty="0" smtClean="0"/>
              <a:t>, SEP, </a:t>
            </a:r>
            <a:r>
              <a:rPr lang="ko-KR" altLang="en-US" sz="2000" dirty="0" smtClean="0"/>
              <a:t>고</a:t>
            </a:r>
            <a:r>
              <a:rPr lang="en-US" altLang="ko-KR" sz="2000" dirty="0" smtClean="0"/>
              <a:t>, SEP, </a:t>
            </a:r>
            <a:r>
              <a:rPr lang="ko-KR" altLang="en-US" sz="2000" dirty="0" smtClean="0"/>
              <a:t>싶</a:t>
            </a:r>
            <a:r>
              <a:rPr lang="en-US" altLang="ko-KR" sz="2000" dirty="0" smtClean="0"/>
              <a:t>, SEP, </a:t>
            </a:r>
            <a:r>
              <a:rPr lang="ko-KR" altLang="en-US" sz="2000" dirty="0" smtClean="0"/>
              <a:t>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요</a:t>
            </a:r>
            <a:r>
              <a:rPr lang="en-US" altLang="ko-KR" sz="2000" dirty="0" smtClean="0"/>
              <a:t>, SEP]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parameters : model size 64, max length 100, epochs 100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OOV : UNK token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Representation : </a:t>
            </a:r>
            <a:r>
              <a:rPr lang="en-US" altLang="ko-KR" sz="2000" dirty="0" err="1" smtClean="0"/>
              <a:t>lstm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forward/backward vector </a:t>
            </a:r>
            <a:r>
              <a:rPr lang="ko-KR" altLang="en-US" sz="2000" dirty="0" smtClean="0"/>
              <a:t>출력 후</a:t>
            </a:r>
            <a:r>
              <a:rPr lang="en-US" altLang="ko-KR" sz="2000" dirty="0" smtClean="0"/>
              <a:t>, start/end index</a:t>
            </a:r>
            <a:r>
              <a:rPr lang="ko-KR" altLang="en-US" sz="2000" dirty="0" smtClean="0"/>
              <a:t>를 통해 해당 단어의 </a:t>
            </a:r>
            <a:r>
              <a:rPr lang="en-US" altLang="ko-KR" sz="2000" dirty="0" smtClean="0"/>
              <a:t>representation vector </a:t>
            </a:r>
            <a:r>
              <a:rPr lang="ko-KR" altLang="en-US" sz="2000" dirty="0" smtClean="0"/>
              <a:t>추출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5235405"/>
            <a:ext cx="4019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 smtClean="0"/>
              <a:t>토큰별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개체명</a:t>
            </a:r>
            <a:r>
              <a:rPr lang="ko-KR" altLang="en-US" sz="2000" dirty="0" smtClean="0"/>
              <a:t> 예측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CRF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형태소 분석</a:t>
            </a:r>
            <a:r>
              <a:rPr lang="en-US" altLang="ko-KR" sz="2000" dirty="0" smtClean="0"/>
              <a:t>, NER, </a:t>
            </a:r>
            <a:r>
              <a:rPr lang="ko-KR" altLang="en-US" sz="2000" dirty="0" smtClean="0"/>
              <a:t>띄어쓰기 등 </a:t>
            </a:r>
            <a:r>
              <a:rPr lang="en-US" altLang="ko-KR" sz="2000" dirty="0" smtClean="0"/>
              <a:t>Sequence labelling </a:t>
            </a:r>
            <a:r>
              <a:rPr lang="ko-KR" altLang="en-US" sz="2000" dirty="0" smtClean="0"/>
              <a:t>문제에서 많이 사용</a:t>
            </a:r>
            <a:endParaRPr lang="ko-KR" altLang="en-US" sz="2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smtClean="0"/>
              <a:t>Transformer </a:t>
            </a:r>
            <a:r>
              <a:rPr lang="ko-KR" altLang="en-US" sz="2000" dirty="0" smtClean="0"/>
              <a:t>출력 벡터에서 </a:t>
            </a:r>
            <a:r>
              <a:rPr lang="en-US" altLang="ko-KR" sz="2000" dirty="0" smtClean="0"/>
              <a:t>FC layer </a:t>
            </a:r>
            <a:r>
              <a:rPr lang="ko-KR" altLang="en-US" sz="2000" dirty="0" smtClean="0"/>
              <a:t>적용 후 </a:t>
            </a:r>
            <a:r>
              <a:rPr lang="en-US" altLang="ko-KR" sz="2000" dirty="0" err="1" smtClean="0"/>
              <a:t>Softmax</a:t>
            </a:r>
            <a:r>
              <a:rPr lang="ko-KR" altLang="en-US" sz="2000" dirty="0" smtClean="0"/>
              <a:t>로 분류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CRF </a:t>
            </a:r>
            <a:r>
              <a:rPr lang="ko-KR" altLang="en-US" sz="2000" dirty="0" smtClean="0"/>
              <a:t>비교 모델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Extractor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AI Hub </a:t>
            </a:r>
            <a:r>
              <a:rPr lang="ko-KR" altLang="en-US" sz="2000" dirty="0" smtClean="0"/>
              <a:t>카페 데이터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Intents : 128</a:t>
            </a:r>
            <a:r>
              <a:rPr lang="ko-KR" altLang="en-US" sz="2000" dirty="0" smtClean="0"/>
              <a:t>개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결제문의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일반주문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시설문의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Entities : 43</a:t>
            </a:r>
            <a:r>
              <a:rPr lang="ko-KR" altLang="en-US" sz="2000" dirty="0" smtClean="0"/>
              <a:t>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토핑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사이즈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온도 등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데이터 정제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중복 및 불필요 </a:t>
            </a:r>
            <a:r>
              <a:rPr lang="ko-KR" altLang="en-US" sz="2000" dirty="0" err="1" smtClean="0"/>
              <a:t>엔티티</a:t>
            </a:r>
            <a:r>
              <a:rPr lang="ko-KR" altLang="en-US" sz="2000" dirty="0" smtClean="0"/>
              <a:t> 제거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실험 방법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rasa </a:t>
            </a:r>
            <a:r>
              <a:rPr lang="en-US" altLang="ko-KR" sz="2000" dirty="0" err="1" smtClean="0"/>
              <a:t>nlu</a:t>
            </a:r>
            <a:r>
              <a:rPr lang="en-US" altLang="ko-KR" sz="2000" dirty="0" smtClean="0"/>
              <a:t> test</a:t>
            </a:r>
            <a:r>
              <a:rPr lang="ko-KR" altLang="en-US" sz="2000" dirty="0" smtClean="0"/>
              <a:t>를 통해 </a:t>
            </a:r>
            <a:r>
              <a:rPr lang="ko-KR" altLang="en-US" sz="2000" dirty="0" err="1" smtClean="0"/>
              <a:t>컴포넌트별</a:t>
            </a:r>
            <a:r>
              <a:rPr lang="ko-KR" altLang="en-US" sz="2000" dirty="0" smtClean="0"/>
              <a:t> 성능 비교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Tokenizer : Whitespace / </a:t>
            </a:r>
            <a:r>
              <a:rPr lang="en-US" altLang="ko-KR" sz="2000" dirty="0" err="1" smtClean="0"/>
              <a:t>Mecab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Featurizer</a:t>
            </a:r>
            <a:r>
              <a:rPr lang="en-US" altLang="ko-KR" sz="2000" dirty="0" smtClean="0"/>
              <a:t> : Sparse / Word2Vec / </a:t>
            </a:r>
            <a:r>
              <a:rPr lang="en-US" altLang="ko-KR" sz="2000" dirty="0" err="1" smtClean="0"/>
              <a:t>FastText</a:t>
            </a:r>
            <a:r>
              <a:rPr lang="en-US" altLang="ko-KR" sz="2000" dirty="0" smtClean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Extractor : CRF / </a:t>
            </a:r>
            <a:r>
              <a:rPr lang="en-US" altLang="ko-KR" sz="2000" dirty="0" err="1" smtClean="0"/>
              <a:t>Softmax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감사합니다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iostream.tistory.com/144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[5] word2vec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[7] Alan </a:t>
            </a:r>
            <a:r>
              <a:rPr lang="en-US" altLang="ko-KR" sz="1600" dirty="0" err="1" smtClean="0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</a:t>
            </a:r>
            <a:r>
              <a:rPr lang="en-US" altLang="ko-KR" sz="1600" dirty="0" smtClean="0"/>
              <a:t>Labeling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Custom Component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Featurizer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Extractor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 smtClean="0"/>
              <a:t>NLU </a:t>
            </a:r>
            <a:r>
              <a:rPr lang="ko-KR" altLang="en-US" sz="2000" dirty="0" smtClean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</a:t>
            </a:r>
            <a:r>
              <a:rPr lang="ko-KR" altLang="en-US" sz="2000" dirty="0" smtClean="0"/>
              <a:t>통해 </a:t>
            </a:r>
            <a:r>
              <a:rPr lang="ko-KR" altLang="en-US" sz="2000" dirty="0" smtClean="0"/>
              <a:t>성능 </a:t>
            </a:r>
            <a:r>
              <a:rPr lang="ko-KR" altLang="en-US" sz="2000" dirty="0"/>
              <a:t>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smtClean="0"/>
              <a:t>NLU </a:t>
            </a:r>
            <a:r>
              <a:rPr lang="ko-KR" altLang="en-US" sz="2000" dirty="0" smtClean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smtClean="0"/>
              <a:t>한국어 모델 부재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빠른 실험 환경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Custom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i</a:t>
            </a:r>
            <a:r>
              <a:rPr lang="en-US" altLang="ko-KR" sz="2000" dirty="0" err="1" smtClean="0"/>
              <a:t>nit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생성자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train : </a:t>
            </a:r>
            <a:r>
              <a:rPr lang="ko-KR" altLang="en-US" sz="2000" dirty="0" smtClean="0"/>
              <a:t>모델 학습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학습 데이터에 </a:t>
            </a:r>
            <a:r>
              <a:rPr lang="en-US" altLang="ko-KR" sz="2000" dirty="0" smtClean="0"/>
              <a:t>process </a:t>
            </a:r>
            <a:r>
              <a:rPr lang="ko-KR" altLang="en-US" sz="2000" dirty="0" smtClean="0"/>
              <a:t>적용 </a:t>
            </a:r>
            <a:r>
              <a:rPr lang="en-US" altLang="ko-KR" sz="2000" dirty="0" smtClean="0"/>
              <a:t>(Tokenizer, </a:t>
            </a:r>
            <a:r>
              <a:rPr lang="en-US" altLang="ko-KR" sz="2000" dirty="0" err="1" smtClean="0"/>
              <a:t>Featurizer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process : </a:t>
            </a:r>
            <a:r>
              <a:rPr lang="ko-KR" altLang="en-US" sz="2000" dirty="0" smtClean="0"/>
              <a:t>입력 메시지에 </a:t>
            </a:r>
            <a:r>
              <a:rPr lang="en-US" altLang="ko-KR" sz="2000" dirty="0" smtClean="0"/>
              <a:t>Component task </a:t>
            </a:r>
            <a:r>
              <a:rPr lang="ko-KR" altLang="en-US" sz="2000" dirty="0" smtClean="0"/>
              <a:t>진행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persist : </a:t>
            </a:r>
            <a:r>
              <a:rPr lang="ko-KR" altLang="en-US" sz="2000" dirty="0" smtClean="0"/>
              <a:t>모델 및 필요 데이터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load : </a:t>
            </a:r>
            <a:r>
              <a:rPr lang="ko-KR" altLang="en-US" sz="2000" dirty="0" smtClean="0"/>
              <a:t>모델 및 필요 데이터 불러오기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87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[</a:t>
            </a:r>
            <a:r>
              <a:rPr lang="en-US" altLang="ko-KR" sz="2000" dirty="0"/>
              <a:t>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문장수에 따른 </a:t>
            </a:r>
            <a:r>
              <a:rPr lang="ko-KR" altLang="en-US" dirty="0" err="1"/>
              <a:t>토큰화</a:t>
            </a:r>
            <a:r>
              <a:rPr lang="ko-KR" altLang="en-US" dirty="0"/>
              <a:t> 작업 시간 비교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Tokenizer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7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Konlpy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Mecab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Mecab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ko-dict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경로 </a:t>
            </a:r>
            <a:r>
              <a:rPr lang="ko-KR" altLang="en-US" sz="2000" dirty="0" err="1" smtClean="0"/>
              <a:t>매개변수화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token text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pos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모두 저장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persist </a:t>
            </a:r>
            <a:r>
              <a:rPr lang="ko-KR" altLang="en-US" sz="2000" dirty="0" smtClean="0"/>
              <a:t>시에 </a:t>
            </a:r>
            <a:r>
              <a:rPr lang="en-US" altLang="ko-KR" sz="2000" dirty="0" err="1" smtClean="0"/>
              <a:t>mecab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제거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7" y="3088060"/>
            <a:ext cx="44862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57" y="3844271"/>
            <a:ext cx="483870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57" y="5034243"/>
            <a:ext cx="659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Featurizer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FastText</a:t>
            </a:r>
            <a:r>
              <a:rPr lang="en-US" altLang="ko-KR" sz="2000" dirty="0" smtClean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</a:t>
            </a:r>
            <a:r>
              <a:rPr lang="en-US" altLang="ko-KR" dirty="0" smtClean="0"/>
              <a:t>Embedding [7]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Flair Embedding </a:t>
            </a:r>
            <a:r>
              <a:rPr lang="ko-KR" altLang="en-US" dirty="0" smtClean="0"/>
              <a:t>모델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970</Words>
  <Application>Microsoft Office PowerPoint</Application>
  <PresentationFormat>와이드스크린</PresentationFormat>
  <Paragraphs>191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Custom Component</vt:lpstr>
      <vt:lpstr>3. Tokenizer</vt:lpstr>
      <vt:lpstr>3. Tokenizer (계속)</vt:lpstr>
      <vt:lpstr>3. Tokenizer (계속)</vt:lpstr>
      <vt:lpstr>4. Featurizer</vt:lpstr>
      <vt:lpstr>4. Featurizer (계속)</vt:lpstr>
      <vt:lpstr>4. Featurizer (계속)</vt:lpstr>
      <vt:lpstr>4. Featurizer (계속)</vt:lpstr>
      <vt:lpstr>5. Extractor</vt:lpstr>
      <vt:lpstr>5. Extractor (계속)</vt:lpstr>
      <vt:lpstr>6. 실험</vt:lpstr>
      <vt:lpstr>6. 실험 (계속)</vt:lpstr>
      <vt:lpstr>7. 결론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227</cp:revision>
  <dcterms:created xsi:type="dcterms:W3CDTF">2020-08-12T23:41:00Z</dcterms:created>
  <dcterms:modified xsi:type="dcterms:W3CDTF">2020-08-20T10:13:24Z</dcterms:modified>
</cp:coreProperties>
</file>