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8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1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6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1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6A46-ACBE-4DE8-BC0E-0E1B311DCDFA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35C5-0E30-4C96-B32A-FA70C81F4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Universal Sentence Encoder</a:t>
            </a:r>
            <a:r>
              <a:rPr lang="ko-KR" altLang="en-US" sz="2000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추출 요약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3457" y="140677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err="1" smtClean="0"/>
              <a:t>플랫폼그룹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윤용선</a:t>
            </a:r>
            <a:r>
              <a:rPr lang="ko-KR" altLang="en-US" dirty="0" smtClean="0"/>
              <a:t> 선임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115" y="1920204"/>
            <a:ext cx="9362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1. </a:t>
            </a:r>
            <a:r>
              <a:rPr lang="ko-KR" altLang="en-US" sz="2000" dirty="0" smtClean="0"/>
              <a:t>문서 전처리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 분리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2. </a:t>
            </a:r>
            <a:r>
              <a:rPr lang="ko-KR" altLang="en-US" sz="2000" dirty="0" smtClean="0"/>
              <a:t>문장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추출 </a:t>
            </a:r>
            <a:r>
              <a:rPr lang="en-US" altLang="ko-KR" sz="2000" dirty="0" smtClean="0"/>
              <a:t>: Universal Sentence Encoder</a:t>
            </a:r>
          </a:p>
          <a:p>
            <a:pPr lvl="1"/>
            <a:r>
              <a:rPr lang="en-US" altLang="ko-KR" sz="2000" dirty="0" smtClean="0"/>
              <a:t>3. </a:t>
            </a:r>
            <a:r>
              <a:rPr lang="ko-KR" altLang="en-US" sz="2000" dirty="0" smtClean="0"/>
              <a:t>문장 순위 선정 </a:t>
            </a:r>
            <a:r>
              <a:rPr lang="en-US" altLang="ko-KR" sz="2000" dirty="0" smtClean="0"/>
              <a:t>: Cosine Similarity, MMR, </a:t>
            </a:r>
            <a:r>
              <a:rPr lang="ko-KR" altLang="en-US" sz="2000" dirty="0" smtClean="0"/>
              <a:t>지도 학습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4. </a:t>
            </a:r>
            <a:r>
              <a:rPr lang="ko-KR" altLang="en-US" sz="2000" dirty="0" smtClean="0"/>
              <a:t>요약 문장 출력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115" y="3966918"/>
            <a:ext cx="936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구조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468315" y="4541912"/>
            <a:ext cx="1099039" cy="1603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68316" y="616285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문서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83877" y="5323344"/>
            <a:ext cx="668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85899" y="4597860"/>
            <a:ext cx="10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문장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85899" y="4927839"/>
            <a:ext cx="10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문장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68315" y="5755028"/>
            <a:ext cx="109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문장 </a:t>
            </a:r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9523" y="5221868"/>
            <a:ext cx="111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문장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868616" y="4524882"/>
            <a:ext cx="1099039" cy="1603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68617" y="614582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9824" y="4580830"/>
            <a:ext cx="110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3012" y="4892834"/>
            <a:ext cx="10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68616" y="5737998"/>
            <a:ext cx="109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9824" y="5204838"/>
            <a:ext cx="111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임베딩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725616" y="4621704"/>
            <a:ext cx="9671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Universal Sentence Encoder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438043" y="5267396"/>
            <a:ext cx="668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22782" y="4468934"/>
            <a:ext cx="1099039" cy="1603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22783" y="6089875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13990" y="4524882"/>
            <a:ext cx="110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문장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27178" y="4836886"/>
            <a:ext cx="10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smtClean="0"/>
              <a:t>문장 </a:t>
            </a:r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422782" y="5682050"/>
            <a:ext cx="109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4. </a:t>
            </a:r>
            <a:r>
              <a:rPr lang="ko-KR" altLang="en-US" sz="1200" dirty="0" smtClean="0"/>
              <a:t>문장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413990" y="5148890"/>
            <a:ext cx="111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3. </a:t>
            </a:r>
            <a:r>
              <a:rPr lang="ko-KR" altLang="en-US" sz="1200" dirty="0" smtClean="0"/>
              <a:t>문장 </a:t>
            </a:r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5384" y="4857829"/>
            <a:ext cx="967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Ranking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15100" y="4524882"/>
            <a:ext cx="931985" cy="956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873510" y="5274282"/>
            <a:ext cx="668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97668" y="4857829"/>
            <a:ext cx="967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추출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8840670" y="4788918"/>
            <a:ext cx="931985" cy="956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757143" y="4964223"/>
            <a:ext cx="109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요약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Universal Sentence Encoder</a:t>
            </a:r>
            <a:r>
              <a:rPr lang="ko-KR" altLang="en-US" sz="2000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추출 요약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3457" y="140677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err="1" smtClean="0"/>
              <a:t>플랫폼그룹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윤용선</a:t>
            </a:r>
            <a:r>
              <a:rPr lang="ko-KR" altLang="en-US" dirty="0" smtClean="0"/>
              <a:t> 선임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1115" y="2240452"/>
            <a:ext cx="93623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일정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2000" dirty="0" smtClean="0"/>
              <a:t>02/22 (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베이스라인 모델 개발 </a:t>
            </a:r>
            <a:r>
              <a:rPr lang="en-US" altLang="ko-KR" sz="2000" dirty="0" smtClean="0"/>
              <a:t>(Cosine Similarity + MMR)</a:t>
            </a:r>
          </a:p>
          <a:p>
            <a:pPr marL="742950" lvl="1" indent="-285750">
              <a:buFontTx/>
              <a:buChar char="-"/>
            </a:pP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2000" dirty="0" smtClean="0"/>
              <a:t>02/23 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 : Flask API </a:t>
            </a:r>
            <a:r>
              <a:rPr lang="ko-KR" altLang="en-US" sz="2000" dirty="0" smtClean="0"/>
              <a:t>서버 개발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2000" dirty="0" smtClean="0"/>
              <a:t>02/24 (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) : BBC News Summary </a:t>
            </a:r>
            <a:r>
              <a:rPr lang="ko-KR" altLang="en-US" sz="2000" dirty="0" smtClean="0"/>
              <a:t>데이터를 활용한 성능 실험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2000" dirty="0" smtClean="0"/>
              <a:t>02/25 (</a:t>
            </a:r>
            <a:r>
              <a:rPr lang="ko-KR" altLang="en-US" sz="2000" dirty="0" smtClean="0"/>
              <a:t>목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모델 고도화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2000" dirty="0" smtClean="0"/>
              <a:t>02/26 (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데모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780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157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Universal Sentence Encoder를 활용한 추출 요약 모델 개발</vt:lpstr>
      <vt:lpstr>Universal Sentence Encoder를 활용한 추출 요약 모델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28</cp:revision>
  <dcterms:created xsi:type="dcterms:W3CDTF">2021-02-22T05:00:58Z</dcterms:created>
  <dcterms:modified xsi:type="dcterms:W3CDTF">2021-02-22T07:54:00Z</dcterms:modified>
</cp:coreProperties>
</file>