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6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83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641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6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714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95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011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742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1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60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09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04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8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82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23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60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B9B2-1C19-436D-81D3-67025C913F23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09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D9B9B2-1C19-436D-81D3-67025C913F23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205856-54CD-4856-954C-2B057B330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31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1E1DA-12BE-4552-BF69-3598D793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883" y="523782"/>
            <a:ext cx="11336785" cy="2796468"/>
          </a:xfrm>
        </p:spPr>
        <p:txBody>
          <a:bodyPr>
            <a:normAutofit/>
          </a:bodyPr>
          <a:lstStyle/>
          <a:p>
            <a:r>
              <a:rPr lang="ru-RU" sz="6500" dirty="0"/>
              <a:t>Сетевая игра </a:t>
            </a:r>
            <a:br>
              <a:rPr lang="ru-RU" sz="6500" dirty="0"/>
            </a:br>
            <a:r>
              <a:rPr lang="ru-RU" sz="6500" dirty="0"/>
              <a:t>«Одиннадцать предметов»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21FAE7-A9EA-40D0-B16B-397268988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5363" y="5035781"/>
            <a:ext cx="3726628" cy="74802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Выполнил:</a:t>
            </a:r>
          </a:p>
          <a:p>
            <a:r>
              <a:rPr lang="ru-RU" dirty="0"/>
              <a:t>Семёнов Е. С. группа 9091</a:t>
            </a:r>
          </a:p>
        </p:txBody>
      </p:sp>
    </p:spTree>
    <p:extLst>
      <p:ext uri="{BB962C8B-B14F-4D97-AF65-F5344CB8AC3E}">
        <p14:creationId xmlns:p14="http://schemas.microsoft.com/office/powerpoint/2010/main" val="102787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C939E-0413-48CE-980F-4CE46576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365" y="256526"/>
            <a:ext cx="4507420" cy="1620546"/>
          </a:xfrm>
        </p:spPr>
        <p:txBody>
          <a:bodyPr/>
          <a:lstStyle/>
          <a:p>
            <a:r>
              <a:rPr lang="ru-RU" dirty="0"/>
              <a:t>Сведения об игре: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306CF1-0716-451A-8498-BCC80B148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365" y="1607597"/>
            <a:ext cx="8052047" cy="4651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игре участвуют только два игрока. </a:t>
            </a:r>
            <a:r>
              <a:rPr lang="de-DE" dirty="0"/>
              <a:t>На столе — одиннадцать предметов, например, спичек. Первый играющий берет себе из этого количества по своему усмотрению 1, 2 или 3 спички. Затем второй играющий берет себе из числа оставшихся спичек также по своему усмотрению 1, 2 или 3. Потом опять берет первый и т</a:t>
            </a:r>
            <a:r>
              <a:rPr lang="ru-RU" dirty="0"/>
              <a:t>ак</a:t>
            </a:r>
            <a:r>
              <a:rPr lang="de-DE" dirty="0"/>
              <a:t> д</a:t>
            </a:r>
            <a:r>
              <a:rPr lang="ru-RU" dirty="0"/>
              <a:t>алее</a:t>
            </a:r>
            <a:r>
              <a:rPr lang="de-DE" dirty="0"/>
              <a:t>. Так поочередно оба играющих берут каждый раз не более чем по три спички. </a:t>
            </a:r>
            <a:r>
              <a:rPr lang="ru-RU" dirty="0"/>
              <a:t>Выигрывает</a:t>
            </a:r>
            <a:r>
              <a:rPr lang="de-DE" dirty="0"/>
              <a:t> тот, к</a:t>
            </a:r>
            <a:r>
              <a:rPr lang="ru-RU" dirty="0"/>
              <a:t>то берет последнюю (или последние)</a:t>
            </a:r>
            <a:r>
              <a:rPr lang="de-DE" dirty="0"/>
              <a:t> спичк</a:t>
            </a:r>
            <a:r>
              <a:rPr lang="ru-RU" dirty="0"/>
              <a:t>у</a:t>
            </a:r>
            <a:r>
              <a:rPr lang="de-DE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1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1A9C5-F535-49AA-878A-86AD49CA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768" y="235259"/>
            <a:ext cx="2518299" cy="1311674"/>
          </a:xfrm>
        </p:spPr>
        <p:txBody>
          <a:bodyPr/>
          <a:lstStyle/>
          <a:p>
            <a:r>
              <a:rPr lang="ru-RU" dirty="0"/>
              <a:t>Ход игры: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246C07-EA3F-4630-BA43-FAE21F8ED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768" y="1282082"/>
            <a:ext cx="8630837" cy="487014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После подключения игроков сервер выбирает кому принадлежит первый ход.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Игрок вводит значение (1, 2 или 3), после чего клиент отправляет код серверу, от которых зависит сколько предметов будет убрано.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Сервер проверяет есть ли ещё предметы: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Нет, объявляет результаты игры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Есть, игра продолжается, передается ход другому игроку. (повторяется 2-3, пока не выполнится 3.1) </a:t>
            </a:r>
          </a:p>
        </p:txBody>
      </p:sp>
    </p:spTree>
    <p:extLst>
      <p:ext uri="{BB962C8B-B14F-4D97-AF65-F5344CB8AC3E}">
        <p14:creationId xmlns:p14="http://schemas.microsoft.com/office/powerpoint/2010/main" val="362422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6FA98-ECBA-4069-A9BF-A48373B0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367" y="605902"/>
            <a:ext cx="7673265" cy="1752599"/>
          </a:xfrm>
        </p:spPr>
        <p:txBody>
          <a:bodyPr/>
          <a:lstStyle/>
          <a:p>
            <a:r>
              <a:rPr lang="ru-RU" dirty="0"/>
              <a:t>Значение кодов клиент-сервер: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F2A4BC-0FAD-4898-95B2-6FC4AE0E8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502" y="1866899"/>
            <a:ext cx="7592150" cy="3124201"/>
          </a:xfrm>
        </p:spPr>
        <p:txBody>
          <a:bodyPr/>
          <a:lstStyle/>
          <a:p>
            <a:r>
              <a:rPr lang="ru-RU" dirty="0"/>
              <a:t>1 – убрать 1 предмет</a:t>
            </a:r>
          </a:p>
          <a:p>
            <a:r>
              <a:rPr lang="ru-RU" dirty="0"/>
              <a:t>2 – убрать 2 предмета</a:t>
            </a:r>
          </a:p>
          <a:p>
            <a:r>
              <a:rPr lang="ru-RU" dirty="0"/>
              <a:t>3 – убрать 3 предмета</a:t>
            </a:r>
          </a:p>
        </p:txBody>
      </p:sp>
    </p:spTree>
    <p:extLst>
      <p:ext uri="{BB962C8B-B14F-4D97-AF65-F5344CB8AC3E}">
        <p14:creationId xmlns:p14="http://schemas.microsoft.com/office/powerpoint/2010/main" val="1285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9FFEF-2D85-44EF-B28A-9F380C41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Значение кодов сервер-клиент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FEDCEF-E710-4BC6-B844-812AE5EB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658" y="1992296"/>
            <a:ext cx="4437096" cy="3124201"/>
          </a:xfrm>
        </p:spPr>
        <p:txBody>
          <a:bodyPr/>
          <a:lstStyle/>
          <a:p>
            <a:r>
              <a:rPr lang="ru-RU" dirty="0"/>
              <a:t>0 – ход игрока</a:t>
            </a:r>
          </a:p>
          <a:p>
            <a:r>
              <a:rPr lang="ru-RU" dirty="0"/>
              <a:t>1 – победа игрока</a:t>
            </a:r>
          </a:p>
          <a:p>
            <a:r>
              <a:rPr lang="ru-RU" dirty="0"/>
              <a:t>2 – победа противника</a:t>
            </a:r>
          </a:p>
        </p:txBody>
      </p:sp>
    </p:spTree>
    <p:extLst>
      <p:ext uri="{BB962C8B-B14F-4D97-AF65-F5344CB8AC3E}">
        <p14:creationId xmlns:p14="http://schemas.microsoft.com/office/powerpoint/2010/main" val="191926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EBE8A-D1DC-4748-920D-263F6E5A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программы:</a:t>
            </a:r>
          </a:p>
        </p:txBody>
      </p:sp>
      <p:pic>
        <p:nvPicPr>
          <p:cNvPr id="7" name="Объект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E9530A5-717C-4ADF-8AF7-BF44C361E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71" y="2207206"/>
            <a:ext cx="10018712" cy="2443588"/>
          </a:xfrm>
        </p:spPr>
      </p:pic>
    </p:spTree>
    <p:extLst>
      <p:ext uri="{BB962C8B-B14F-4D97-AF65-F5344CB8AC3E}">
        <p14:creationId xmlns:p14="http://schemas.microsoft.com/office/powerpoint/2010/main" val="157672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FECDB-AEEE-4BEA-8D0C-95D6C4CB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973" y="2490556"/>
            <a:ext cx="10018713" cy="1752599"/>
          </a:xfrm>
        </p:spPr>
        <p:txBody>
          <a:bodyPr>
            <a:normAutofit/>
          </a:bodyPr>
          <a:lstStyle/>
          <a:p>
            <a:r>
              <a:rPr lang="ru-RU" sz="6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31236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51</TotalTime>
  <Words>222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Corbel</vt:lpstr>
      <vt:lpstr>Параллакс</vt:lpstr>
      <vt:lpstr>Сетевая игра  «Одиннадцать предметов»</vt:lpstr>
      <vt:lpstr>Сведения об игре:</vt:lpstr>
      <vt:lpstr>Ход игры:</vt:lpstr>
      <vt:lpstr>Значение кодов клиент-сервер:</vt:lpstr>
      <vt:lpstr>Значение кодов сервер-клиент</vt:lpstr>
      <vt:lpstr>Пример работы программы: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Сетевая игра  «Одиннадцать предметов»</dc:title>
  <dc:creator>79116095795</dc:creator>
  <cp:lastModifiedBy>Егор Семёнов</cp:lastModifiedBy>
  <cp:revision>6</cp:revision>
  <dcterms:created xsi:type="dcterms:W3CDTF">2020-06-14T19:13:41Z</dcterms:created>
  <dcterms:modified xsi:type="dcterms:W3CDTF">2021-09-23T09:07:59Z</dcterms:modified>
</cp:coreProperties>
</file>