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8" r:id="rId7"/>
    <p:sldId id="260" r:id="rId8"/>
    <p:sldId id="280" r:id="rId9"/>
    <p:sldId id="281" r:id="rId10"/>
    <p:sldId id="279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Trabajo Dispositivos Móviles – TB02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87814"/>
          </a:xfrm>
        </p:spPr>
        <p:txBody>
          <a:bodyPr/>
          <a:lstStyle/>
          <a:p>
            <a:r>
              <a:rPr lang="es-PE" b="1" dirty="0" smtClean="0"/>
              <a:t>Integrantes:</a:t>
            </a:r>
          </a:p>
          <a:p>
            <a:r>
              <a:rPr lang="es-PE" sz="1600" b="1" dirty="0" smtClean="0"/>
              <a:t>-Renato Espinoza Carranza</a:t>
            </a:r>
            <a:r>
              <a:rPr lang="es-PE" sz="1600" b="1" dirty="0"/>
              <a:t>	</a:t>
            </a:r>
            <a:r>
              <a:rPr lang="es-PE" sz="1600" b="1" dirty="0" smtClean="0"/>
              <a:t>-Víctor Rojas Barboza</a:t>
            </a:r>
          </a:p>
          <a:p>
            <a:r>
              <a:rPr lang="es-PE" sz="1600" b="1" dirty="0" smtClean="0"/>
              <a:t>-José Carreño castillo		-Andrés Huamán </a:t>
            </a:r>
            <a:r>
              <a:rPr lang="es-PE" sz="1600" b="1" dirty="0" err="1" smtClean="0"/>
              <a:t>oliden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33709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MOCKUPS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34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/>
          <p:cNvSpPr/>
          <p:nvPr/>
        </p:nvSpPr>
        <p:spPr>
          <a:xfrm>
            <a:off x="597064" y="458191"/>
            <a:ext cx="447430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Gracias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Picture 2" descr="C:\Users\Renato\Desktop\Android_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686" y="220027"/>
            <a:ext cx="6500813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SERVICIOS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69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FLUJOGRAMA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83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04" y="1243135"/>
            <a:ext cx="8224392" cy="54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264181" cy="4195481"/>
          </a:xfrm>
        </p:spPr>
        <p:txBody>
          <a:bodyPr>
            <a:normAutofit/>
          </a:bodyPr>
          <a:lstStyle/>
          <a:p>
            <a:r>
              <a:rPr lang="es-PE" dirty="0" smtClean="0"/>
              <a:t>Favoritos:</a:t>
            </a:r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7" y="2617294"/>
            <a:ext cx="11974396" cy="22380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48" y="3380704"/>
            <a:ext cx="314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264181" cy="4195481"/>
          </a:xfrm>
        </p:spPr>
        <p:txBody>
          <a:bodyPr>
            <a:normAutofit/>
          </a:bodyPr>
          <a:lstStyle/>
          <a:p>
            <a:r>
              <a:rPr lang="es-PE" dirty="0" smtClean="0"/>
              <a:t>Imagen:</a:t>
            </a:r>
            <a:endParaRPr lang="es-PE" dirty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5" y="2606496"/>
            <a:ext cx="11931069" cy="21458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48" y="3584150"/>
            <a:ext cx="314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Inmueble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1" y="2676169"/>
            <a:ext cx="11925837" cy="3771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85" y="3219718"/>
            <a:ext cx="345315" cy="2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Tipo Inmueble, </a:t>
            </a:r>
            <a:r>
              <a:rPr lang="es-PE" dirty="0" err="1" smtClean="0"/>
              <a:t>TipoTransacción</a:t>
            </a:r>
            <a:r>
              <a:rPr lang="es-PE" dirty="0" smtClean="0"/>
              <a:t>, </a:t>
            </a:r>
            <a:r>
              <a:rPr lang="es-PE" dirty="0" err="1" smtClean="0"/>
              <a:t>TipoUsuario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2" y="2603148"/>
            <a:ext cx="11914836" cy="38449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89" y="3177325"/>
            <a:ext cx="314325" cy="190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822" y="4649850"/>
            <a:ext cx="261133" cy="1582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54" y="5827180"/>
            <a:ext cx="315166" cy="1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Usuario 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1" y="2559386"/>
            <a:ext cx="11879017" cy="33005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89" y="3163447"/>
            <a:ext cx="289408" cy="1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47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Trabajo Dispositivos Móviles – TB02</vt:lpstr>
      <vt:lpstr>SERVICIOS</vt:lpstr>
      <vt:lpstr>FLUJOGRAMA</vt:lpstr>
      <vt:lpstr>Diagrama de Base de Datos</vt:lpstr>
      <vt:lpstr>DICCIONARIO DE DATOS</vt:lpstr>
      <vt:lpstr>DICCIONARIO DE DATOS</vt:lpstr>
      <vt:lpstr>DICCIONARIO DE DATOS</vt:lpstr>
      <vt:lpstr>DICCIONARIO DE DATOS</vt:lpstr>
      <vt:lpstr>DICCIONARIO DE DATOS</vt:lpstr>
      <vt:lpstr>MOCKUPS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Dispositivos Móviles – TB02</dc:title>
  <dc:creator>Andrés Huamán Oliden</dc:creator>
  <cp:lastModifiedBy>Andrés Huamán Oliden</cp:lastModifiedBy>
  <cp:revision>12</cp:revision>
  <dcterms:created xsi:type="dcterms:W3CDTF">2015-04-22T19:11:48Z</dcterms:created>
  <dcterms:modified xsi:type="dcterms:W3CDTF">2015-04-23T00:01:58Z</dcterms:modified>
</cp:coreProperties>
</file>