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0B4E-EB5D-60B2-67A1-F00B51470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326F0-5C1C-431E-1D7A-294D96661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C52D5-8BAC-006A-C41B-5FA80559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B1EB-120D-41B0-9565-00850A05A520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ABECB-669C-76AA-979F-B5BCD16F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8F05A-C204-4729-F72F-0FCC3722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D2A4-E893-4BDA-AF90-257CD6BB1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0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C0C2-4F42-FDC3-22F7-EDF119AF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81329-692E-446F-700E-B43031216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3C4CF-2928-B3FF-D03B-E9526514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B1EB-120D-41B0-9565-00850A05A520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66B7F-4636-BF5A-3779-BF424A5B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69E69-153B-8A79-5CA7-2063BFB2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D2A4-E893-4BDA-AF90-257CD6BB1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4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F9EF3-E070-37BC-7480-04660C236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03349-DD37-69FC-A089-1A9D5A02D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D9BD4-C2CF-F4B7-13CE-DB0286E7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B1EB-120D-41B0-9565-00850A05A520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DCDB8-D0A3-6FBF-69EA-28A5DA78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E34E6-EDD9-A1DC-AFCE-E97A1EC0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D2A4-E893-4BDA-AF90-257CD6BB1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56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4C7F-1E93-4FCF-A300-5281A33A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0652-5FCC-FCC3-7B5F-39ECD755F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C0779-73C6-901B-8A20-96177C74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B1EB-120D-41B0-9565-00850A05A520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BE1E2-A5B9-2718-649E-913CD360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E68F-07B8-9C0A-BE67-73F92532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D2A4-E893-4BDA-AF90-257CD6BB1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4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CCE4-7BAE-D307-6282-BAEB6F8B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6877F-89A7-BF31-38B0-8AE27237B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7A06-83DD-E95B-3645-2995E6FA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B1EB-120D-41B0-9565-00850A05A520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E5C1C-AF31-8565-A9FA-4E9850A4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3D98E-EFBA-6194-1DF1-5B90D6F1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D2A4-E893-4BDA-AF90-257CD6BB1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42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E744-6DE9-B263-E487-97D69F28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8137B-E551-089E-212F-9390EC229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22642-D867-61BF-0BD0-4519457BB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578D1-F482-80E7-8A0C-884C6C05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B1EB-120D-41B0-9565-00850A05A520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DC7CA-B751-4A84-DD70-CC34CBDA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D7556-C13A-5316-D26B-0F4B52CF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D2A4-E893-4BDA-AF90-257CD6BB1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25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6936-D8E7-72EC-3EA6-E2E9152D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3402C-670B-4B78-E0A4-D8D64C101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AE96F-12A4-412F-D731-609B2778C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023FD-63E3-49E1-EC32-221765120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1833A-CAB1-8271-D677-3642A6643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4ACB1-3041-6F25-BAFC-69875A89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B1EB-120D-41B0-9565-00850A05A520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888CA-E887-D731-9972-88146CE4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DA803-7657-9304-CB55-94A424CF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D2A4-E893-4BDA-AF90-257CD6BB1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95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5644-3D8E-DB76-F042-48B0BC17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1BFC0-6FAF-08AB-E863-247503DD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B1EB-120D-41B0-9565-00850A05A520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3322A-9F8F-9644-4656-B5905646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69698-A3EB-4090-F3F8-67B5EE30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D2A4-E893-4BDA-AF90-257CD6BB1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44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AFC5D-6B18-E313-0F20-85A5118D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B1EB-120D-41B0-9565-00850A05A520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02DA5-989D-1A4E-2784-AFE3C51A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0559B-FF08-C2B2-3ECE-322E9243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D2A4-E893-4BDA-AF90-257CD6BB1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38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B771-0826-A517-408D-62DB8E7C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04E7-4BE1-9116-653F-DBAA0F14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19B86-B411-84B5-6D66-AC7F2A562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436C1-0386-F992-910A-D52BFF28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B1EB-120D-41B0-9565-00850A05A520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6FC87-1E78-118F-3F81-06FA98FF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DA765-195D-E714-25A7-9522A2DC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D2A4-E893-4BDA-AF90-257CD6BB1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58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F930-2A2D-53FB-F110-F22CB52C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94539-3092-33B8-2929-E7F3AAB1C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B15FF-D46B-9C08-9CF7-C74FE471C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6363F-8969-B4EB-B000-F020E43B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B1EB-120D-41B0-9565-00850A05A520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FAC9B-20B7-9D13-A7E3-81DC69B8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8EC99-41E6-AC7C-96AD-6B553AEC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D2A4-E893-4BDA-AF90-257CD6BB1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0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47ECD-80F3-43C2-94DA-CFABCC2F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31B3B-1036-E157-E20D-6C64EEC6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65628-5670-11A3-9AE3-07515469C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0B1EB-120D-41B0-9565-00850A05A520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44FD-51F0-32C6-65E7-037300346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0240A-9762-4827-DFF9-D608BE2C0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3D2A4-E893-4BDA-AF90-257CD6BB1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4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DA603F-4C76-EF88-3546-676103457375}"/>
              </a:ext>
            </a:extLst>
          </p:cNvPr>
          <p:cNvSpPr/>
          <p:nvPr/>
        </p:nvSpPr>
        <p:spPr>
          <a:xfrm>
            <a:off x="410248" y="353291"/>
            <a:ext cx="3232727" cy="18395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CDA27-5649-567E-8DB7-5DBC905C154F}"/>
              </a:ext>
            </a:extLst>
          </p:cNvPr>
          <p:cNvSpPr txBox="1"/>
          <p:nvPr/>
        </p:nvSpPr>
        <p:spPr>
          <a:xfrm>
            <a:off x="410248" y="353291"/>
            <a:ext cx="3232727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CR" sz="1400" dirty="0"/>
              <a:t>Autenticación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D5A3E-3D61-4897-6A90-2B560CD24948}"/>
              </a:ext>
            </a:extLst>
          </p:cNvPr>
          <p:cNvSpPr txBox="1"/>
          <p:nvPr/>
        </p:nvSpPr>
        <p:spPr>
          <a:xfrm>
            <a:off x="711200" y="863258"/>
            <a:ext cx="84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Usuario: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99DE8-1F13-19A8-530D-7B0F2ACC2959}"/>
              </a:ext>
            </a:extLst>
          </p:cNvPr>
          <p:cNvSpPr txBox="1"/>
          <p:nvPr/>
        </p:nvSpPr>
        <p:spPr>
          <a:xfrm>
            <a:off x="508000" y="1305930"/>
            <a:ext cx="1049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Contraseña:</a:t>
            </a:r>
            <a:endParaRPr lang="en-GB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CAC003-77AD-A747-86D1-96EA1555F391}"/>
              </a:ext>
            </a:extLst>
          </p:cNvPr>
          <p:cNvSpPr/>
          <p:nvPr/>
        </p:nvSpPr>
        <p:spPr>
          <a:xfrm>
            <a:off x="1557866" y="867826"/>
            <a:ext cx="1606360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68E751-3323-78D7-5BD9-B9828A21DC7A}"/>
              </a:ext>
            </a:extLst>
          </p:cNvPr>
          <p:cNvSpPr/>
          <p:nvPr/>
        </p:nvSpPr>
        <p:spPr>
          <a:xfrm>
            <a:off x="1557866" y="1305930"/>
            <a:ext cx="1606360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0E71A988-C826-6BE1-795B-FAA84215E91B}"/>
              </a:ext>
            </a:extLst>
          </p:cNvPr>
          <p:cNvSpPr/>
          <p:nvPr/>
        </p:nvSpPr>
        <p:spPr>
          <a:xfrm>
            <a:off x="806642" y="1705816"/>
            <a:ext cx="1121451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Ingresar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C374E503-94DA-38AD-21F9-C4AF4CD5898A}"/>
              </a:ext>
            </a:extLst>
          </p:cNvPr>
          <p:cNvSpPr/>
          <p:nvPr/>
        </p:nvSpPr>
        <p:spPr>
          <a:xfrm>
            <a:off x="2042775" y="1705816"/>
            <a:ext cx="1121451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Cancelar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E3D355-0F38-A840-5A0C-ED0D1C8D62E8}"/>
              </a:ext>
            </a:extLst>
          </p:cNvPr>
          <p:cNvSpPr/>
          <p:nvPr/>
        </p:nvSpPr>
        <p:spPr>
          <a:xfrm>
            <a:off x="4039369" y="353290"/>
            <a:ext cx="3232727" cy="52177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36775-C78A-C0A6-E803-F771FCD1F083}"/>
              </a:ext>
            </a:extLst>
          </p:cNvPr>
          <p:cNvSpPr txBox="1"/>
          <p:nvPr/>
        </p:nvSpPr>
        <p:spPr>
          <a:xfrm>
            <a:off x="4039369" y="353291"/>
            <a:ext cx="3232727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CR" sz="1400" dirty="0"/>
              <a:t>Principal</a:t>
            </a:r>
            <a:endParaRPr lang="en-GB" dirty="0"/>
          </a:p>
        </p:txBody>
      </p:sp>
      <p:sp>
        <p:nvSpPr>
          <p:cNvPr id="21" name="Rectangle: Beveled 20">
            <a:extLst>
              <a:ext uri="{FF2B5EF4-FFF2-40B4-BE49-F238E27FC236}">
                <a16:creationId xmlns:a16="http://schemas.microsoft.com/office/drawing/2014/main" id="{071E5261-A90F-68B8-F167-234E5C320B7D}"/>
              </a:ext>
            </a:extLst>
          </p:cNvPr>
          <p:cNvSpPr/>
          <p:nvPr/>
        </p:nvSpPr>
        <p:spPr>
          <a:xfrm>
            <a:off x="4350330" y="962457"/>
            <a:ext cx="2668534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Gestión de usuarios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: Beveled 21">
            <a:extLst>
              <a:ext uri="{FF2B5EF4-FFF2-40B4-BE49-F238E27FC236}">
                <a16:creationId xmlns:a16="http://schemas.microsoft.com/office/drawing/2014/main" id="{A98BEF50-8E98-0106-6AAB-2BCADDFFFD13}"/>
              </a:ext>
            </a:extLst>
          </p:cNvPr>
          <p:cNvSpPr/>
          <p:nvPr/>
        </p:nvSpPr>
        <p:spPr>
          <a:xfrm>
            <a:off x="4350327" y="1519718"/>
            <a:ext cx="2668534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Gestión de artículos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: Beveled 22">
            <a:extLst>
              <a:ext uri="{FF2B5EF4-FFF2-40B4-BE49-F238E27FC236}">
                <a16:creationId xmlns:a16="http://schemas.microsoft.com/office/drawing/2014/main" id="{8131AAC3-348B-8256-27AE-F95DB8596DFE}"/>
              </a:ext>
            </a:extLst>
          </p:cNvPr>
          <p:cNvSpPr/>
          <p:nvPr/>
        </p:nvSpPr>
        <p:spPr>
          <a:xfrm>
            <a:off x="4350329" y="2097207"/>
            <a:ext cx="2668535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Ingreso en inventario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: Beveled 23">
            <a:extLst>
              <a:ext uri="{FF2B5EF4-FFF2-40B4-BE49-F238E27FC236}">
                <a16:creationId xmlns:a16="http://schemas.microsoft.com/office/drawing/2014/main" id="{0BB88CE5-E2CA-67A1-EF75-630932B71048}"/>
              </a:ext>
            </a:extLst>
          </p:cNvPr>
          <p:cNvSpPr/>
          <p:nvPr/>
        </p:nvSpPr>
        <p:spPr>
          <a:xfrm>
            <a:off x="4350330" y="2679315"/>
            <a:ext cx="2668536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Salida de inventario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: Beveled 24">
            <a:extLst>
              <a:ext uri="{FF2B5EF4-FFF2-40B4-BE49-F238E27FC236}">
                <a16:creationId xmlns:a16="http://schemas.microsoft.com/office/drawing/2014/main" id="{43737B28-2AED-DF98-1063-11CA7803B0DB}"/>
              </a:ext>
            </a:extLst>
          </p:cNvPr>
          <p:cNvSpPr/>
          <p:nvPr/>
        </p:nvSpPr>
        <p:spPr>
          <a:xfrm>
            <a:off x="4350329" y="3231957"/>
            <a:ext cx="2668537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Merma en inventario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: Beveled 25">
            <a:extLst>
              <a:ext uri="{FF2B5EF4-FFF2-40B4-BE49-F238E27FC236}">
                <a16:creationId xmlns:a16="http://schemas.microsoft.com/office/drawing/2014/main" id="{1E644BCE-5677-3FD1-3FA1-DCAE8E39A7D7}"/>
              </a:ext>
            </a:extLst>
          </p:cNvPr>
          <p:cNvSpPr/>
          <p:nvPr/>
        </p:nvSpPr>
        <p:spPr>
          <a:xfrm>
            <a:off x="4350329" y="3784599"/>
            <a:ext cx="2668538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Consulta de movimientos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: Beveled 26">
            <a:extLst>
              <a:ext uri="{FF2B5EF4-FFF2-40B4-BE49-F238E27FC236}">
                <a16:creationId xmlns:a16="http://schemas.microsoft.com/office/drawing/2014/main" id="{1895FAA3-6C53-DC6E-685E-A10E282AF845}"/>
              </a:ext>
            </a:extLst>
          </p:cNvPr>
          <p:cNvSpPr/>
          <p:nvPr/>
        </p:nvSpPr>
        <p:spPr>
          <a:xfrm>
            <a:off x="4350328" y="4337241"/>
            <a:ext cx="2668533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Reporte de saldos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: Beveled 27">
            <a:extLst>
              <a:ext uri="{FF2B5EF4-FFF2-40B4-BE49-F238E27FC236}">
                <a16:creationId xmlns:a16="http://schemas.microsoft.com/office/drawing/2014/main" id="{E18EB3D7-7B0C-A817-3DA0-D29EA5823D42}"/>
              </a:ext>
            </a:extLst>
          </p:cNvPr>
          <p:cNvSpPr/>
          <p:nvPr/>
        </p:nvSpPr>
        <p:spPr>
          <a:xfrm>
            <a:off x="4350327" y="4914730"/>
            <a:ext cx="2668532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Salir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14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731350-56BF-8EB5-FD00-B93F706FFAFD}"/>
              </a:ext>
            </a:extLst>
          </p:cNvPr>
          <p:cNvSpPr/>
          <p:nvPr/>
        </p:nvSpPr>
        <p:spPr>
          <a:xfrm>
            <a:off x="288252" y="248947"/>
            <a:ext cx="4249882" cy="47802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9879B-2B7A-0D19-8F02-6C4A68040381}"/>
              </a:ext>
            </a:extLst>
          </p:cNvPr>
          <p:cNvSpPr txBox="1"/>
          <p:nvPr/>
        </p:nvSpPr>
        <p:spPr>
          <a:xfrm>
            <a:off x="288252" y="248947"/>
            <a:ext cx="4249882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CR" sz="1400" dirty="0"/>
              <a:t>Selección de artículos</a:t>
            </a:r>
            <a:endParaRPr lang="en-GB" dirty="0"/>
          </a:p>
        </p:txBody>
      </p:sp>
      <p:sp>
        <p:nvSpPr>
          <p:cNvPr id="6" name="Rectangle: Beveled 5">
            <a:extLst>
              <a:ext uri="{FF2B5EF4-FFF2-40B4-BE49-F238E27FC236}">
                <a16:creationId xmlns:a16="http://schemas.microsoft.com/office/drawing/2014/main" id="{60D4D372-829A-87B8-F988-029BE290FAB5}"/>
              </a:ext>
            </a:extLst>
          </p:cNvPr>
          <p:cNvSpPr/>
          <p:nvPr/>
        </p:nvSpPr>
        <p:spPr>
          <a:xfrm>
            <a:off x="2514852" y="4507377"/>
            <a:ext cx="1921557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Cerrar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Beveled 6">
            <a:extLst>
              <a:ext uri="{FF2B5EF4-FFF2-40B4-BE49-F238E27FC236}">
                <a16:creationId xmlns:a16="http://schemas.microsoft.com/office/drawing/2014/main" id="{E9D4D530-A92B-E450-D71C-344CB1E6459A}"/>
              </a:ext>
            </a:extLst>
          </p:cNvPr>
          <p:cNvSpPr/>
          <p:nvPr/>
        </p:nvSpPr>
        <p:spPr>
          <a:xfrm>
            <a:off x="400108" y="4506340"/>
            <a:ext cx="2038052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Seleccionar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06F75A-DCB9-BFD0-0620-DCE817934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71018"/>
              </p:ext>
            </p:extLst>
          </p:nvPr>
        </p:nvGraphicFramePr>
        <p:xfrm>
          <a:off x="389083" y="677332"/>
          <a:ext cx="404732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65">
                  <a:extLst>
                    <a:ext uri="{9D8B030D-6E8A-4147-A177-3AD203B41FA5}">
                      <a16:colId xmlns:a16="http://schemas.microsoft.com/office/drawing/2014/main" val="1150511163"/>
                    </a:ext>
                  </a:extLst>
                </a:gridCol>
                <a:gridCol w="809465">
                  <a:extLst>
                    <a:ext uri="{9D8B030D-6E8A-4147-A177-3AD203B41FA5}">
                      <a16:colId xmlns:a16="http://schemas.microsoft.com/office/drawing/2014/main" val="3487742555"/>
                    </a:ext>
                  </a:extLst>
                </a:gridCol>
                <a:gridCol w="809465">
                  <a:extLst>
                    <a:ext uri="{9D8B030D-6E8A-4147-A177-3AD203B41FA5}">
                      <a16:colId xmlns:a16="http://schemas.microsoft.com/office/drawing/2014/main" val="2114607407"/>
                    </a:ext>
                  </a:extLst>
                </a:gridCol>
                <a:gridCol w="809465">
                  <a:extLst>
                    <a:ext uri="{9D8B030D-6E8A-4147-A177-3AD203B41FA5}">
                      <a16:colId xmlns:a16="http://schemas.microsoft.com/office/drawing/2014/main" val="2829062798"/>
                    </a:ext>
                  </a:extLst>
                </a:gridCol>
                <a:gridCol w="809465">
                  <a:extLst>
                    <a:ext uri="{9D8B030D-6E8A-4147-A177-3AD203B41FA5}">
                      <a16:colId xmlns:a16="http://schemas.microsoft.com/office/drawing/2014/main" val="201888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00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1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6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6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0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89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7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6824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B28A73D-E58E-EBA7-808A-B4BD5426ABB5}"/>
              </a:ext>
            </a:extLst>
          </p:cNvPr>
          <p:cNvSpPr/>
          <p:nvPr/>
        </p:nvSpPr>
        <p:spPr>
          <a:xfrm>
            <a:off x="4664759" y="248947"/>
            <a:ext cx="6976907" cy="47802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F0E7C-CCDE-949B-6B75-973E03E123BD}"/>
              </a:ext>
            </a:extLst>
          </p:cNvPr>
          <p:cNvSpPr txBox="1"/>
          <p:nvPr/>
        </p:nvSpPr>
        <p:spPr>
          <a:xfrm>
            <a:off x="4664760" y="248947"/>
            <a:ext cx="6976906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CR" sz="1400" dirty="0"/>
              <a:t>Reporte de saldos</a:t>
            </a:r>
            <a:endParaRPr lang="en-GB" dirty="0"/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A8E5DEDE-0006-1E66-52E0-1748923F1F26}"/>
              </a:ext>
            </a:extLst>
          </p:cNvPr>
          <p:cNvSpPr/>
          <p:nvPr/>
        </p:nvSpPr>
        <p:spPr>
          <a:xfrm>
            <a:off x="9610044" y="4506340"/>
            <a:ext cx="1921557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Cerrar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30F1E47-DB33-94A5-12C8-1A10F395B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151191"/>
              </p:ext>
            </p:extLst>
          </p:nvPr>
        </p:nvGraphicFramePr>
        <p:xfrm>
          <a:off x="4765590" y="677332"/>
          <a:ext cx="67660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79">
                  <a:extLst>
                    <a:ext uri="{9D8B030D-6E8A-4147-A177-3AD203B41FA5}">
                      <a16:colId xmlns:a16="http://schemas.microsoft.com/office/drawing/2014/main" val="1150511163"/>
                    </a:ext>
                  </a:extLst>
                </a:gridCol>
                <a:gridCol w="751779">
                  <a:extLst>
                    <a:ext uri="{9D8B030D-6E8A-4147-A177-3AD203B41FA5}">
                      <a16:colId xmlns:a16="http://schemas.microsoft.com/office/drawing/2014/main" val="3487742555"/>
                    </a:ext>
                  </a:extLst>
                </a:gridCol>
                <a:gridCol w="751779">
                  <a:extLst>
                    <a:ext uri="{9D8B030D-6E8A-4147-A177-3AD203B41FA5}">
                      <a16:colId xmlns:a16="http://schemas.microsoft.com/office/drawing/2014/main" val="2114607407"/>
                    </a:ext>
                  </a:extLst>
                </a:gridCol>
                <a:gridCol w="751779">
                  <a:extLst>
                    <a:ext uri="{9D8B030D-6E8A-4147-A177-3AD203B41FA5}">
                      <a16:colId xmlns:a16="http://schemas.microsoft.com/office/drawing/2014/main" val="2829062798"/>
                    </a:ext>
                  </a:extLst>
                </a:gridCol>
                <a:gridCol w="751779">
                  <a:extLst>
                    <a:ext uri="{9D8B030D-6E8A-4147-A177-3AD203B41FA5}">
                      <a16:colId xmlns:a16="http://schemas.microsoft.com/office/drawing/2014/main" val="201888031"/>
                    </a:ext>
                  </a:extLst>
                </a:gridCol>
                <a:gridCol w="751779">
                  <a:extLst>
                    <a:ext uri="{9D8B030D-6E8A-4147-A177-3AD203B41FA5}">
                      <a16:colId xmlns:a16="http://schemas.microsoft.com/office/drawing/2014/main" val="1913175022"/>
                    </a:ext>
                  </a:extLst>
                </a:gridCol>
                <a:gridCol w="751779">
                  <a:extLst>
                    <a:ext uri="{9D8B030D-6E8A-4147-A177-3AD203B41FA5}">
                      <a16:colId xmlns:a16="http://schemas.microsoft.com/office/drawing/2014/main" val="4118894992"/>
                    </a:ext>
                  </a:extLst>
                </a:gridCol>
                <a:gridCol w="751779">
                  <a:extLst>
                    <a:ext uri="{9D8B030D-6E8A-4147-A177-3AD203B41FA5}">
                      <a16:colId xmlns:a16="http://schemas.microsoft.com/office/drawing/2014/main" val="3272240419"/>
                    </a:ext>
                  </a:extLst>
                </a:gridCol>
                <a:gridCol w="751779">
                  <a:extLst>
                    <a:ext uri="{9D8B030D-6E8A-4147-A177-3AD203B41FA5}">
                      <a16:colId xmlns:a16="http://schemas.microsoft.com/office/drawing/2014/main" val="4051386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00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1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6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6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0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89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7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68241"/>
                  </a:ext>
                </a:extLst>
              </a:tr>
            </a:tbl>
          </a:graphicData>
        </a:graphic>
      </p:graphicFrame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23C95342-4DD4-54F3-44DC-EFAF06E9D49B}"/>
              </a:ext>
            </a:extLst>
          </p:cNvPr>
          <p:cNvSpPr/>
          <p:nvPr/>
        </p:nvSpPr>
        <p:spPr>
          <a:xfrm>
            <a:off x="5530240" y="4506340"/>
            <a:ext cx="1921557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Enviar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D6EFB85C-CB10-419D-617F-08D239B0A283}"/>
              </a:ext>
            </a:extLst>
          </p:cNvPr>
          <p:cNvSpPr/>
          <p:nvPr/>
        </p:nvSpPr>
        <p:spPr>
          <a:xfrm>
            <a:off x="7578422" y="4506340"/>
            <a:ext cx="1921557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Exportar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9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787D52-F5B6-055B-E65D-96CF15ECD90D}"/>
              </a:ext>
            </a:extLst>
          </p:cNvPr>
          <p:cNvSpPr/>
          <p:nvPr/>
        </p:nvSpPr>
        <p:spPr>
          <a:xfrm>
            <a:off x="1905384" y="697680"/>
            <a:ext cx="8381231" cy="50257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28412-B9F9-EE19-669D-7A2002BF89D5}"/>
              </a:ext>
            </a:extLst>
          </p:cNvPr>
          <p:cNvSpPr txBox="1"/>
          <p:nvPr/>
        </p:nvSpPr>
        <p:spPr>
          <a:xfrm>
            <a:off x="1905384" y="697681"/>
            <a:ext cx="8381231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CR" sz="1400" dirty="0"/>
              <a:t>Gestión de usuarios</a:t>
            </a:r>
            <a:endParaRPr lang="en-GB" dirty="0"/>
          </a:p>
        </p:txBody>
      </p:sp>
      <p:sp>
        <p:nvSpPr>
          <p:cNvPr id="6" name="Rectangle: Beveled 5">
            <a:extLst>
              <a:ext uri="{FF2B5EF4-FFF2-40B4-BE49-F238E27FC236}">
                <a16:creationId xmlns:a16="http://schemas.microsoft.com/office/drawing/2014/main" id="{75EEEDFA-2CDF-DF10-1632-314CBFD92367}"/>
              </a:ext>
            </a:extLst>
          </p:cNvPr>
          <p:cNvSpPr/>
          <p:nvPr/>
        </p:nvSpPr>
        <p:spPr>
          <a:xfrm>
            <a:off x="4214477" y="5190068"/>
            <a:ext cx="1923470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Agregar usuario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546162E2-D6CE-1603-CE7A-14129E457ED9}"/>
              </a:ext>
            </a:extLst>
          </p:cNvPr>
          <p:cNvSpPr/>
          <p:nvPr/>
        </p:nvSpPr>
        <p:spPr>
          <a:xfrm>
            <a:off x="8210745" y="5191105"/>
            <a:ext cx="1923470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Cerrar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D08929FC-965D-2C18-4A7F-796FD2A90C85}"/>
              </a:ext>
            </a:extLst>
          </p:cNvPr>
          <p:cNvSpPr/>
          <p:nvPr/>
        </p:nvSpPr>
        <p:spPr>
          <a:xfrm>
            <a:off x="6212611" y="5190068"/>
            <a:ext cx="1923470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Modificar usuario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CBE9DD5-48C4-DB1B-863E-8C98787FA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72425"/>
              </p:ext>
            </p:extLst>
          </p:nvPr>
        </p:nvGraphicFramePr>
        <p:xfrm>
          <a:off x="2006216" y="1126066"/>
          <a:ext cx="812799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05111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8774255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146074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290627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24980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221555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221009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33115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7006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00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1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6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6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0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89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7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6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58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4531AF-6386-B2C3-E9F0-5D04A6686BB4}"/>
              </a:ext>
            </a:extLst>
          </p:cNvPr>
          <p:cNvSpPr/>
          <p:nvPr/>
        </p:nvSpPr>
        <p:spPr>
          <a:xfrm>
            <a:off x="440650" y="367481"/>
            <a:ext cx="4165217" cy="4306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77AB3-E4F2-9DEB-536B-1EEB9A9172EF}"/>
              </a:ext>
            </a:extLst>
          </p:cNvPr>
          <p:cNvSpPr txBox="1"/>
          <p:nvPr/>
        </p:nvSpPr>
        <p:spPr>
          <a:xfrm>
            <a:off x="440650" y="367481"/>
            <a:ext cx="4165217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CR" sz="1400" dirty="0"/>
              <a:t>Detalles de usuario</a:t>
            </a:r>
            <a:endParaRPr lang="en-GB" dirty="0"/>
          </a:p>
        </p:txBody>
      </p:sp>
      <p:sp>
        <p:nvSpPr>
          <p:cNvPr id="7" name="Rectangle: Beveled 6">
            <a:extLst>
              <a:ext uri="{FF2B5EF4-FFF2-40B4-BE49-F238E27FC236}">
                <a16:creationId xmlns:a16="http://schemas.microsoft.com/office/drawing/2014/main" id="{A38FAC77-F423-7D03-8B12-967BCED7399C}"/>
              </a:ext>
            </a:extLst>
          </p:cNvPr>
          <p:cNvSpPr/>
          <p:nvPr/>
        </p:nvSpPr>
        <p:spPr>
          <a:xfrm>
            <a:off x="2538077" y="4164246"/>
            <a:ext cx="1923470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Cerrar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Beveled 7">
            <a:extLst>
              <a:ext uri="{FF2B5EF4-FFF2-40B4-BE49-F238E27FC236}">
                <a16:creationId xmlns:a16="http://schemas.microsoft.com/office/drawing/2014/main" id="{BEC52D8C-C6C6-438D-E685-A364A76E161C}"/>
              </a:ext>
            </a:extLst>
          </p:cNvPr>
          <p:cNvSpPr/>
          <p:nvPr/>
        </p:nvSpPr>
        <p:spPr>
          <a:xfrm>
            <a:off x="539943" y="4163209"/>
            <a:ext cx="1923470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Aceptar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75E87-4EB4-4758-1CBB-FBCC5EBB9A8A}"/>
              </a:ext>
            </a:extLst>
          </p:cNvPr>
          <p:cNvSpPr txBox="1"/>
          <p:nvPr/>
        </p:nvSpPr>
        <p:spPr>
          <a:xfrm>
            <a:off x="904011" y="972173"/>
            <a:ext cx="84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2FB850-66CC-B435-FFCE-B553EA52F9ED}"/>
              </a:ext>
            </a:extLst>
          </p:cNvPr>
          <p:cNvSpPr txBox="1"/>
          <p:nvPr/>
        </p:nvSpPr>
        <p:spPr>
          <a:xfrm>
            <a:off x="1014077" y="1414845"/>
            <a:ext cx="73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016BB-E148-1C59-792C-BB0E20D720C7}"/>
              </a:ext>
            </a:extLst>
          </p:cNvPr>
          <p:cNvSpPr/>
          <p:nvPr/>
        </p:nvSpPr>
        <p:spPr>
          <a:xfrm>
            <a:off x="1750676" y="976741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FF609-1CD0-325A-3CA7-3F9544AA15DF}"/>
              </a:ext>
            </a:extLst>
          </p:cNvPr>
          <p:cNvSpPr/>
          <p:nvPr/>
        </p:nvSpPr>
        <p:spPr>
          <a:xfrm>
            <a:off x="1750676" y="1414845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B8393B-05D7-F1DF-67D7-5367C29D2775}"/>
              </a:ext>
            </a:extLst>
          </p:cNvPr>
          <p:cNvSpPr txBox="1"/>
          <p:nvPr/>
        </p:nvSpPr>
        <p:spPr>
          <a:xfrm>
            <a:off x="1081809" y="1852949"/>
            <a:ext cx="668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CFD381-ED46-E170-7B89-41D26B0C6E30}"/>
              </a:ext>
            </a:extLst>
          </p:cNvPr>
          <p:cNvSpPr/>
          <p:nvPr/>
        </p:nvSpPr>
        <p:spPr>
          <a:xfrm>
            <a:off x="1750676" y="1852949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23EB7-9EB8-5683-4595-DD1346B9D631}"/>
              </a:ext>
            </a:extLst>
          </p:cNvPr>
          <p:cNvSpPr txBox="1"/>
          <p:nvPr/>
        </p:nvSpPr>
        <p:spPr>
          <a:xfrm>
            <a:off x="904010" y="2291053"/>
            <a:ext cx="84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8AA0B6-ABB5-36CD-6EDE-0340714285DD}"/>
              </a:ext>
            </a:extLst>
          </p:cNvPr>
          <p:cNvSpPr txBox="1"/>
          <p:nvPr/>
        </p:nvSpPr>
        <p:spPr>
          <a:xfrm>
            <a:off x="1014076" y="2733725"/>
            <a:ext cx="73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4341A7-80C8-F9D2-0F8B-D6E3FB3DC91C}"/>
              </a:ext>
            </a:extLst>
          </p:cNvPr>
          <p:cNvSpPr/>
          <p:nvPr/>
        </p:nvSpPr>
        <p:spPr>
          <a:xfrm>
            <a:off x="1750675" y="2295621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CAA93B-CCAD-3F49-0AF0-5358F06B26FF}"/>
              </a:ext>
            </a:extLst>
          </p:cNvPr>
          <p:cNvSpPr/>
          <p:nvPr/>
        </p:nvSpPr>
        <p:spPr>
          <a:xfrm>
            <a:off x="1750675" y="2733725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1852C0-6E3F-0274-5D7B-402507A869E0}"/>
              </a:ext>
            </a:extLst>
          </p:cNvPr>
          <p:cNvSpPr txBox="1"/>
          <p:nvPr/>
        </p:nvSpPr>
        <p:spPr>
          <a:xfrm>
            <a:off x="1081808" y="3171829"/>
            <a:ext cx="668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C2D5AC-F392-95BE-2EB9-F3CFDD66C517}"/>
              </a:ext>
            </a:extLst>
          </p:cNvPr>
          <p:cNvSpPr/>
          <p:nvPr/>
        </p:nvSpPr>
        <p:spPr>
          <a:xfrm>
            <a:off x="1750675" y="3171829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Beveled 21">
            <a:extLst>
              <a:ext uri="{FF2B5EF4-FFF2-40B4-BE49-F238E27FC236}">
                <a16:creationId xmlns:a16="http://schemas.microsoft.com/office/drawing/2014/main" id="{16059065-4C58-E46E-BAE1-9EC91D5E8684}"/>
              </a:ext>
            </a:extLst>
          </p:cNvPr>
          <p:cNvSpPr/>
          <p:nvPr/>
        </p:nvSpPr>
        <p:spPr>
          <a:xfrm>
            <a:off x="1911541" y="3595501"/>
            <a:ext cx="2127057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Modificar permisos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24B950-F7D3-E946-C5A6-00D6E3F34CA4}"/>
              </a:ext>
            </a:extLst>
          </p:cNvPr>
          <p:cNvSpPr/>
          <p:nvPr/>
        </p:nvSpPr>
        <p:spPr>
          <a:xfrm>
            <a:off x="5348623" y="367481"/>
            <a:ext cx="4165217" cy="4306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FD6F8B-9E5D-11F2-948C-1DDF1635E1E0}"/>
              </a:ext>
            </a:extLst>
          </p:cNvPr>
          <p:cNvSpPr txBox="1"/>
          <p:nvPr/>
        </p:nvSpPr>
        <p:spPr>
          <a:xfrm>
            <a:off x="5348623" y="367481"/>
            <a:ext cx="4165217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CR" sz="1400" dirty="0"/>
              <a:t>Permisos de usuario</a:t>
            </a:r>
            <a:endParaRPr lang="en-GB" dirty="0"/>
          </a:p>
        </p:txBody>
      </p:sp>
      <p:sp>
        <p:nvSpPr>
          <p:cNvPr id="25" name="Rectangle: Beveled 24">
            <a:extLst>
              <a:ext uri="{FF2B5EF4-FFF2-40B4-BE49-F238E27FC236}">
                <a16:creationId xmlns:a16="http://schemas.microsoft.com/office/drawing/2014/main" id="{D60921B7-647F-0807-59C3-C533D0001B10}"/>
              </a:ext>
            </a:extLst>
          </p:cNvPr>
          <p:cNvSpPr/>
          <p:nvPr/>
        </p:nvSpPr>
        <p:spPr>
          <a:xfrm>
            <a:off x="7446050" y="4164246"/>
            <a:ext cx="1923470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Cerrar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: Beveled 25">
            <a:extLst>
              <a:ext uri="{FF2B5EF4-FFF2-40B4-BE49-F238E27FC236}">
                <a16:creationId xmlns:a16="http://schemas.microsoft.com/office/drawing/2014/main" id="{D3FE3832-A9E4-1F4F-A4C4-EF00CB455DB1}"/>
              </a:ext>
            </a:extLst>
          </p:cNvPr>
          <p:cNvSpPr/>
          <p:nvPr/>
        </p:nvSpPr>
        <p:spPr>
          <a:xfrm>
            <a:off x="5447916" y="4163209"/>
            <a:ext cx="1923470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Aceptar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D29063-1DEC-1DB2-B7BA-30AA7C033D02}"/>
              </a:ext>
            </a:extLst>
          </p:cNvPr>
          <p:cNvSpPr txBox="1"/>
          <p:nvPr/>
        </p:nvSpPr>
        <p:spPr>
          <a:xfrm>
            <a:off x="6599384" y="1050936"/>
            <a:ext cx="84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Permiso:</a:t>
            </a:r>
            <a:endParaRPr lang="en-GB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55B057-4926-CA51-E7AB-F2CD6A6EF268}"/>
              </a:ext>
            </a:extLst>
          </p:cNvPr>
          <p:cNvSpPr txBox="1"/>
          <p:nvPr/>
        </p:nvSpPr>
        <p:spPr>
          <a:xfrm>
            <a:off x="6709450" y="1493608"/>
            <a:ext cx="73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Permiso:</a:t>
            </a:r>
            <a:endParaRPr lang="en-GB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A9EEAF-4F11-55A2-0150-14983F0F777A}"/>
              </a:ext>
            </a:extLst>
          </p:cNvPr>
          <p:cNvSpPr/>
          <p:nvPr/>
        </p:nvSpPr>
        <p:spPr>
          <a:xfrm>
            <a:off x="7446049" y="1055504"/>
            <a:ext cx="275551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0BA62-4B8B-1A73-F3FF-47C1BF0E1CFE}"/>
              </a:ext>
            </a:extLst>
          </p:cNvPr>
          <p:cNvSpPr/>
          <p:nvPr/>
        </p:nvSpPr>
        <p:spPr>
          <a:xfrm>
            <a:off x="7446050" y="1493608"/>
            <a:ext cx="275552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9D406F-1EB4-C980-5A71-534F35F2B65B}"/>
              </a:ext>
            </a:extLst>
          </p:cNvPr>
          <p:cNvSpPr txBox="1"/>
          <p:nvPr/>
        </p:nvSpPr>
        <p:spPr>
          <a:xfrm>
            <a:off x="6703292" y="1931712"/>
            <a:ext cx="742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Permiso:</a:t>
            </a:r>
            <a:endParaRPr lang="en-GB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8FCD5B-ACC8-90D0-6AA8-2E7FAB9CABD7}"/>
              </a:ext>
            </a:extLst>
          </p:cNvPr>
          <p:cNvSpPr/>
          <p:nvPr/>
        </p:nvSpPr>
        <p:spPr>
          <a:xfrm>
            <a:off x="7446050" y="1931712"/>
            <a:ext cx="275552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918088-68B2-DB1A-54A3-F17C5D4B8AC8}"/>
              </a:ext>
            </a:extLst>
          </p:cNvPr>
          <p:cNvSpPr txBox="1"/>
          <p:nvPr/>
        </p:nvSpPr>
        <p:spPr>
          <a:xfrm>
            <a:off x="6599383" y="2369816"/>
            <a:ext cx="84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Permiso: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A40C2B-402D-3DE9-73EB-AA7583747396}"/>
              </a:ext>
            </a:extLst>
          </p:cNvPr>
          <p:cNvSpPr txBox="1"/>
          <p:nvPr/>
        </p:nvSpPr>
        <p:spPr>
          <a:xfrm>
            <a:off x="6709449" y="2812488"/>
            <a:ext cx="73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Permiso: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68E286-706D-12DB-3519-F0CC549A98FB}"/>
              </a:ext>
            </a:extLst>
          </p:cNvPr>
          <p:cNvSpPr/>
          <p:nvPr/>
        </p:nvSpPr>
        <p:spPr>
          <a:xfrm>
            <a:off x="7446049" y="2374384"/>
            <a:ext cx="275552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4AD78-F70A-015D-3CDD-5FEB1584BA89}"/>
              </a:ext>
            </a:extLst>
          </p:cNvPr>
          <p:cNvSpPr/>
          <p:nvPr/>
        </p:nvSpPr>
        <p:spPr>
          <a:xfrm>
            <a:off x="7446049" y="2812488"/>
            <a:ext cx="275552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8C3CCF-D5A0-BA02-1744-5A6593633FBF}"/>
              </a:ext>
            </a:extLst>
          </p:cNvPr>
          <p:cNvSpPr txBox="1"/>
          <p:nvPr/>
        </p:nvSpPr>
        <p:spPr>
          <a:xfrm>
            <a:off x="6703293" y="3250592"/>
            <a:ext cx="74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Permiso:</a:t>
            </a:r>
            <a:endParaRPr lang="en-GB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92B76C-EEA9-A4EC-EA19-1DA16AEC1406}"/>
              </a:ext>
            </a:extLst>
          </p:cNvPr>
          <p:cNvSpPr/>
          <p:nvPr/>
        </p:nvSpPr>
        <p:spPr>
          <a:xfrm>
            <a:off x="7446049" y="3250592"/>
            <a:ext cx="275552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35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787D52-F5B6-055B-E65D-96CF15ECD90D}"/>
              </a:ext>
            </a:extLst>
          </p:cNvPr>
          <p:cNvSpPr/>
          <p:nvPr/>
        </p:nvSpPr>
        <p:spPr>
          <a:xfrm>
            <a:off x="1905384" y="697680"/>
            <a:ext cx="8381231" cy="50257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28412-B9F9-EE19-669D-7A2002BF89D5}"/>
              </a:ext>
            </a:extLst>
          </p:cNvPr>
          <p:cNvSpPr txBox="1"/>
          <p:nvPr/>
        </p:nvSpPr>
        <p:spPr>
          <a:xfrm>
            <a:off x="1905384" y="697681"/>
            <a:ext cx="8381231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CR" sz="1400" dirty="0"/>
              <a:t>Gestión de artículos</a:t>
            </a:r>
            <a:endParaRPr lang="en-GB" dirty="0"/>
          </a:p>
        </p:txBody>
      </p:sp>
      <p:sp>
        <p:nvSpPr>
          <p:cNvPr id="6" name="Rectangle: Beveled 5">
            <a:extLst>
              <a:ext uri="{FF2B5EF4-FFF2-40B4-BE49-F238E27FC236}">
                <a16:creationId xmlns:a16="http://schemas.microsoft.com/office/drawing/2014/main" id="{75EEEDFA-2CDF-DF10-1632-314CBFD92367}"/>
              </a:ext>
            </a:extLst>
          </p:cNvPr>
          <p:cNvSpPr/>
          <p:nvPr/>
        </p:nvSpPr>
        <p:spPr>
          <a:xfrm>
            <a:off x="4097866" y="5190068"/>
            <a:ext cx="1923470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Agregar artículo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546162E2-D6CE-1603-CE7A-14129E457ED9}"/>
              </a:ext>
            </a:extLst>
          </p:cNvPr>
          <p:cNvSpPr/>
          <p:nvPr/>
        </p:nvSpPr>
        <p:spPr>
          <a:xfrm>
            <a:off x="8210745" y="5191105"/>
            <a:ext cx="1923470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Cerrar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D08929FC-965D-2C18-4A7F-796FD2A90C85}"/>
              </a:ext>
            </a:extLst>
          </p:cNvPr>
          <p:cNvSpPr/>
          <p:nvPr/>
        </p:nvSpPr>
        <p:spPr>
          <a:xfrm>
            <a:off x="6096000" y="5190068"/>
            <a:ext cx="2040081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Modificar artículo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CBE9DD5-48C4-DB1B-863E-8C98787FA54D}"/>
              </a:ext>
            </a:extLst>
          </p:cNvPr>
          <p:cNvGraphicFramePr>
            <a:graphicFrameLocks noGrp="1"/>
          </p:cNvGraphicFramePr>
          <p:nvPr/>
        </p:nvGraphicFramePr>
        <p:xfrm>
          <a:off x="2006216" y="1126066"/>
          <a:ext cx="812799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05111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8774255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146074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290627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24980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221555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221009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33115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7006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00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1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6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6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0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89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7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6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92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4531AF-6386-B2C3-E9F0-5D04A6686BB4}"/>
              </a:ext>
            </a:extLst>
          </p:cNvPr>
          <p:cNvSpPr/>
          <p:nvPr/>
        </p:nvSpPr>
        <p:spPr>
          <a:xfrm>
            <a:off x="440650" y="367481"/>
            <a:ext cx="4165217" cy="4306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77AB3-E4F2-9DEB-536B-1EEB9A9172EF}"/>
              </a:ext>
            </a:extLst>
          </p:cNvPr>
          <p:cNvSpPr txBox="1"/>
          <p:nvPr/>
        </p:nvSpPr>
        <p:spPr>
          <a:xfrm>
            <a:off x="440650" y="367481"/>
            <a:ext cx="4165217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CR" sz="1400" dirty="0"/>
              <a:t>Detalles de artículo</a:t>
            </a:r>
            <a:endParaRPr lang="en-GB" dirty="0"/>
          </a:p>
        </p:txBody>
      </p:sp>
      <p:sp>
        <p:nvSpPr>
          <p:cNvPr id="7" name="Rectangle: Beveled 6">
            <a:extLst>
              <a:ext uri="{FF2B5EF4-FFF2-40B4-BE49-F238E27FC236}">
                <a16:creationId xmlns:a16="http://schemas.microsoft.com/office/drawing/2014/main" id="{A38FAC77-F423-7D03-8B12-967BCED7399C}"/>
              </a:ext>
            </a:extLst>
          </p:cNvPr>
          <p:cNvSpPr/>
          <p:nvPr/>
        </p:nvSpPr>
        <p:spPr>
          <a:xfrm>
            <a:off x="2538077" y="4164246"/>
            <a:ext cx="1923470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Cerrar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Beveled 7">
            <a:extLst>
              <a:ext uri="{FF2B5EF4-FFF2-40B4-BE49-F238E27FC236}">
                <a16:creationId xmlns:a16="http://schemas.microsoft.com/office/drawing/2014/main" id="{BEC52D8C-C6C6-438D-E685-A364A76E161C}"/>
              </a:ext>
            </a:extLst>
          </p:cNvPr>
          <p:cNvSpPr/>
          <p:nvPr/>
        </p:nvSpPr>
        <p:spPr>
          <a:xfrm>
            <a:off x="539943" y="4163209"/>
            <a:ext cx="1923470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Aceptar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75E87-4EB4-4758-1CBB-FBCC5EBB9A8A}"/>
              </a:ext>
            </a:extLst>
          </p:cNvPr>
          <p:cNvSpPr txBox="1"/>
          <p:nvPr/>
        </p:nvSpPr>
        <p:spPr>
          <a:xfrm>
            <a:off x="904011" y="972173"/>
            <a:ext cx="84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2FB850-66CC-B435-FFCE-B553EA52F9ED}"/>
              </a:ext>
            </a:extLst>
          </p:cNvPr>
          <p:cNvSpPr txBox="1"/>
          <p:nvPr/>
        </p:nvSpPr>
        <p:spPr>
          <a:xfrm>
            <a:off x="1014077" y="1414845"/>
            <a:ext cx="73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016BB-E148-1C59-792C-BB0E20D720C7}"/>
              </a:ext>
            </a:extLst>
          </p:cNvPr>
          <p:cNvSpPr/>
          <p:nvPr/>
        </p:nvSpPr>
        <p:spPr>
          <a:xfrm>
            <a:off x="1750676" y="976741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FF609-1CD0-325A-3CA7-3F9544AA15DF}"/>
              </a:ext>
            </a:extLst>
          </p:cNvPr>
          <p:cNvSpPr/>
          <p:nvPr/>
        </p:nvSpPr>
        <p:spPr>
          <a:xfrm>
            <a:off x="1750676" y="1414845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B8393B-05D7-F1DF-67D7-5367C29D2775}"/>
              </a:ext>
            </a:extLst>
          </p:cNvPr>
          <p:cNvSpPr txBox="1"/>
          <p:nvPr/>
        </p:nvSpPr>
        <p:spPr>
          <a:xfrm>
            <a:off x="1081809" y="1852949"/>
            <a:ext cx="668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CFD381-ED46-E170-7B89-41D26B0C6E30}"/>
              </a:ext>
            </a:extLst>
          </p:cNvPr>
          <p:cNvSpPr/>
          <p:nvPr/>
        </p:nvSpPr>
        <p:spPr>
          <a:xfrm>
            <a:off x="1750676" y="1852949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23EB7-9EB8-5683-4595-DD1346B9D631}"/>
              </a:ext>
            </a:extLst>
          </p:cNvPr>
          <p:cNvSpPr txBox="1"/>
          <p:nvPr/>
        </p:nvSpPr>
        <p:spPr>
          <a:xfrm>
            <a:off x="904010" y="2291053"/>
            <a:ext cx="84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8AA0B6-ABB5-36CD-6EDE-0340714285DD}"/>
              </a:ext>
            </a:extLst>
          </p:cNvPr>
          <p:cNvSpPr txBox="1"/>
          <p:nvPr/>
        </p:nvSpPr>
        <p:spPr>
          <a:xfrm>
            <a:off x="1014076" y="2733725"/>
            <a:ext cx="73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4341A7-80C8-F9D2-0F8B-D6E3FB3DC91C}"/>
              </a:ext>
            </a:extLst>
          </p:cNvPr>
          <p:cNvSpPr/>
          <p:nvPr/>
        </p:nvSpPr>
        <p:spPr>
          <a:xfrm>
            <a:off x="1750675" y="2295621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CAA93B-CCAD-3F49-0AF0-5358F06B26FF}"/>
              </a:ext>
            </a:extLst>
          </p:cNvPr>
          <p:cNvSpPr/>
          <p:nvPr/>
        </p:nvSpPr>
        <p:spPr>
          <a:xfrm>
            <a:off x="1750675" y="2733725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1852C0-6E3F-0274-5D7B-402507A869E0}"/>
              </a:ext>
            </a:extLst>
          </p:cNvPr>
          <p:cNvSpPr txBox="1"/>
          <p:nvPr/>
        </p:nvSpPr>
        <p:spPr>
          <a:xfrm>
            <a:off x="1081808" y="3171829"/>
            <a:ext cx="668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C2D5AC-F392-95BE-2EB9-F3CFDD66C517}"/>
              </a:ext>
            </a:extLst>
          </p:cNvPr>
          <p:cNvSpPr/>
          <p:nvPr/>
        </p:nvSpPr>
        <p:spPr>
          <a:xfrm>
            <a:off x="1750675" y="3171829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8E095D-FF01-FCA1-D563-FECCAB1EB504}"/>
              </a:ext>
            </a:extLst>
          </p:cNvPr>
          <p:cNvSpPr/>
          <p:nvPr/>
        </p:nvSpPr>
        <p:spPr>
          <a:xfrm>
            <a:off x="5274734" y="367481"/>
            <a:ext cx="4165217" cy="4306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2EB3FF-7A44-0C48-4A3C-EC31BA7B4FDF}"/>
              </a:ext>
            </a:extLst>
          </p:cNvPr>
          <p:cNvSpPr txBox="1"/>
          <p:nvPr/>
        </p:nvSpPr>
        <p:spPr>
          <a:xfrm>
            <a:off x="5274734" y="367481"/>
            <a:ext cx="4165217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CR" sz="1400" dirty="0"/>
              <a:t>Ingreso en inventario</a:t>
            </a:r>
            <a:endParaRPr lang="en-GB" dirty="0"/>
          </a:p>
        </p:txBody>
      </p:sp>
      <p:sp>
        <p:nvSpPr>
          <p:cNvPr id="6" name="Rectangle: Beveled 5">
            <a:extLst>
              <a:ext uri="{FF2B5EF4-FFF2-40B4-BE49-F238E27FC236}">
                <a16:creationId xmlns:a16="http://schemas.microsoft.com/office/drawing/2014/main" id="{466B9D28-43C0-305B-9A94-43EB141994E9}"/>
              </a:ext>
            </a:extLst>
          </p:cNvPr>
          <p:cNvSpPr/>
          <p:nvPr/>
        </p:nvSpPr>
        <p:spPr>
          <a:xfrm>
            <a:off x="7372161" y="4164246"/>
            <a:ext cx="1923470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Cerrar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Beveled 8">
            <a:extLst>
              <a:ext uri="{FF2B5EF4-FFF2-40B4-BE49-F238E27FC236}">
                <a16:creationId xmlns:a16="http://schemas.microsoft.com/office/drawing/2014/main" id="{BC70F966-7F59-7406-38DD-6FA1B1CDC5B6}"/>
              </a:ext>
            </a:extLst>
          </p:cNvPr>
          <p:cNvSpPr/>
          <p:nvPr/>
        </p:nvSpPr>
        <p:spPr>
          <a:xfrm>
            <a:off x="5374027" y="4163209"/>
            <a:ext cx="1923470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Aceptar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24C23D-5206-B6AB-2C78-47EC065049AB}"/>
              </a:ext>
            </a:extLst>
          </p:cNvPr>
          <p:cNvSpPr txBox="1"/>
          <p:nvPr/>
        </p:nvSpPr>
        <p:spPr>
          <a:xfrm>
            <a:off x="5738095" y="972173"/>
            <a:ext cx="84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4C4065-0452-FD11-974A-4C7CB3722EF5}"/>
              </a:ext>
            </a:extLst>
          </p:cNvPr>
          <p:cNvSpPr txBox="1"/>
          <p:nvPr/>
        </p:nvSpPr>
        <p:spPr>
          <a:xfrm>
            <a:off x="5848161" y="1414845"/>
            <a:ext cx="73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123897-0C57-1D0D-5EDD-914448EBCAFE}"/>
              </a:ext>
            </a:extLst>
          </p:cNvPr>
          <p:cNvSpPr/>
          <p:nvPr/>
        </p:nvSpPr>
        <p:spPr>
          <a:xfrm>
            <a:off x="6584760" y="976741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3E5681-97C9-0BAF-E799-1A068154CEA1}"/>
              </a:ext>
            </a:extLst>
          </p:cNvPr>
          <p:cNvSpPr/>
          <p:nvPr/>
        </p:nvSpPr>
        <p:spPr>
          <a:xfrm>
            <a:off x="6584760" y="1414845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819858-D8D6-10E8-EACA-0BDBB794D23C}"/>
              </a:ext>
            </a:extLst>
          </p:cNvPr>
          <p:cNvSpPr txBox="1"/>
          <p:nvPr/>
        </p:nvSpPr>
        <p:spPr>
          <a:xfrm>
            <a:off x="5915893" y="1852949"/>
            <a:ext cx="668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328E47-2A95-D2D3-8480-C1E0DC755D42}"/>
              </a:ext>
            </a:extLst>
          </p:cNvPr>
          <p:cNvSpPr/>
          <p:nvPr/>
        </p:nvSpPr>
        <p:spPr>
          <a:xfrm>
            <a:off x="6584760" y="1852949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A806EE-6913-E852-2992-C0A395A408C3}"/>
              </a:ext>
            </a:extLst>
          </p:cNvPr>
          <p:cNvSpPr txBox="1"/>
          <p:nvPr/>
        </p:nvSpPr>
        <p:spPr>
          <a:xfrm>
            <a:off x="5738094" y="2291053"/>
            <a:ext cx="84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5B1BD3-E11E-7579-020F-742C0F5D3396}"/>
              </a:ext>
            </a:extLst>
          </p:cNvPr>
          <p:cNvSpPr txBox="1"/>
          <p:nvPr/>
        </p:nvSpPr>
        <p:spPr>
          <a:xfrm>
            <a:off x="5848160" y="2733725"/>
            <a:ext cx="73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701A12-9D67-7FEB-A0EF-68800F4C12C3}"/>
              </a:ext>
            </a:extLst>
          </p:cNvPr>
          <p:cNvSpPr/>
          <p:nvPr/>
        </p:nvSpPr>
        <p:spPr>
          <a:xfrm>
            <a:off x="6584759" y="2295621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CCF769-B2A3-CACC-2478-9A683BFF3897}"/>
              </a:ext>
            </a:extLst>
          </p:cNvPr>
          <p:cNvSpPr/>
          <p:nvPr/>
        </p:nvSpPr>
        <p:spPr>
          <a:xfrm>
            <a:off x="6584759" y="2733725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4A0663-C3D5-6BAF-797F-D2E873092EB4}"/>
              </a:ext>
            </a:extLst>
          </p:cNvPr>
          <p:cNvSpPr txBox="1"/>
          <p:nvPr/>
        </p:nvSpPr>
        <p:spPr>
          <a:xfrm>
            <a:off x="5915892" y="3171829"/>
            <a:ext cx="668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1DD594-5E80-8AA5-E802-F80283BD2EA6}"/>
              </a:ext>
            </a:extLst>
          </p:cNvPr>
          <p:cNvSpPr/>
          <p:nvPr/>
        </p:nvSpPr>
        <p:spPr>
          <a:xfrm>
            <a:off x="6584759" y="3171829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1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7D9926-B818-A68C-C45B-C467311A9D7C}"/>
              </a:ext>
            </a:extLst>
          </p:cNvPr>
          <p:cNvSpPr/>
          <p:nvPr/>
        </p:nvSpPr>
        <p:spPr>
          <a:xfrm>
            <a:off x="796252" y="426747"/>
            <a:ext cx="4249882" cy="47802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94C9F-2715-53F2-6140-0A051D18524A}"/>
              </a:ext>
            </a:extLst>
          </p:cNvPr>
          <p:cNvSpPr txBox="1"/>
          <p:nvPr/>
        </p:nvSpPr>
        <p:spPr>
          <a:xfrm>
            <a:off x="796252" y="426747"/>
            <a:ext cx="4249882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CR" sz="1400" dirty="0"/>
              <a:t>Selección de artículo a ingresar</a:t>
            </a:r>
            <a:endParaRPr lang="en-GB" dirty="0"/>
          </a:p>
        </p:txBody>
      </p:sp>
      <p:sp>
        <p:nvSpPr>
          <p:cNvPr id="7" name="Rectangle: Beveled 6">
            <a:extLst>
              <a:ext uri="{FF2B5EF4-FFF2-40B4-BE49-F238E27FC236}">
                <a16:creationId xmlns:a16="http://schemas.microsoft.com/office/drawing/2014/main" id="{E111BAA3-6144-52AB-50D1-FEDBFD23ACF8}"/>
              </a:ext>
            </a:extLst>
          </p:cNvPr>
          <p:cNvSpPr/>
          <p:nvPr/>
        </p:nvSpPr>
        <p:spPr>
          <a:xfrm>
            <a:off x="3022852" y="4685177"/>
            <a:ext cx="1921557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Cerrar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Beveled 7">
            <a:extLst>
              <a:ext uri="{FF2B5EF4-FFF2-40B4-BE49-F238E27FC236}">
                <a16:creationId xmlns:a16="http://schemas.microsoft.com/office/drawing/2014/main" id="{0E192236-013D-9B6E-F16E-B29D494CE8DB}"/>
              </a:ext>
            </a:extLst>
          </p:cNvPr>
          <p:cNvSpPr/>
          <p:nvPr/>
        </p:nvSpPr>
        <p:spPr>
          <a:xfrm>
            <a:off x="908108" y="4684140"/>
            <a:ext cx="2038052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Seleccionar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78A620-1D95-37EA-5B57-665149555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044573"/>
              </p:ext>
            </p:extLst>
          </p:nvPr>
        </p:nvGraphicFramePr>
        <p:xfrm>
          <a:off x="897083" y="855132"/>
          <a:ext cx="404732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65">
                  <a:extLst>
                    <a:ext uri="{9D8B030D-6E8A-4147-A177-3AD203B41FA5}">
                      <a16:colId xmlns:a16="http://schemas.microsoft.com/office/drawing/2014/main" val="1150511163"/>
                    </a:ext>
                  </a:extLst>
                </a:gridCol>
                <a:gridCol w="809465">
                  <a:extLst>
                    <a:ext uri="{9D8B030D-6E8A-4147-A177-3AD203B41FA5}">
                      <a16:colId xmlns:a16="http://schemas.microsoft.com/office/drawing/2014/main" val="3487742555"/>
                    </a:ext>
                  </a:extLst>
                </a:gridCol>
                <a:gridCol w="809465">
                  <a:extLst>
                    <a:ext uri="{9D8B030D-6E8A-4147-A177-3AD203B41FA5}">
                      <a16:colId xmlns:a16="http://schemas.microsoft.com/office/drawing/2014/main" val="2114607407"/>
                    </a:ext>
                  </a:extLst>
                </a:gridCol>
                <a:gridCol w="809465">
                  <a:extLst>
                    <a:ext uri="{9D8B030D-6E8A-4147-A177-3AD203B41FA5}">
                      <a16:colId xmlns:a16="http://schemas.microsoft.com/office/drawing/2014/main" val="2829062798"/>
                    </a:ext>
                  </a:extLst>
                </a:gridCol>
                <a:gridCol w="809465">
                  <a:extLst>
                    <a:ext uri="{9D8B030D-6E8A-4147-A177-3AD203B41FA5}">
                      <a16:colId xmlns:a16="http://schemas.microsoft.com/office/drawing/2014/main" val="201888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00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1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6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6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0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89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7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6824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A8F7AD4-9D50-30B8-3A39-EE7A2088E200}"/>
              </a:ext>
            </a:extLst>
          </p:cNvPr>
          <p:cNvSpPr/>
          <p:nvPr/>
        </p:nvSpPr>
        <p:spPr>
          <a:xfrm>
            <a:off x="5401735" y="426747"/>
            <a:ext cx="4165217" cy="2568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CF496F-E42C-55A6-69BC-F3C64FC7FAC2}"/>
              </a:ext>
            </a:extLst>
          </p:cNvPr>
          <p:cNvSpPr txBox="1"/>
          <p:nvPr/>
        </p:nvSpPr>
        <p:spPr>
          <a:xfrm>
            <a:off x="5401735" y="426747"/>
            <a:ext cx="4165217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CR" sz="1400" dirty="0"/>
              <a:t>Ingreso en inventario</a:t>
            </a:r>
            <a:endParaRPr lang="en-GB" dirty="0"/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955343D1-BB43-5912-E761-BD8FFC0B115A}"/>
              </a:ext>
            </a:extLst>
          </p:cNvPr>
          <p:cNvSpPr/>
          <p:nvPr/>
        </p:nvSpPr>
        <p:spPr>
          <a:xfrm>
            <a:off x="7524562" y="2486734"/>
            <a:ext cx="1923470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Cerrar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0A7EF9CD-5AE9-466D-E610-61923CF84643}"/>
              </a:ext>
            </a:extLst>
          </p:cNvPr>
          <p:cNvSpPr/>
          <p:nvPr/>
        </p:nvSpPr>
        <p:spPr>
          <a:xfrm>
            <a:off x="5526428" y="2485697"/>
            <a:ext cx="1923470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Aceptar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83AEC1-1A16-544C-98A4-77D9AEEFC417}"/>
              </a:ext>
            </a:extLst>
          </p:cNvPr>
          <p:cNvSpPr txBox="1"/>
          <p:nvPr/>
        </p:nvSpPr>
        <p:spPr>
          <a:xfrm>
            <a:off x="5865096" y="1031439"/>
            <a:ext cx="84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ADC0F-CB56-23A6-FE04-9DD284156755}"/>
              </a:ext>
            </a:extLst>
          </p:cNvPr>
          <p:cNvSpPr txBox="1"/>
          <p:nvPr/>
        </p:nvSpPr>
        <p:spPr>
          <a:xfrm>
            <a:off x="5975162" y="1474111"/>
            <a:ext cx="73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915B0-08CD-FFDA-5DDB-E553AB5C59A7}"/>
              </a:ext>
            </a:extLst>
          </p:cNvPr>
          <p:cNvSpPr/>
          <p:nvPr/>
        </p:nvSpPr>
        <p:spPr>
          <a:xfrm>
            <a:off x="6711761" y="1036007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AD1EE3-A6C1-46A2-5A9C-06DE0C6E400D}"/>
              </a:ext>
            </a:extLst>
          </p:cNvPr>
          <p:cNvSpPr/>
          <p:nvPr/>
        </p:nvSpPr>
        <p:spPr>
          <a:xfrm>
            <a:off x="6711761" y="1474111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22EC34-811A-86B6-D0E6-7FE8185CCFD3}"/>
              </a:ext>
            </a:extLst>
          </p:cNvPr>
          <p:cNvSpPr txBox="1"/>
          <p:nvPr/>
        </p:nvSpPr>
        <p:spPr>
          <a:xfrm>
            <a:off x="6042894" y="1912215"/>
            <a:ext cx="668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DD799A-EE5C-C190-49C2-1435FA06FA5A}"/>
              </a:ext>
            </a:extLst>
          </p:cNvPr>
          <p:cNvSpPr/>
          <p:nvPr/>
        </p:nvSpPr>
        <p:spPr>
          <a:xfrm>
            <a:off x="6711761" y="1912215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4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16C4D9F-D6AD-8860-E4B8-4EF071423FE3}"/>
              </a:ext>
            </a:extLst>
          </p:cNvPr>
          <p:cNvSpPr/>
          <p:nvPr/>
        </p:nvSpPr>
        <p:spPr>
          <a:xfrm>
            <a:off x="796252" y="426747"/>
            <a:ext cx="4249882" cy="47802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FAA65C-7761-79BF-85FF-071DF4F43DC3}"/>
              </a:ext>
            </a:extLst>
          </p:cNvPr>
          <p:cNvSpPr txBox="1"/>
          <p:nvPr/>
        </p:nvSpPr>
        <p:spPr>
          <a:xfrm>
            <a:off x="796252" y="426747"/>
            <a:ext cx="4249882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CR" sz="1400" dirty="0"/>
              <a:t>Selección de artículo a retirar</a:t>
            </a:r>
            <a:endParaRPr lang="en-GB" dirty="0"/>
          </a:p>
        </p:txBody>
      </p:sp>
      <p:sp>
        <p:nvSpPr>
          <p:cNvPr id="22" name="Rectangle: Beveled 21">
            <a:extLst>
              <a:ext uri="{FF2B5EF4-FFF2-40B4-BE49-F238E27FC236}">
                <a16:creationId xmlns:a16="http://schemas.microsoft.com/office/drawing/2014/main" id="{F2412042-2D11-9AC6-4407-F058850273CB}"/>
              </a:ext>
            </a:extLst>
          </p:cNvPr>
          <p:cNvSpPr/>
          <p:nvPr/>
        </p:nvSpPr>
        <p:spPr>
          <a:xfrm>
            <a:off x="3022852" y="4685177"/>
            <a:ext cx="1921557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Cerrar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: Beveled 22">
            <a:extLst>
              <a:ext uri="{FF2B5EF4-FFF2-40B4-BE49-F238E27FC236}">
                <a16:creationId xmlns:a16="http://schemas.microsoft.com/office/drawing/2014/main" id="{8652A0F6-5C83-F2C7-2FF5-F5EDAE08D5ED}"/>
              </a:ext>
            </a:extLst>
          </p:cNvPr>
          <p:cNvSpPr/>
          <p:nvPr/>
        </p:nvSpPr>
        <p:spPr>
          <a:xfrm>
            <a:off x="908108" y="4684140"/>
            <a:ext cx="2038052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Seleccionar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A93FA0C-6445-DE1A-4C23-F5EB63271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29138"/>
              </p:ext>
            </p:extLst>
          </p:nvPr>
        </p:nvGraphicFramePr>
        <p:xfrm>
          <a:off x="897083" y="855132"/>
          <a:ext cx="404732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65">
                  <a:extLst>
                    <a:ext uri="{9D8B030D-6E8A-4147-A177-3AD203B41FA5}">
                      <a16:colId xmlns:a16="http://schemas.microsoft.com/office/drawing/2014/main" val="1150511163"/>
                    </a:ext>
                  </a:extLst>
                </a:gridCol>
                <a:gridCol w="809465">
                  <a:extLst>
                    <a:ext uri="{9D8B030D-6E8A-4147-A177-3AD203B41FA5}">
                      <a16:colId xmlns:a16="http://schemas.microsoft.com/office/drawing/2014/main" val="3487742555"/>
                    </a:ext>
                  </a:extLst>
                </a:gridCol>
                <a:gridCol w="809465">
                  <a:extLst>
                    <a:ext uri="{9D8B030D-6E8A-4147-A177-3AD203B41FA5}">
                      <a16:colId xmlns:a16="http://schemas.microsoft.com/office/drawing/2014/main" val="2114607407"/>
                    </a:ext>
                  </a:extLst>
                </a:gridCol>
                <a:gridCol w="809465">
                  <a:extLst>
                    <a:ext uri="{9D8B030D-6E8A-4147-A177-3AD203B41FA5}">
                      <a16:colId xmlns:a16="http://schemas.microsoft.com/office/drawing/2014/main" val="2829062798"/>
                    </a:ext>
                  </a:extLst>
                </a:gridCol>
                <a:gridCol w="809465">
                  <a:extLst>
                    <a:ext uri="{9D8B030D-6E8A-4147-A177-3AD203B41FA5}">
                      <a16:colId xmlns:a16="http://schemas.microsoft.com/office/drawing/2014/main" val="201888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00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1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6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6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0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89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7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68241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429607A7-9EBF-E734-D2B2-F1DCC0793862}"/>
              </a:ext>
            </a:extLst>
          </p:cNvPr>
          <p:cNvSpPr/>
          <p:nvPr/>
        </p:nvSpPr>
        <p:spPr>
          <a:xfrm>
            <a:off x="5401735" y="426747"/>
            <a:ext cx="4165217" cy="2568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8B0539-08B0-7D7C-D56F-82A1B1911BCC}"/>
              </a:ext>
            </a:extLst>
          </p:cNvPr>
          <p:cNvSpPr txBox="1"/>
          <p:nvPr/>
        </p:nvSpPr>
        <p:spPr>
          <a:xfrm>
            <a:off x="5401735" y="426747"/>
            <a:ext cx="4165217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CR" sz="1400" dirty="0"/>
              <a:t>Retiro en inventario</a:t>
            </a:r>
            <a:endParaRPr lang="en-GB" dirty="0"/>
          </a:p>
        </p:txBody>
      </p:sp>
      <p:sp>
        <p:nvSpPr>
          <p:cNvPr id="27" name="Rectangle: Beveled 26">
            <a:extLst>
              <a:ext uri="{FF2B5EF4-FFF2-40B4-BE49-F238E27FC236}">
                <a16:creationId xmlns:a16="http://schemas.microsoft.com/office/drawing/2014/main" id="{36AC3744-FEA2-09EC-65B6-C1BDFDCE39D3}"/>
              </a:ext>
            </a:extLst>
          </p:cNvPr>
          <p:cNvSpPr/>
          <p:nvPr/>
        </p:nvSpPr>
        <p:spPr>
          <a:xfrm>
            <a:off x="7524562" y="2486734"/>
            <a:ext cx="1923470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Cerrar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: Beveled 27">
            <a:extLst>
              <a:ext uri="{FF2B5EF4-FFF2-40B4-BE49-F238E27FC236}">
                <a16:creationId xmlns:a16="http://schemas.microsoft.com/office/drawing/2014/main" id="{278AFD8E-82B3-BD17-03C3-20A89DE1DF30}"/>
              </a:ext>
            </a:extLst>
          </p:cNvPr>
          <p:cNvSpPr/>
          <p:nvPr/>
        </p:nvSpPr>
        <p:spPr>
          <a:xfrm>
            <a:off x="5526428" y="2485697"/>
            <a:ext cx="1923470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Aceptar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20E431-EB92-1B6C-28A1-C3BBF0944681}"/>
              </a:ext>
            </a:extLst>
          </p:cNvPr>
          <p:cNvSpPr txBox="1"/>
          <p:nvPr/>
        </p:nvSpPr>
        <p:spPr>
          <a:xfrm>
            <a:off x="5865096" y="1031439"/>
            <a:ext cx="84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DF856-1688-19F3-C169-7400858B4D86}"/>
              </a:ext>
            </a:extLst>
          </p:cNvPr>
          <p:cNvSpPr txBox="1"/>
          <p:nvPr/>
        </p:nvSpPr>
        <p:spPr>
          <a:xfrm>
            <a:off x="5975162" y="1474111"/>
            <a:ext cx="73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3FB709-1521-F0B4-23C3-FC544F9146B8}"/>
              </a:ext>
            </a:extLst>
          </p:cNvPr>
          <p:cNvSpPr/>
          <p:nvPr/>
        </p:nvSpPr>
        <p:spPr>
          <a:xfrm>
            <a:off x="6711761" y="1036007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6A0950-CCF1-4D20-9AD7-71B46E3DE9F7}"/>
              </a:ext>
            </a:extLst>
          </p:cNvPr>
          <p:cNvSpPr/>
          <p:nvPr/>
        </p:nvSpPr>
        <p:spPr>
          <a:xfrm>
            <a:off x="6711761" y="1474111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DAB3E8-F617-3435-9446-B713C786D2AD}"/>
              </a:ext>
            </a:extLst>
          </p:cNvPr>
          <p:cNvSpPr txBox="1"/>
          <p:nvPr/>
        </p:nvSpPr>
        <p:spPr>
          <a:xfrm>
            <a:off x="6042894" y="1912215"/>
            <a:ext cx="668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7665DE-745D-6E7F-451A-1C3860A20447}"/>
              </a:ext>
            </a:extLst>
          </p:cNvPr>
          <p:cNvSpPr/>
          <p:nvPr/>
        </p:nvSpPr>
        <p:spPr>
          <a:xfrm>
            <a:off x="6711761" y="1912215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59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A489DD-C4A7-3D38-6E45-2CE2B32C896A}"/>
              </a:ext>
            </a:extLst>
          </p:cNvPr>
          <p:cNvSpPr/>
          <p:nvPr/>
        </p:nvSpPr>
        <p:spPr>
          <a:xfrm>
            <a:off x="796252" y="426747"/>
            <a:ext cx="4249882" cy="47802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07AFD-6B41-20FC-6FFE-48400F5C9AB1}"/>
              </a:ext>
            </a:extLst>
          </p:cNvPr>
          <p:cNvSpPr txBox="1"/>
          <p:nvPr/>
        </p:nvSpPr>
        <p:spPr>
          <a:xfrm>
            <a:off x="796252" y="426747"/>
            <a:ext cx="4249882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CR" sz="1400" dirty="0"/>
              <a:t>Selección de artículo para merma</a:t>
            </a:r>
            <a:endParaRPr lang="en-GB" dirty="0"/>
          </a:p>
        </p:txBody>
      </p:sp>
      <p:sp>
        <p:nvSpPr>
          <p:cNvPr id="6" name="Rectangle: Beveled 5">
            <a:extLst>
              <a:ext uri="{FF2B5EF4-FFF2-40B4-BE49-F238E27FC236}">
                <a16:creationId xmlns:a16="http://schemas.microsoft.com/office/drawing/2014/main" id="{8030937D-FB92-22E3-0456-77A48DB8E5A0}"/>
              </a:ext>
            </a:extLst>
          </p:cNvPr>
          <p:cNvSpPr/>
          <p:nvPr/>
        </p:nvSpPr>
        <p:spPr>
          <a:xfrm>
            <a:off x="3022852" y="4685177"/>
            <a:ext cx="1921557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Cerrar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Beveled 6">
            <a:extLst>
              <a:ext uri="{FF2B5EF4-FFF2-40B4-BE49-F238E27FC236}">
                <a16:creationId xmlns:a16="http://schemas.microsoft.com/office/drawing/2014/main" id="{0B922158-D47D-3DF1-0B07-A40E4E9320B7}"/>
              </a:ext>
            </a:extLst>
          </p:cNvPr>
          <p:cNvSpPr/>
          <p:nvPr/>
        </p:nvSpPr>
        <p:spPr>
          <a:xfrm>
            <a:off x="908108" y="4684140"/>
            <a:ext cx="2038052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Seleccionar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31F1FC-CCD8-12E0-A44C-9E06737D4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198191"/>
              </p:ext>
            </p:extLst>
          </p:nvPr>
        </p:nvGraphicFramePr>
        <p:xfrm>
          <a:off x="897083" y="855132"/>
          <a:ext cx="404732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65">
                  <a:extLst>
                    <a:ext uri="{9D8B030D-6E8A-4147-A177-3AD203B41FA5}">
                      <a16:colId xmlns:a16="http://schemas.microsoft.com/office/drawing/2014/main" val="1150511163"/>
                    </a:ext>
                  </a:extLst>
                </a:gridCol>
                <a:gridCol w="809465">
                  <a:extLst>
                    <a:ext uri="{9D8B030D-6E8A-4147-A177-3AD203B41FA5}">
                      <a16:colId xmlns:a16="http://schemas.microsoft.com/office/drawing/2014/main" val="3487742555"/>
                    </a:ext>
                  </a:extLst>
                </a:gridCol>
                <a:gridCol w="809465">
                  <a:extLst>
                    <a:ext uri="{9D8B030D-6E8A-4147-A177-3AD203B41FA5}">
                      <a16:colId xmlns:a16="http://schemas.microsoft.com/office/drawing/2014/main" val="2114607407"/>
                    </a:ext>
                  </a:extLst>
                </a:gridCol>
                <a:gridCol w="809465">
                  <a:extLst>
                    <a:ext uri="{9D8B030D-6E8A-4147-A177-3AD203B41FA5}">
                      <a16:colId xmlns:a16="http://schemas.microsoft.com/office/drawing/2014/main" val="2829062798"/>
                    </a:ext>
                  </a:extLst>
                </a:gridCol>
                <a:gridCol w="809465">
                  <a:extLst>
                    <a:ext uri="{9D8B030D-6E8A-4147-A177-3AD203B41FA5}">
                      <a16:colId xmlns:a16="http://schemas.microsoft.com/office/drawing/2014/main" val="201888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00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1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6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6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0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89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7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6824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AC64B3-1259-756B-EA2A-7E75E6CFC846}"/>
              </a:ext>
            </a:extLst>
          </p:cNvPr>
          <p:cNvSpPr/>
          <p:nvPr/>
        </p:nvSpPr>
        <p:spPr>
          <a:xfrm>
            <a:off x="5401735" y="426747"/>
            <a:ext cx="4165217" cy="2568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AD164C-22AE-1125-136E-C0358E600A24}"/>
              </a:ext>
            </a:extLst>
          </p:cNvPr>
          <p:cNvSpPr txBox="1"/>
          <p:nvPr/>
        </p:nvSpPr>
        <p:spPr>
          <a:xfrm>
            <a:off x="5401735" y="426747"/>
            <a:ext cx="4165217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CR" sz="1400" dirty="0"/>
              <a:t>Merma en inventario</a:t>
            </a:r>
            <a:endParaRPr lang="en-GB" dirty="0"/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1A3A0A2F-53D7-DFDE-8F5B-1685E1E0DE6C}"/>
              </a:ext>
            </a:extLst>
          </p:cNvPr>
          <p:cNvSpPr/>
          <p:nvPr/>
        </p:nvSpPr>
        <p:spPr>
          <a:xfrm>
            <a:off x="7524562" y="2486734"/>
            <a:ext cx="1923470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Cerrar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C810C101-38E2-F4F0-271C-2345FC2BDE7D}"/>
              </a:ext>
            </a:extLst>
          </p:cNvPr>
          <p:cNvSpPr/>
          <p:nvPr/>
        </p:nvSpPr>
        <p:spPr>
          <a:xfrm>
            <a:off x="5526428" y="2485697"/>
            <a:ext cx="1923470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Aceptar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F53F67-D13E-0F81-1F8C-3407EA443595}"/>
              </a:ext>
            </a:extLst>
          </p:cNvPr>
          <p:cNvSpPr txBox="1"/>
          <p:nvPr/>
        </p:nvSpPr>
        <p:spPr>
          <a:xfrm>
            <a:off x="5865096" y="1031439"/>
            <a:ext cx="84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2F7E75-2C3E-07A2-A263-D2FE6D00E6AF}"/>
              </a:ext>
            </a:extLst>
          </p:cNvPr>
          <p:cNvSpPr txBox="1"/>
          <p:nvPr/>
        </p:nvSpPr>
        <p:spPr>
          <a:xfrm>
            <a:off x="5975162" y="1474111"/>
            <a:ext cx="73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4567B4-2646-FBE9-A152-F397C89C5BE7}"/>
              </a:ext>
            </a:extLst>
          </p:cNvPr>
          <p:cNvSpPr/>
          <p:nvPr/>
        </p:nvSpPr>
        <p:spPr>
          <a:xfrm>
            <a:off x="6711761" y="1036007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FCDC02-54A8-EEC8-B9D1-48EA7EB00153}"/>
              </a:ext>
            </a:extLst>
          </p:cNvPr>
          <p:cNvSpPr/>
          <p:nvPr/>
        </p:nvSpPr>
        <p:spPr>
          <a:xfrm>
            <a:off x="6711761" y="1474111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8D0D8F-9B36-C8AA-CF4D-84302489FC28}"/>
              </a:ext>
            </a:extLst>
          </p:cNvPr>
          <p:cNvSpPr txBox="1"/>
          <p:nvPr/>
        </p:nvSpPr>
        <p:spPr>
          <a:xfrm>
            <a:off x="6042894" y="1912215"/>
            <a:ext cx="668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/>
              <a:t>Campo:</a:t>
            </a:r>
            <a:endParaRPr lang="en-GB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04E621-8F01-EAE7-E96D-9A80905064B4}"/>
              </a:ext>
            </a:extLst>
          </p:cNvPr>
          <p:cNvSpPr/>
          <p:nvPr/>
        </p:nvSpPr>
        <p:spPr>
          <a:xfrm>
            <a:off x="6711761" y="1912215"/>
            <a:ext cx="228792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29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CB6B41-DFCE-C738-C0BD-5241EC811FA8}"/>
              </a:ext>
            </a:extLst>
          </p:cNvPr>
          <p:cNvSpPr/>
          <p:nvPr/>
        </p:nvSpPr>
        <p:spPr>
          <a:xfrm>
            <a:off x="288252" y="248947"/>
            <a:ext cx="4249882" cy="47802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94263-3054-D5AD-570E-B60800DCA94A}"/>
              </a:ext>
            </a:extLst>
          </p:cNvPr>
          <p:cNvSpPr txBox="1"/>
          <p:nvPr/>
        </p:nvSpPr>
        <p:spPr>
          <a:xfrm>
            <a:off x="288252" y="248947"/>
            <a:ext cx="4249882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CR" sz="1400" dirty="0"/>
              <a:t>Selección de artículo para consultar movimientos</a:t>
            </a:r>
            <a:endParaRPr lang="en-GB" dirty="0"/>
          </a:p>
        </p:txBody>
      </p:sp>
      <p:sp>
        <p:nvSpPr>
          <p:cNvPr id="6" name="Rectangle: Beveled 5">
            <a:extLst>
              <a:ext uri="{FF2B5EF4-FFF2-40B4-BE49-F238E27FC236}">
                <a16:creationId xmlns:a16="http://schemas.microsoft.com/office/drawing/2014/main" id="{C8BF7A29-04D4-F4BC-5BDA-789514724123}"/>
              </a:ext>
            </a:extLst>
          </p:cNvPr>
          <p:cNvSpPr/>
          <p:nvPr/>
        </p:nvSpPr>
        <p:spPr>
          <a:xfrm>
            <a:off x="2514852" y="4507377"/>
            <a:ext cx="1921557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Cerrar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Beveled 6">
            <a:extLst>
              <a:ext uri="{FF2B5EF4-FFF2-40B4-BE49-F238E27FC236}">
                <a16:creationId xmlns:a16="http://schemas.microsoft.com/office/drawing/2014/main" id="{B862A843-DD3B-D459-C8AA-1AE5B84742F9}"/>
              </a:ext>
            </a:extLst>
          </p:cNvPr>
          <p:cNvSpPr/>
          <p:nvPr/>
        </p:nvSpPr>
        <p:spPr>
          <a:xfrm>
            <a:off x="400108" y="4506340"/>
            <a:ext cx="2038052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Seleccionar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B8315B-E49A-6B7C-76C3-6B073637C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52916"/>
              </p:ext>
            </p:extLst>
          </p:nvPr>
        </p:nvGraphicFramePr>
        <p:xfrm>
          <a:off x="389083" y="677332"/>
          <a:ext cx="404732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65">
                  <a:extLst>
                    <a:ext uri="{9D8B030D-6E8A-4147-A177-3AD203B41FA5}">
                      <a16:colId xmlns:a16="http://schemas.microsoft.com/office/drawing/2014/main" val="1150511163"/>
                    </a:ext>
                  </a:extLst>
                </a:gridCol>
                <a:gridCol w="809465">
                  <a:extLst>
                    <a:ext uri="{9D8B030D-6E8A-4147-A177-3AD203B41FA5}">
                      <a16:colId xmlns:a16="http://schemas.microsoft.com/office/drawing/2014/main" val="3487742555"/>
                    </a:ext>
                  </a:extLst>
                </a:gridCol>
                <a:gridCol w="809465">
                  <a:extLst>
                    <a:ext uri="{9D8B030D-6E8A-4147-A177-3AD203B41FA5}">
                      <a16:colId xmlns:a16="http://schemas.microsoft.com/office/drawing/2014/main" val="2114607407"/>
                    </a:ext>
                  </a:extLst>
                </a:gridCol>
                <a:gridCol w="809465">
                  <a:extLst>
                    <a:ext uri="{9D8B030D-6E8A-4147-A177-3AD203B41FA5}">
                      <a16:colId xmlns:a16="http://schemas.microsoft.com/office/drawing/2014/main" val="2829062798"/>
                    </a:ext>
                  </a:extLst>
                </a:gridCol>
                <a:gridCol w="809465">
                  <a:extLst>
                    <a:ext uri="{9D8B030D-6E8A-4147-A177-3AD203B41FA5}">
                      <a16:colId xmlns:a16="http://schemas.microsoft.com/office/drawing/2014/main" val="201888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00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1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6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6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0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89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7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6824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F0659ECB-F937-8C9E-68E3-08F44E2C7557}"/>
              </a:ext>
            </a:extLst>
          </p:cNvPr>
          <p:cNvSpPr/>
          <p:nvPr/>
        </p:nvSpPr>
        <p:spPr>
          <a:xfrm>
            <a:off x="4664759" y="248947"/>
            <a:ext cx="6976907" cy="47802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21B489-C853-28ED-E426-1FAD8474A707}"/>
              </a:ext>
            </a:extLst>
          </p:cNvPr>
          <p:cNvSpPr txBox="1"/>
          <p:nvPr/>
        </p:nvSpPr>
        <p:spPr>
          <a:xfrm>
            <a:off x="4664760" y="248947"/>
            <a:ext cx="6976906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CR" sz="1400" dirty="0"/>
              <a:t>Movimientos del artículo</a:t>
            </a:r>
            <a:endParaRPr lang="en-GB" dirty="0"/>
          </a:p>
        </p:txBody>
      </p:sp>
      <p:sp>
        <p:nvSpPr>
          <p:cNvPr id="21" name="Rectangle: Beveled 20">
            <a:extLst>
              <a:ext uri="{FF2B5EF4-FFF2-40B4-BE49-F238E27FC236}">
                <a16:creationId xmlns:a16="http://schemas.microsoft.com/office/drawing/2014/main" id="{21AEFECC-2167-B83B-C63C-190F052D3B8F}"/>
              </a:ext>
            </a:extLst>
          </p:cNvPr>
          <p:cNvSpPr/>
          <p:nvPr/>
        </p:nvSpPr>
        <p:spPr>
          <a:xfrm>
            <a:off x="6891360" y="4507377"/>
            <a:ext cx="1921557" cy="3556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Cerrar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D887523-9BDE-8A77-0059-7310CC11A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390400"/>
              </p:ext>
            </p:extLst>
          </p:nvPr>
        </p:nvGraphicFramePr>
        <p:xfrm>
          <a:off x="4765590" y="677332"/>
          <a:ext cx="67660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79">
                  <a:extLst>
                    <a:ext uri="{9D8B030D-6E8A-4147-A177-3AD203B41FA5}">
                      <a16:colId xmlns:a16="http://schemas.microsoft.com/office/drawing/2014/main" val="1150511163"/>
                    </a:ext>
                  </a:extLst>
                </a:gridCol>
                <a:gridCol w="751779">
                  <a:extLst>
                    <a:ext uri="{9D8B030D-6E8A-4147-A177-3AD203B41FA5}">
                      <a16:colId xmlns:a16="http://schemas.microsoft.com/office/drawing/2014/main" val="3487742555"/>
                    </a:ext>
                  </a:extLst>
                </a:gridCol>
                <a:gridCol w="751779">
                  <a:extLst>
                    <a:ext uri="{9D8B030D-6E8A-4147-A177-3AD203B41FA5}">
                      <a16:colId xmlns:a16="http://schemas.microsoft.com/office/drawing/2014/main" val="2114607407"/>
                    </a:ext>
                  </a:extLst>
                </a:gridCol>
                <a:gridCol w="751779">
                  <a:extLst>
                    <a:ext uri="{9D8B030D-6E8A-4147-A177-3AD203B41FA5}">
                      <a16:colId xmlns:a16="http://schemas.microsoft.com/office/drawing/2014/main" val="2829062798"/>
                    </a:ext>
                  </a:extLst>
                </a:gridCol>
                <a:gridCol w="751779">
                  <a:extLst>
                    <a:ext uri="{9D8B030D-6E8A-4147-A177-3AD203B41FA5}">
                      <a16:colId xmlns:a16="http://schemas.microsoft.com/office/drawing/2014/main" val="201888031"/>
                    </a:ext>
                  </a:extLst>
                </a:gridCol>
                <a:gridCol w="751779">
                  <a:extLst>
                    <a:ext uri="{9D8B030D-6E8A-4147-A177-3AD203B41FA5}">
                      <a16:colId xmlns:a16="http://schemas.microsoft.com/office/drawing/2014/main" val="1913175022"/>
                    </a:ext>
                  </a:extLst>
                </a:gridCol>
                <a:gridCol w="751779">
                  <a:extLst>
                    <a:ext uri="{9D8B030D-6E8A-4147-A177-3AD203B41FA5}">
                      <a16:colId xmlns:a16="http://schemas.microsoft.com/office/drawing/2014/main" val="4118894992"/>
                    </a:ext>
                  </a:extLst>
                </a:gridCol>
                <a:gridCol w="751779">
                  <a:extLst>
                    <a:ext uri="{9D8B030D-6E8A-4147-A177-3AD203B41FA5}">
                      <a16:colId xmlns:a16="http://schemas.microsoft.com/office/drawing/2014/main" val="3272240419"/>
                    </a:ext>
                  </a:extLst>
                </a:gridCol>
                <a:gridCol w="751779">
                  <a:extLst>
                    <a:ext uri="{9D8B030D-6E8A-4147-A177-3AD203B41FA5}">
                      <a16:colId xmlns:a16="http://schemas.microsoft.com/office/drawing/2014/main" val="4051386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00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1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6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6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0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89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7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6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21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193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Raul Antonio Espinoza</dc:creator>
  <cp:lastModifiedBy>Raul Antonio Espinoza</cp:lastModifiedBy>
  <cp:revision>13</cp:revision>
  <dcterms:created xsi:type="dcterms:W3CDTF">2024-04-07T02:38:02Z</dcterms:created>
  <dcterms:modified xsi:type="dcterms:W3CDTF">2024-04-07T04:00:56Z</dcterms:modified>
</cp:coreProperties>
</file>