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F0A24-0DED-3A48-B870-B225A4D842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CA8EEB-6A58-DBB3-2C4F-31664438B1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C17B84-0BD8-3C3D-2154-8E2A2B408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1E5C8-4B3B-44DA-B50E-D19BA7CF63DC}" type="datetimeFigureOut">
              <a:rPr lang="en-GB" smtClean="0"/>
              <a:t>24/04/2024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C0F0BD-E45C-B5E1-7E60-15B4D4797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587A4-32BE-07C0-4CF2-3043AFE64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366D5-350A-43C2-ADAE-BB16A26C35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3651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F2F37-844E-5801-04B5-E84F4323F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D17FCE-0EA0-8429-38BA-C57B958391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61C44D-0326-86A7-6051-0D16D5B38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1E5C8-4B3B-44DA-B50E-D19BA7CF63DC}" type="datetimeFigureOut">
              <a:rPr lang="en-GB" smtClean="0"/>
              <a:t>24/04/2024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D56044-2CC4-159D-BA48-8B7E4B41A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F4F996-1933-3C6A-7610-08BE97EE7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366D5-350A-43C2-ADAE-BB16A26C35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7363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29D960-EA2B-BD5F-5531-06FF38EA94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B89312-9702-D341-430E-AF221C6D35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7E701C-6BEB-CFD4-3B90-EB5359219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1E5C8-4B3B-44DA-B50E-D19BA7CF63DC}" type="datetimeFigureOut">
              <a:rPr lang="en-GB" smtClean="0"/>
              <a:t>24/04/2024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78166-5BFE-F4C4-726A-DF7661ACC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2D075C-72DE-1FD5-E531-926114845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366D5-350A-43C2-ADAE-BB16A26C35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1571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BD02F-23B5-2CDF-ECCB-72D02E655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E51BD-F062-9B51-37A8-426529B28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DB52C9-717A-5B38-2D19-F78512CA8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1E5C8-4B3B-44DA-B50E-D19BA7CF63DC}" type="datetimeFigureOut">
              <a:rPr lang="en-GB" smtClean="0"/>
              <a:t>24/04/2024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43E775-3007-75A7-22EF-5B328AAFF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5DE94-5187-6154-D1B9-F1C1D9C46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366D5-350A-43C2-ADAE-BB16A26C35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2390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6E3BB-8A1D-38D7-2067-58DE28E5D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CF7AFF-3318-FD1D-A205-FFA75AAED9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DC3711-A500-346A-89CE-B127F06B6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1E5C8-4B3B-44DA-B50E-D19BA7CF63DC}" type="datetimeFigureOut">
              <a:rPr lang="en-GB" smtClean="0"/>
              <a:t>24/04/2024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51F4E7-DF30-DC0A-381F-833C3B329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15897C-E9A4-1F06-98F7-7F9AA9B56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366D5-350A-43C2-ADAE-BB16A26C35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3655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74CF1-0402-FE2C-AED2-4B192FB49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C1265-6397-26C6-87C9-009F5E6732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5D842D-5265-5179-C7E5-7F9A122D54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27186F-D13A-DA29-4763-24E6C82E8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1E5C8-4B3B-44DA-B50E-D19BA7CF63DC}" type="datetimeFigureOut">
              <a:rPr lang="en-GB" smtClean="0"/>
              <a:t>24/04/2024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08A791-6526-85D7-C623-19F43B554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814F23-E1AA-3F15-2D1C-F7C15961A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366D5-350A-43C2-ADAE-BB16A26C35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2670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0C204-8616-DECB-2BF2-4BD58B49D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1ACAB7-D504-D131-F998-3F2D3D93D2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BADF72-F505-EAE7-EFC1-777F2DC01C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FCA733-29B2-D3DB-2D25-40C8A20DFD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7406A7-EAD4-BA6C-7018-9EEC48D1A1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2C9B31-BC3C-E0B9-01BA-90645ADBE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1E5C8-4B3B-44DA-B50E-D19BA7CF63DC}" type="datetimeFigureOut">
              <a:rPr lang="en-GB" smtClean="0"/>
              <a:t>24/04/2024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767026-2DBE-E2CA-91AD-F696A48B8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B1E166-F17C-2DC5-1B79-437E94D8A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366D5-350A-43C2-ADAE-BB16A26C35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8878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A7C4F-064A-C7FE-2A44-58C3C52BC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201D24-4C9D-7307-37FC-56C20BBFD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1E5C8-4B3B-44DA-B50E-D19BA7CF63DC}" type="datetimeFigureOut">
              <a:rPr lang="en-GB" smtClean="0"/>
              <a:t>24/04/2024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A18215-F275-D8C8-D7A0-F0D538A6B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C0A7EC-C8AF-DAF4-77BB-2B4C2BCAC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366D5-350A-43C2-ADAE-BB16A26C35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9178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E250A8-9063-5C93-6537-87419C970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1E5C8-4B3B-44DA-B50E-D19BA7CF63DC}" type="datetimeFigureOut">
              <a:rPr lang="en-GB" smtClean="0"/>
              <a:t>24/04/2024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4DC176-5F8B-DF53-5F33-4EEB817B2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D8E294-5537-29D7-0E85-DF816A998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366D5-350A-43C2-ADAE-BB16A26C35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7606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B1FAA-9230-F9C8-2320-54C7A3158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77518-3939-3792-7457-362A1634EE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01B9C8-34C8-38DA-5A7D-596C728AF8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7DC513-B38E-09C7-D70F-40AF25744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1E5C8-4B3B-44DA-B50E-D19BA7CF63DC}" type="datetimeFigureOut">
              <a:rPr lang="en-GB" smtClean="0"/>
              <a:t>24/04/2024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C30F95-3FC3-6795-D5D0-51A9C527F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46B5A6-BB39-8BED-C9C6-2C5F64B1E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366D5-350A-43C2-ADAE-BB16A26C35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5980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AD9EF-9E31-EFB7-30C9-A52A9A3A3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33DB6C-194C-94BD-68AA-32FF4FA3FD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98B082-3C00-7B8B-9D5C-F9C88651AB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8F8FF-07E5-9C99-8758-446B8C4FE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1E5C8-4B3B-44DA-B50E-D19BA7CF63DC}" type="datetimeFigureOut">
              <a:rPr lang="en-GB" smtClean="0"/>
              <a:t>24/04/2024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60A6A6-0251-D004-DB12-91FFD8AA1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DE0440-402B-F257-C4C2-88E72785A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366D5-350A-43C2-ADAE-BB16A26C35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8421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D21311-E321-F13F-BEBC-7DBB00C32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B05488-5E2B-B65E-D435-B4B7AA8EEE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BE242F-F09C-119A-181D-9EA8154380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A1E5C8-4B3B-44DA-B50E-D19BA7CF63DC}" type="datetimeFigureOut">
              <a:rPr lang="en-GB" smtClean="0"/>
              <a:t>24/04/2024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345363-12AC-2C63-AC6B-A6341D2583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8A14F1-AFB3-8D3F-E1E1-BEB2280BEB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E366D5-350A-43C2-ADAE-BB16A26C35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3211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Man outline">
            <a:extLst>
              <a:ext uri="{FF2B5EF4-FFF2-40B4-BE49-F238E27FC236}">
                <a16:creationId xmlns:a16="http://schemas.microsoft.com/office/drawing/2014/main" id="{D01C8EFC-7D52-0037-765D-7E06CD048E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3950" y="381000"/>
            <a:ext cx="914400" cy="9144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226937F-0BAC-927B-1654-0DCFABCDFA8E}"/>
              </a:ext>
            </a:extLst>
          </p:cNvPr>
          <p:cNvSpPr/>
          <p:nvPr/>
        </p:nvSpPr>
        <p:spPr>
          <a:xfrm>
            <a:off x="4105275" y="552450"/>
            <a:ext cx="1123950" cy="571500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>
                <a:solidFill>
                  <a:schemeClr val="tx1"/>
                </a:solidFill>
              </a:rPr>
              <a:t>Seguridad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46FB03C-F15E-8316-3023-2F1365774098}"/>
              </a:ext>
            </a:extLst>
          </p:cNvPr>
          <p:cNvCxnSpPr>
            <a:cxnSpLocks/>
          </p:cNvCxnSpPr>
          <p:nvPr/>
        </p:nvCxnSpPr>
        <p:spPr>
          <a:xfrm>
            <a:off x="1581150" y="1295400"/>
            <a:ext cx="0" cy="474345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EF851D8-DB4A-FE5A-EFF0-16B026C4CC53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4667250" y="1123950"/>
            <a:ext cx="0" cy="49149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4A8A9BD-C430-FF8A-C5D7-ED5EBB24F546}"/>
              </a:ext>
            </a:extLst>
          </p:cNvPr>
          <p:cNvCxnSpPr/>
          <p:nvPr/>
        </p:nvCxnSpPr>
        <p:spPr>
          <a:xfrm>
            <a:off x="1581150" y="1943100"/>
            <a:ext cx="30861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6724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Man outline">
            <a:extLst>
              <a:ext uri="{FF2B5EF4-FFF2-40B4-BE49-F238E27FC236}">
                <a16:creationId xmlns:a16="http://schemas.microsoft.com/office/drawing/2014/main" id="{772A9FFE-61A1-DA45-2570-810BDB0111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3950" y="381000"/>
            <a:ext cx="914400" cy="9144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3AA51F3-EBDF-5DCE-6B46-4ECC2525D673}"/>
              </a:ext>
            </a:extLst>
          </p:cNvPr>
          <p:cNvSpPr/>
          <p:nvPr/>
        </p:nvSpPr>
        <p:spPr>
          <a:xfrm>
            <a:off x="3105150" y="552450"/>
            <a:ext cx="1123950" cy="571500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Articulos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B7AF84-C54C-7482-05F0-F5CADFEFEAC3}"/>
              </a:ext>
            </a:extLst>
          </p:cNvPr>
          <p:cNvCxnSpPr>
            <a:cxnSpLocks/>
          </p:cNvCxnSpPr>
          <p:nvPr/>
        </p:nvCxnSpPr>
        <p:spPr>
          <a:xfrm>
            <a:off x="1581150" y="1295400"/>
            <a:ext cx="0" cy="22574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6AB7646-34C5-658E-84C6-07DE893C81AD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3667125" y="1123950"/>
            <a:ext cx="0" cy="242887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6BAC656-2218-9969-D7AC-1D60AF546452}"/>
              </a:ext>
            </a:extLst>
          </p:cNvPr>
          <p:cNvCxnSpPr>
            <a:cxnSpLocks/>
          </p:cNvCxnSpPr>
          <p:nvPr/>
        </p:nvCxnSpPr>
        <p:spPr>
          <a:xfrm>
            <a:off x="1581150" y="1666875"/>
            <a:ext cx="20859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B639DCC-F150-8841-69A8-89319AED2D3A}"/>
              </a:ext>
            </a:extLst>
          </p:cNvPr>
          <p:cNvSpPr txBox="1"/>
          <p:nvPr/>
        </p:nvSpPr>
        <p:spPr>
          <a:xfrm>
            <a:off x="1547514" y="1389877"/>
            <a:ext cx="21687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registrarArticulo</a:t>
            </a:r>
            <a:r>
              <a:rPr kumimoji="0" lang="es-C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es-C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datosArticulo</a:t>
            </a:r>
            <a:r>
              <a:rPr kumimoji="0" lang="es-C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EB5F412-E894-2DCC-1A05-5192D8E623C4}"/>
              </a:ext>
            </a:extLst>
          </p:cNvPr>
          <p:cNvSpPr/>
          <p:nvPr/>
        </p:nvSpPr>
        <p:spPr>
          <a:xfrm>
            <a:off x="5791200" y="552450"/>
            <a:ext cx="1123950" cy="571500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Usuario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438FEC4-2E0F-79B9-13EB-FFF79BA09D75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6353175" y="1123950"/>
            <a:ext cx="0" cy="242887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54AA343-5A12-CC7F-6668-DDC5115C1772}"/>
              </a:ext>
            </a:extLst>
          </p:cNvPr>
          <p:cNvCxnSpPr/>
          <p:nvPr/>
        </p:nvCxnSpPr>
        <p:spPr>
          <a:xfrm>
            <a:off x="3667125" y="2085975"/>
            <a:ext cx="26860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33D6F12-1CDE-519C-4C15-B4B6D7C70B14}"/>
              </a:ext>
            </a:extLst>
          </p:cNvPr>
          <p:cNvCxnSpPr/>
          <p:nvPr/>
        </p:nvCxnSpPr>
        <p:spPr>
          <a:xfrm flipH="1">
            <a:off x="3667125" y="2638425"/>
            <a:ext cx="26860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1F7640C-C9AB-655A-FF5A-E7677B9B94B4}"/>
              </a:ext>
            </a:extLst>
          </p:cNvPr>
          <p:cNvCxnSpPr>
            <a:cxnSpLocks/>
          </p:cNvCxnSpPr>
          <p:nvPr/>
        </p:nvCxnSpPr>
        <p:spPr>
          <a:xfrm flipH="1">
            <a:off x="1581151" y="3119827"/>
            <a:ext cx="20859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4CDC3DB-686A-814E-756F-FEB44B1CB3C7}"/>
              </a:ext>
            </a:extLst>
          </p:cNvPr>
          <p:cNvSpPr txBox="1"/>
          <p:nvPr/>
        </p:nvSpPr>
        <p:spPr>
          <a:xfrm>
            <a:off x="3835299" y="2361233"/>
            <a:ext cx="24479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Confirmacion</a:t>
            </a:r>
            <a:r>
              <a:rPr kumimoji="0" lang="es-C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de articulo registrado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7EDC53-0FCF-4397-9184-535A69366A51}"/>
              </a:ext>
            </a:extLst>
          </p:cNvPr>
          <p:cNvSpPr txBox="1"/>
          <p:nvPr/>
        </p:nvSpPr>
        <p:spPr>
          <a:xfrm>
            <a:off x="3974899" y="1809847"/>
            <a:ext cx="21687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registrarArticulo</a:t>
            </a:r>
            <a:r>
              <a:rPr kumimoji="0" lang="es-C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es-C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datosArticulo</a:t>
            </a:r>
            <a:r>
              <a:rPr kumimoji="0" lang="es-C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CADAB1-AFFC-A7D9-B6BB-CE77CA89296D}"/>
              </a:ext>
            </a:extLst>
          </p:cNvPr>
          <p:cNvSpPr txBox="1"/>
          <p:nvPr/>
        </p:nvSpPr>
        <p:spPr>
          <a:xfrm>
            <a:off x="1596627" y="2638232"/>
            <a:ext cx="20704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Confirmacion</a:t>
            </a:r>
            <a:r>
              <a:rPr kumimoji="0" lang="es-C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de articulo registrado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Title 38">
            <a:extLst>
              <a:ext uri="{FF2B5EF4-FFF2-40B4-BE49-F238E27FC236}">
                <a16:creationId xmlns:a16="http://schemas.microsoft.com/office/drawing/2014/main" id="{BDBADB82-A9B5-69AA-7632-B5D152C153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39011" y="1462087"/>
            <a:ext cx="3400425" cy="1909763"/>
          </a:xfrm>
        </p:spPr>
        <p:txBody>
          <a:bodyPr/>
          <a:lstStyle/>
          <a:p>
            <a:r>
              <a:rPr lang="es-CR" dirty="0"/>
              <a:t>Registrar articulo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47681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 descr="Man outline">
            <a:extLst>
              <a:ext uri="{FF2B5EF4-FFF2-40B4-BE49-F238E27FC236}">
                <a16:creationId xmlns:a16="http://schemas.microsoft.com/office/drawing/2014/main" id="{BD2244B5-C67C-DC22-9E7B-98191A0216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3950" y="381000"/>
            <a:ext cx="914400" cy="9144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CD012545-7711-5502-B339-622CB0B44A3E}"/>
              </a:ext>
            </a:extLst>
          </p:cNvPr>
          <p:cNvSpPr/>
          <p:nvPr/>
        </p:nvSpPr>
        <p:spPr>
          <a:xfrm>
            <a:off x="3105150" y="552450"/>
            <a:ext cx="1123950" cy="571500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Articulos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77F12D8-15DD-C5DF-24D5-ACBEB0F15F4E}"/>
              </a:ext>
            </a:extLst>
          </p:cNvPr>
          <p:cNvCxnSpPr>
            <a:cxnSpLocks/>
          </p:cNvCxnSpPr>
          <p:nvPr/>
        </p:nvCxnSpPr>
        <p:spPr>
          <a:xfrm>
            <a:off x="1581150" y="1295400"/>
            <a:ext cx="0" cy="4648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C7944B2-543E-61A4-3E4C-C5A04284027B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3667125" y="1123950"/>
            <a:ext cx="0" cy="481965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630E5181-3357-1BB1-7A0B-4D69069ED4AC}"/>
              </a:ext>
            </a:extLst>
          </p:cNvPr>
          <p:cNvSpPr/>
          <p:nvPr/>
        </p:nvSpPr>
        <p:spPr>
          <a:xfrm>
            <a:off x="5791200" y="552450"/>
            <a:ext cx="1123950" cy="571500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Articulo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4238935-80BF-C1AF-7EF3-BBA9C5886004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6353175" y="1123950"/>
            <a:ext cx="0" cy="481965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8F4F6A9-1EE0-9739-96DC-2ABFA48CC913}"/>
              </a:ext>
            </a:extLst>
          </p:cNvPr>
          <p:cNvCxnSpPr/>
          <p:nvPr/>
        </p:nvCxnSpPr>
        <p:spPr>
          <a:xfrm>
            <a:off x="1581150" y="1714500"/>
            <a:ext cx="20859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6CEA7C7-14D9-2EBB-2420-02E212042CE5}"/>
              </a:ext>
            </a:extLst>
          </p:cNvPr>
          <p:cNvSpPr txBox="1"/>
          <p:nvPr/>
        </p:nvSpPr>
        <p:spPr>
          <a:xfrm>
            <a:off x="1679972" y="1427974"/>
            <a:ext cx="18883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consultarArticulo</a:t>
            </a:r>
            <a:r>
              <a:rPr kumimoji="0" lang="es-C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(articulo)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1B30D37-D699-4BE5-B2CE-B4CF80A7F907}"/>
              </a:ext>
            </a:extLst>
          </p:cNvPr>
          <p:cNvCxnSpPr>
            <a:cxnSpLocks/>
          </p:cNvCxnSpPr>
          <p:nvPr/>
        </p:nvCxnSpPr>
        <p:spPr>
          <a:xfrm>
            <a:off x="3667123" y="2200663"/>
            <a:ext cx="26860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49CECEF-5676-B64E-2230-16ED1293B0B7}"/>
              </a:ext>
            </a:extLst>
          </p:cNvPr>
          <p:cNvSpPr txBox="1"/>
          <p:nvPr/>
        </p:nvSpPr>
        <p:spPr>
          <a:xfrm>
            <a:off x="4063150" y="1923664"/>
            <a:ext cx="18883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consultarArticulo</a:t>
            </a:r>
            <a:r>
              <a:rPr kumimoji="0" lang="es-C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(articulo)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3F585C6-0326-D290-E169-C497409DAAEE}"/>
              </a:ext>
            </a:extLst>
          </p:cNvPr>
          <p:cNvCxnSpPr/>
          <p:nvPr/>
        </p:nvCxnSpPr>
        <p:spPr>
          <a:xfrm flipH="1">
            <a:off x="3667125" y="2686050"/>
            <a:ext cx="26860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160ADEF-45BF-A786-70E7-F5B6CB1E578E}"/>
              </a:ext>
            </a:extLst>
          </p:cNvPr>
          <p:cNvSpPr txBox="1"/>
          <p:nvPr/>
        </p:nvSpPr>
        <p:spPr>
          <a:xfrm>
            <a:off x="4111966" y="2409050"/>
            <a:ext cx="17906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Detalles del articulo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0003E68-4FF1-0D1E-C1EE-778695D2E8ED}"/>
              </a:ext>
            </a:extLst>
          </p:cNvPr>
          <p:cNvCxnSpPr>
            <a:cxnSpLocks/>
          </p:cNvCxnSpPr>
          <p:nvPr/>
        </p:nvCxnSpPr>
        <p:spPr>
          <a:xfrm flipH="1">
            <a:off x="1581150" y="3201178"/>
            <a:ext cx="20764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B10EE410-77E9-4381-F642-7AE5C4F2A8A8}"/>
              </a:ext>
            </a:extLst>
          </p:cNvPr>
          <p:cNvSpPr txBox="1"/>
          <p:nvPr/>
        </p:nvSpPr>
        <p:spPr>
          <a:xfrm>
            <a:off x="1728788" y="2924178"/>
            <a:ext cx="17906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Detalles del articulo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Title 38">
            <a:extLst>
              <a:ext uri="{FF2B5EF4-FFF2-40B4-BE49-F238E27FC236}">
                <a16:creationId xmlns:a16="http://schemas.microsoft.com/office/drawing/2014/main" id="{2D8D8C6A-BC3A-9D69-147D-112191D61C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81950" y="1731168"/>
            <a:ext cx="3400425" cy="1909763"/>
          </a:xfrm>
        </p:spPr>
        <p:txBody>
          <a:bodyPr/>
          <a:lstStyle/>
          <a:p>
            <a:r>
              <a:rPr lang="es-CR" dirty="0"/>
              <a:t>Actualizar articulo</a:t>
            </a:r>
            <a:endParaRPr lang="en-GB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B36DE30-A0E4-6D4E-C778-BF0FEBF66E06}"/>
              </a:ext>
            </a:extLst>
          </p:cNvPr>
          <p:cNvCxnSpPr/>
          <p:nvPr/>
        </p:nvCxnSpPr>
        <p:spPr>
          <a:xfrm>
            <a:off x="1581150" y="3857625"/>
            <a:ext cx="20859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38135B48-5843-1CB4-4AC0-4E0C1BC341BB}"/>
              </a:ext>
            </a:extLst>
          </p:cNvPr>
          <p:cNvSpPr txBox="1"/>
          <p:nvPr/>
        </p:nvSpPr>
        <p:spPr>
          <a:xfrm>
            <a:off x="1972567" y="3429000"/>
            <a:ext cx="1303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actualizarArticulo</a:t>
            </a:r>
            <a:r>
              <a:rPr kumimoji="0" lang="es-C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es-C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datosArticulo</a:t>
            </a:r>
            <a:r>
              <a:rPr kumimoji="0" lang="es-C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21D6ABE-9A08-7F61-1C74-51B7E084EEB5}"/>
              </a:ext>
            </a:extLst>
          </p:cNvPr>
          <p:cNvCxnSpPr>
            <a:cxnSpLocks/>
          </p:cNvCxnSpPr>
          <p:nvPr/>
        </p:nvCxnSpPr>
        <p:spPr>
          <a:xfrm>
            <a:off x="3667126" y="4303067"/>
            <a:ext cx="26860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8A2B0F73-777F-B043-66B5-1DD79595DC91}"/>
              </a:ext>
            </a:extLst>
          </p:cNvPr>
          <p:cNvSpPr txBox="1"/>
          <p:nvPr/>
        </p:nvSpPr>
        <p:spPr>
          <a:xfrm>
            <a:off x="3852858" y="4026066"/>
            <a:ext cx="23089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actualizarArticulo</a:t>
            </a:r>
            <a:r>
              <a:rPr kumimoji="0" lang="es-C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es-C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datosArticulo</a:t>
            </a:r>
            <a:r>
              <a:rPr kumimoji="0" lang="es-C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1E222CA-9792-9D6E-E240-43020479F55A}"/>
              </a:ext>
            </a:extLst>
          </p:cNvPr>
          <p:cNvCxnSpPr/>
          <p:nvPr/>
        </p:nvCxnSpPr>
        <p:spPr>
          <a:xfrm flipH="1">
            <a:off x="3651648" y="4965046"/>
            <a:ext cx="26860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43B304F-CE2B-C524-804B-BE62A275EBB8}"/>
              </a:ext>
            </a:extLst>
          </p:cNvPr>
          <p:cNvCxnSpPr>
            <a:cxnSpLocks/>
          </p:cNvCxnSpPr>
          <p:nvPr/>
        </p:nvCxnSpPr>
        <p:spPr>
          <a:xfrm flipH="1">
            <a:off x="1565674" y="5446448"/>
            <a:ext cx="20859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2447AC70-E214-3BE3-4C4E-AC99BB670D0A}"/>
              </a:ext>
            </a:extLst>
          </p:cNvPr>
          <p:cNvSpPr txBox="1"/>
          <p:nvPr/>
        </p:nvSpPr>
        <p:spPr>
          <a:xfrm>
            <a:off x="3965894" y="4707832"/>
            <a:ext cx="2082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Confirmacion</a:t>
            </a:r>
            <a:r>
              <a:rPr kumimoji="0" lang="es-C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de actualizacion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3FB29D2-4763-1A26-8188-BB04A27A87C5}"/>
              </a:ext>
            </a:extLst>
          </p:cNvPr>
          <p:cNvSpPr txBox="1"/>
          <p:nvPr/>
        </p:nvSpPr>
        <p:spPr>
          <a:xfrm>
            <a:off x="1588887" y="5184796"/>
            <a:ext cx="20704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Confirmacion</a:t>
            </a:r>
            <a:r>
              <a:rPr kumimoji="0" lang="es-C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de actualizacion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03362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 descr="Man outline">
            <a:extLst>
              <a:ext uri="{FF2B5EF4-FFF2-40B4-BE49-F238E27FC236}">
                <a16:creationId xmlns:a16="http://schemas.microsoft.com/office/drawing/2014/main" id="{BD2244B5-C67C-DC22-9E7B-98191A0216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3950" y="381000"/>
            <a:ext cx="914400" cy="9144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CD012545-7711-5502-B339-622CB0B44A3E}"/>
              </a:ext>
            </a:extLst>
          </p:cNvPr>
          <p:cNvSpPr/>
          <p:nvPr/>
        </p:nvSpPr>
        <p:spPr>
          <a:xfrm>
            <a:off x="3105150" y="552450"/>
            <a:ext cx="1123950" cy="571500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Articulos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77F12D8-15DD-C5DF-24D5-ACBEB0F15F4E}"/>
              </a:ext>
            </a:extLst>
          </p:cNvPr>
          <p:cNvCxnSpPr>
            <a:cxnSpLocks/>
          </p:cNvCxnSpPr>
          <p:nvPr/>
        </p:nvCxnSpPr>
        <p:spPr>
          <a:xfrm>
            <a:off x="1581150" y="1295400"/>
            <a:ext cx="0" cy="4648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C7944B2-543E-61A4-3E4C-C5A04284027B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3667125" y="1123950"/>
            <a:ext cx="0" cy="481965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630E5181-3357-1BB1-7A0B-4D69069ED4AC}"/>
              </a:ext>
            </a:extLst>
          </p:cNvPr>
          <p:cNvSpPr/>
          <p:nvPr/>
        </p:nvSpPr>
        <p:spPr>
          <a:xfrm>
            <a:off x="5791200" y="552450"/>
            <a:ext cx="1123950" cy="571500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Articulo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4238935-80BF-C1AF-7EF3-BBA9C5886004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6353175" y="1123950"/>
            <a:ext cx="0" cy="481965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8F4F6A9-1EE0-9739-96DC-2ABFA48CC913}"/>
              </a:ext>
            </a:extLst>
          </p:cNvPr>
          <p:cNvCxnSpPr/>
          <p:nvPr/>
        </p:nvCxnSpPr>
        <p:spPr>
          <a:xfrm>
            <a:off x="1581150" y="1714500"/>
            <a:ext cx="20859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6CEA7C7-14D9-2EBB-2420-02E212042CE5}"/>
              </a:ext>
            </a:extLst>
          </p:cNvPr>
          <p:cNvSpPr txBox="1"/>
          <p:nvPr/>
        </p:nvSpPr>
        <p:spPr>
          <a:xfrm>
            <a:off x="1679972" y="1427974"/>
            <a:ext cx="18883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consultarArticulo</a:t>
            </a:r>
            <a:r>
              <a:rPr kumimoji="0" lang="es-C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(articulo)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1B30D37-D699-4BE5-B2CE-B4CF80A7F907}"/>
              </a:ext>
            </a:extLst>
          </p:cNvPr>
          <p:cNvCxnSpPr>
            <a:cxnSpLocks/>
          </p:cNvCxnSpPr>
          <p:nvPr/>
        </p:nvCxnSpPr>
        <p:spPr>
          <a:xfrm>
            <a:off x="3667123" y="2200663"/>
            <a:ext cx="26860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49CECEF-5676-B64E-2230-16ED1293B0B7}"/>
              </a:ext>
            </a:extLst>
          </p:cNvPr>
          <p:cNvSpPr txBox="1"/>
          <p:nvPr/>
        </p:nvSpPr>
        <p:spPr>
          <a:xfrm>
            <a:off x="4063150" y="1923664"/>
            <a:ext cx="18883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consultarArticulo</a:t>
            </a:r>
            <a:r>
              <a:rPr kumimoji="0" lang="es-C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(articulo)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3F585C6-0326-D290-E169-C497409DAAEE}"/>
              </a:ext>
            </a:extLst>
          </p:cNvPr>
          <p:cNvCxnSpPr/>
          <p:nvPr/>
        </p:nvCxnSpPr>
        <p:spPr>
          <a:xfrm flipH="1">
            <a:off x="3667125" y="2686050"/>
            <a:ext cx="26860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160ADEF-45BF-A786-70E7-F5B6CB1E578E}"/>
              </a:ext>
            </a:extLst>
          </p:cNvPr>
          <p:cNvSpPr txBox="1"/>
          <p:nvPr/>
        </p:nvSpPr>
        <p:spPr>
          <a:xfrm>
            <a:off x="4111966" y="2409050"/>
            <a:ext cx="17906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Detalles del articulo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0003E68-4FF1-0D1E-C1EE-778695D2E8ED}"/>
              </a:ext>
            </a:extLst>
          </p:cNvPr>
          <p:cNvCxnSpPr>
            <a:cxnSpLocks/>
          </p:cNvCxnSpPr>
          <p:nvPr/>
        </p:nvCxnSpPr>
        <p:spPr>
          <a:xfrm flipH="1">
            <a:off x="1581150" y="3201178"/>
            <a:ext cx="20764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B10EE410-77E9-4381-F642-7AE5C4F2A8A8}"/>
              </a:ext>
            </a:extLst>
          </p:cNvPr>
          <p:cNvSpPr txBox="1"/>
          <p:nvPr/>
        </p:nvSpPr>
        <p:spPr>
          <a:xfrm>
            <a:off x="1728788" y="2924178"/>
            <a:ext cx="17906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Detalles del articulo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Title 38">
            <a:extLst>
              <a:ext uri="{FF2B5EF4-FFF2-40B4-BE49-F238E27FC236}">
                <a16:creationId xmlns:a16="http://schemas.microsoft.com/office/drawing/2014/main" id="{2D8D8C6A-BC3A-9D69-147D-112191D61C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81950" y="1731168"/>
            <a:ext cx="3400425" cy="1909763"/>
          </a:xfrm>
        </p:spPr>
        <p:txBody>
          <a:bodyPr/>
          <a:lstStyle/>
          <a:p>
            <a:r>
              <a:rPr lang="es-CR" dirty="0"/>
              <a:t>Desactivar articulo</a:t>
            </a:r>
            <a:endParaRPr lang="en-GB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B36DE30-A0E4-6D4E-C778-BF0FEBF66E06}"/>
              </a:ext>
            </a:extLst>
          </p:cNvPr>
          <p:cNvCxnSpPr/>
          <p:nvPr/>
        </p:nvCxnSpPr>
        <p:spPr>
          <a:xfrm>
            <a:off x="1581150" y="3857625"/>
            <a:ext cx="20859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38135B48-5843-1CB4-4AC0-4E0C1BC341BB}"/>
              </a:ext>
            </a:extLst>
          </p:cNvPr>
          <p:cNvSpPr txBox="1"/>
          <p:nvPr/>
        </p:nvSpPr>
        <p:spPr>
          <a:xfrm>
            <a:off x="1972567" y="3429000"/>
            <a:ext cx="1303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desactivarArticulo</a:t>
            </a:r>
            <a:r>
              <a:rPr kumimoji="0" lang="es-C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(articulo)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21D6ABE-9A08-7F61-1C74-51B7E084EEB5}"/>
              </a:ext>
            </a:extLst>
          </p:cNvPr>
          <p:cNvCxnSpPr>
            <a:cxnSpLocks/>
          </p:cNvCxnSpPr>
          <p:nvPr/>
        </p:nvCxnSpPr>
        <p:spPr>
          <a:xfrm>
            <a:off x="3667126" y="4303067"/>
            <a:ext cx="26860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8A2B0F73-777F-B043-66B5-1DD79595DC91}"/>
              </a:ext>
            </a:extLst>
          </p:cNvPr>
          <p:cNvSpPr txBox="1"/>
          <p:nvPr/>
        </p:nvSpPr>
        <p:spPr>
          <a:xfrm>
            <a:off x="3852858" y="4026066"/>
            <a:ext cx="23089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desactivarArticulo</a:t>
            </a:r>
            <a:r>
              <a:rPr kumimoji="0" lang="es-C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(articulo)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1E222CA-9792-9D6E-E240-43020479F55A}"/>
              </a:ext>
            </a:extLst>
          </p:cNvPr>
          <p:cNvCxnSpPr/>
          <p:nvPr/>
        </p:nvCxnSpPr>
        <p:spPr>
          <a:xfrm flipH="1">
            <a:off x="3651648" y="4965046"/>
            <a:ext cx="26860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43B304F-CE2B-C524-804B-BE62A275EBB8}"/>
              </a:ext>
            </a:extLst>
          </p:cNvPr>
          <p:cNvCxnSpPr>
            <a:cxnSpLocks/>
          </p:cNvCxnSpPr>
          <p:nvPr/>
        </p:nvCxnSpPr>
        <p:spPr>
          <a:xfrm flipH="1">
            <a:off x="1565674" y="5446448"/>
            <a:ext cx="20859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2447AC70-E214-3BE3-4C4E-AC99BB670D0A}"/>
              </a:ext>
            </a:extLst>
          </p:cNvPr>
          <p:cNvSpPr txBox="1"/>
          <p:nvPr/>
        </p:nvSpPr>
        <p:spPr>
          <a:xfrm>
            <a:off x="3965894" y="4707832"/>
            <a:ext cx="2082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Confirmacion</a:t>
            </a:r>
            <a:r>
              <a:rPr kumimoji="0" lang="es-C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de actualizacion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3FB29D2-4763-1A26-8188-BB04A27A87C5}"/>
              </a:ext>
            </a:extLst>
          </p:cNvPr>
          <p:cNvSpPr txBox="1"/>
          <p:nvPr/>
        </p:nvSpPr>
        <p:spPr>
          <a:xfrm>
            <a:off x="1588887" y="5184796"/>
            <a:ext cx="20704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Confirmacion</a:t>
            </a:r>
            <a:r>
              <a:rPr kumimoji="0" lang="es-C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de actualizacion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14293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 descr="Man outline">
            <a:extLst>
              <a:ext uri="{FF2B5EF4-FFF2-40B4-BE49-F238E27FC236}">
                <a16:creationId xmlns:a16="http://schemas.microsoft.com/office/drawing/2014/main" id="{BD2244B5-C67C-DC22-9E7B-98191A0216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3950" y="381000"/>
            <a:ext cx="914400" cy="9144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CD012545-7711-5502-B339-622CB0B44A3E}"/>
              </a:ext>
            </a:extLst>
          </p:cNvPr>
          <p:cNvSpPr/>
          <p:nvPr/>
        </p:nvSpPr>
        <p:spPr>
          <a:xfrm>
            <a:off x="3105150" y="552450"/>
            <a:ext cx="1123950" cy="571500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Movimiento articulo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77F12D8-15DD-C5DF-24D5-ACBEB0F15F4E}"/>
              </a:ext>
            </a:extLst>
          </p:cNvPr>
          <p:cNvCxnSpPr>
            <a:cxnSpLocks/>
          </p:cNvCxnSpPr>
          <p:nvPr/>
        </p:nvCxnSpPr>
        <p:spPr>
          <a:xfrm>
            <a:off x="1581150" y="1295400"/>
            <a:ext cx="0" cy="4648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C7944B2-543E-61A4-3E4C-C5A04284027B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3667125" y="1123950"/>
            <a:ext cx="0" cy="481965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630E5181-3357-1BB1-7A0B-4D69069ED4AC}"/>
              </a:ext>
            </a:extLst>
          </p:cNvPr>
          <p:cNvSpPr/>
          <p:nvPr/>
        </p:nvSpPr>
        <p:spPr>
          <a:xfrm>
            <a:off x="5791200" y="552450"/>
            <a:ext cx="1123950" cy="571500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Movimiento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4238935-80BF-C1AF-7EF3-BBA9C5886004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6353175" y="1123950"/>
            <a:ext cx="0" cy="481965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8F4F6A9-1EE0-9739-96DC-2ABFA48CC913}"/>
              </a:ext>
            </a:extLst>
          </p:cNvPr>
          <p:cNvCxnSpPr/>
          <p:nvPr/>
        </p:nvCxnSpPr>
        <p:spPr>
          <a:xfrm>
            <a:off x="1581150" y="1714500"/>
            <a:ext cx="20859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6CEA7C7-14D9-2EBB-2420-02E212042CE5}"/>
              </a:ext>
            </a:extLst>
          </p:cNvPr>
          <p:cNvSpPr txBox="1"/>
          <p:nvPr/>
        </p:nvSpPr>
        <p:spPr>
          <a:xfrm>
            <a:off x="1679972" y="1427974"/>
            <a:ext cx="18883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consultarArticulo</a:t>
            </a:r>
            <a:r>
              <a:rPr kumimoji="0" lang="es-C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(articulo)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1B30D37-D699-4BE5-B2CE-B4CF80A7F907}"/>
              </a:ext>
            </a:extLst>
          </p:cNvPr>
          <p:cNvCxnSpPr>
            <a:cxnSpLocks/>
          </p:cNvCxnSpPr>
          <p:nvPr/>
        </p:nvCxnSpPr>
        <p:spPr>
          <a:xfrm>
            <a:off x="3667123" y="2200663"/>
            <a:ext cx="26860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49CECEF-5676-B64E-2230-16ED1293B0B7}"/>
              </a:ext>
            </a:extLst>
          </p:cNvPr>
          <p:cNvSpPr txBox="1"/>
          <p:nvPr/>
        </p:nvSpPr>
        <p:spPr>
          <a:xfrm>
            <a:off x="4063150" y="1923664"/>
            <a:ext cx="18883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consultarArticulo</a:t>
            </a:r>
            <a:r>
              <a:rPr kumimoji="0" lang="es-C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(articulo)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3F585C6-0326-D290-E169-C497409DAAEE}"/>
              </a:ext>
            </a:extLst>
          </p:cNvPr>
          <p:cNvCxnSpPr/>
          <p:nvPr/>
        </p:nvCxnSpPr>
        <p:spPr>
          <a:xfrm flipH="1">
            <a:off x="3667125" y="2686050"/>
            <a:ext cx="26860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160ADEF-45BF-A786-70E7-F5B6CB1E578E}"/>
              </a:ext>
            </a:extLst>
          </p:cNvPr>
          <p:cNvSpPr txBox="1"/>
          <p:nvPr/>
        </p:nvSpPr>
        <p:spPr>
          <a:xfrm>
            <a:off x="4111966" y="2409050"/>
            <a:ext cx="17906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Detalles del articulo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0003E68-4FF1-0D1E-C1EE-778695D2E8ED}"/>
              </a:ext>
            </a:extLst>
          </p:cNvPr>
          <p:cNvCxnSpPr>
            <a:cxnSpLocks/>
          </p:cNvCxnSpPr>
          <p:nvPr/>
        </p:nvCxnSpPr>
        <p:spPr>
          <a:xfrm flipH="1">
            <a:off x="1581150" y="3201178"/>
            <a:ext cx="20764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B10EE410-77E9-4381-F642-7AE5C4F2A8A8}"/>
              </a:ext>
            </a:extLst>
          </p:cNvPr>
          <p:cNvSpPr txBox="1"/>
          <p:nvPr/>
        </p:nvSpPr>
        <p:spPr>
          <a:xfrm>
            <a:off x="1728788" y="2924178"/>
            <a:ext cx="17906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Detalles del articulo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Title 38">
            <a:extLst>
              <a:ext uri="{FF2B5EF4-FFF2-40B4-BE49-F238E27FC236}">
                <a16:creationId xmlns:a16="http://schemas.microsoft.com/office/drawing/2014/main" id="{2D8D8C6A-BC3A-9D69-147D-112191D61C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81950" y="1731168"/>
            <a:ext cx="3400425" cy="1909763"/>
          </a:xfrm>
        </p:spPr>
        <p:txBody>
          <a:bodyPr>
            <a:normAutofit fontScale="90000"/>
          </a:bodyPr>
          <a:lstStyle/>
          <a:p>
            <a:r>
              <a:rPr lang="es-CR" dirty="0"/>
              <a:t>Registrar ingreso de un articulo</a:t>
            </a:r>
            <a:endParaRPr lang="en-GB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B36DE30-A0E4-6D4E-C778-BF0FEBF66E06}"/>
              </a:ext>
            </a:extLst>
          </p:cNvPr>
          <p:cNvCxnSpPr/>
          <p:nvPr/>
        </p:nvCxnSpPr>
        <p:spPr>
          <a:xfrm>
            <a:off x="1581150" y="3857625"/>
            <a:ext cx="20859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38135B48-5843-1CB4-4AC0-4E0C1BC341BB}"/>
              </a:ext>
            </a:extLst>
          </p:cNvPr>
          <p:cNvSpPr txBox="1"/>
          <p:nvPr/>
        </p:nvSpPr>
        <p:spPr>
          <a:xfrm>
            <a:off x="1751707" y="3462829"/>
            <a:ext cx="17448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s-CR" sz="1200" dirty="0" err="1">
                <a:solidFill>
                  <a:prstClr val="black"/>
                </a:solidFill>
              </a:rPr>
              <a:t>ingresarArticulo</a:t>
            </a:r>
            <a:r>
              <a:rPr lang="es-CR" sz="1200" dirty="0">
                <a:solidFill>
                  <a:prstClr val="black"/>
                </a:solidFill>
              </a:rPr>
              <a:t>(Articulo, cantidad)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21D6ABE-9A08-7F61-1C74-51B7E084EEB5}"/>
              </a:ext>
            </a:extLst>
          </p:cNvPr>
          <p:cNvCxnSpPr>
            <a:cxnSpLocks/>
          </p:cNvCxnSpPr>
          <p:nvPr/>
        </p:nvCxnSpPr>
        <p:spPr>
          <a:xfrm>
            <a:off x="3667126" y="4303067"/>
            <a:ext cx="26860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8A2B0F73-777F-B043-66B5-1DD79595DC91}"/>
              </a:ext>
            </a:extLst>
          </p:cNvPr>
          <p:cNvSpPr txBox="1"/>
          <p:nvPr/>
        </p:nvSpPr>
        <p:spPr>
          <a:xfrm>
            <a:off x="3852857" y="3857625"/>
            <a:ext cx="23089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s-CR" sz="1200" dirty="0" err="1">
                <a:solidFill>
                  <a:prstClr val="black"/>
                </a:solidFill>
              </a:rPr>
              <a:t>ingresarArticulo</a:t>
            </a:r>
            <a:r>
              <a:rPr lang="es-CR" sz="1200" dirty="0">
                <a:solidFill>
                  <a:prstClr val="black"/>
                </a:solidFill>
              </a:rPr>
              <a:t>(Articulo, cantidad)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1E222CA-9792-9D6E-E240-43020479F55A}"/>
              </a:ext>
            </a:extLst>
          </p:cNvPr>
          <p:cNvCxnSpPr/>
          <p:nvPr/>
        </p:nvCxnSpPr>
        <p:spPr>
          <a:xfrm flipH="1">
            <a:off x="3651648" y="4965046"/>
            <a:ext cx="26860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43B304F-CE2B-C524-804B-BE62A275EBB8}"/>
              </a:ext>
            </a:extLst>
          </p:cNvPr>
          <p:cNvCxnSpPr>
            <a:cxnSpLocks/>
          </p:cNvCxnSpPr>
          <p:nvPr/>
        </p:nvCxnSpPr>
        <p:spPr>
          <a:xfrm flipH="1">
            <a:off x="1565674" y="5446448"/>
            <a:ext cx="20859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2447AC70-E214-3BE3-4C4E-AC99BB670D0A}"/>
              </a:ext>
            </a:extLst>
          </p:cNvPr>
          <p:cNvSpPr txBox="1"/>
          <p:nvPr/>
        </p:nvSpPr>
        <p:spPr>
          <a:xfrm>
            <a:off x="3965894" y="4707832"/>
            <a:ext cx="2082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Confirmacion</a:t>
            </a:r>
            <a:r>
              <a:rPr kumimoji="0" lang="es-C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de actualizacion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3FB29D2-4763-1A26-8188-BB04A27A87C5}"/>
              </a:ext>
            </a:extLst>
          </p:cNvPr>
          <p:cNvSpPr txBox="1"/>
          <p:nvPr/>
        </p:nvSpPr>
        <p:spPr>
          <a:xfrm>
            <a:off x="1588887" y="5184796"/>
            <a:ext cx="20704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Confirmacion</a:t>
            </a:r>
            <a:r>
              <a:rPr kumimoji="0" lang="es-C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de actualizacion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19407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 descr="Man outline">
            <a:extLst>
              <a:ext uri="{FF2B5EF4-FFF2-40B4-BE49-F238E27FC236}">
                <a16:creationId xmlns:a16="http://schemas.microsoft.com/office/drawing/2014/main" id="{BD2244B5-C67C-DC22-9E7B-98191A0216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3950" y="381000"/>
            <a:ext cx="914400" cy="9144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CD012545-7711-5502-B339-622CB0B44A3E}"/>
              </a:ext>
            </a:extLst>
          </p:cNvPr>
          <p:cNvSpPr/>
          <p:nvPr/>
        </p:nvSpPr>
        <p:spPr>
          <a:xfrm>
            <a:off x="3105150" y="552450"/>
            <a:ext cx="1123950" cy="571500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Movimiento articulo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77F12D8-15DD-C5DF-24D5-ACBEB0F15F4E}"/>
              </a:ext>
            </a:extLst>
          </p:cNvPr>
          <p:cNvCxnSpPr>
            <a:cxnSpLocks/>
          </p:cNvCxnSpPr>
          <p:nvPr/>
        </p:nvCxnSpPr>
        <p:spPr>
          <a:xfrm>
            <a:off x="1581150" y="1295400"/>
            <a:ext cx="0" cy="4648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C7944B2-543E-61A4-3E4C-C5A04284027B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3667125" y="1123950"/>
            <a:ext cx="0" cy="481965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630E5181-3357-1BB1-7A0B-4D69069ED4AC}"/>
              </a:ext>
            </a:extLst>
          </p:cNvPr>
          <p:cNvSpPr/>
          <p:nvPr/>
        </p:nvSpPr>
        <p:spPr>
          <a:xfrm>
            <a:off x="5791200" y="552450"/>
            <a:ext cx="1123950" cy="571500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Movimiento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4238935-80BF-C1AF-7EF3-BBA9C5886004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6353175" y="1123950"/>
            <a:ext cx="0" cy="481965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8F4F6A9-1EE0-9739-96DC-2ABFA48CC913}"/>
              </a:ext>
            </a:extLst>
          </p:cNvPr>
          <p:cNvCxnSpPr/>
          <p:nvPr/>
        </p:nvCxnSpPr>
        <p:spPr>
          <a:xfrm>
            <a:off x="1581150" y="1714500"/>
            <a:ext cx="20859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6CEA7C7-14D9-2EBB-2420-02E212042CE5}"/>
              </a:ext>
            </a:extLst>
          </p:cNvPr>
          <p:cNvSpPr txBox="1"/>
          <p:nvPr/>
        </p:nvSpPr>
        <p:spPr>
          <a:xfrm>
            <a:off x="1679972" y="1427974"/>
            <a:ext cx="18883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consultarArticulo</a:t>
            </a:r>
            <a:r>
              <a:rPr kumimoji="0" lang="es-C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(articulo)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1B30D37-D699-4BE5-B2CE-B4CF80A7F907}"/>
              </a:ext>
            </a:extLst>
          </p:cNvPr>
          <p:cNvCxnSpPr>
            <a:cxnSpLocks/>
          </p:cNvCxnSpPr>
          <p:nvPr/>
        </p:nvCxnSpPr>
        <p:spPr>
          <a:xfrm>
            <a:off x="3667123" y="2200663"/>
            <a:ext cx="26860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49CECEF-5676-B64E-2230-16ED1293B0B7}"/>
              </a:ext>
            </a:extLst>
          </p:cNvPr>
          <p:cNvSpPr txBox="1"/>
          <p:nvPr/>
        </p:nvSpPr>
        <p:spPr>
          <a:xfrm>
            <a:off x="4063150" y="1923664"/>
            <a:ext cx="18883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consultarArticulo</a:t>
            </a:r>
            <a:r>
              <a:rPr kumimoji="0" lang="es-C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(articulo)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3F585C6-0326-D290-E169-C497409DAAEE}"/>
              </a:ext>
            </a:extLst>
          </p:cNvPr>
          <p:cNvCxnSpPr/>
          <p:nvPr/>
        </p:nvCxnSpPr>
        <p:spPr>
          <a:xfrm flipH="1">
            <a:off x="3667125" y="2686050"/>
            <a:ext cx="26860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160ADEF-45BF-A786-70E7-F5B6CB1E578E}"/>
              </a:ext>
            </a:extLst>
          </p:cNvPr>
          <p:cNvSpPr txBox="1"/>
          <p:nvPr/>
        </p:nvSpPr>
        <p:spPr>
          <a:xfrm>
            <a:off x="4111966" y="2409050"/>
            <a:ext cx="17906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Detalles del articulo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0003E68-4FF1-0D1E-C1EE-778695D2E8ED}"/>
              </a:ext>
            </a:extLst>
          </p:cNvPr>
          <p:cNvCxnSpPr>
            <a:cxnSpLocks/>
          </p:cNvCxnSpPr>
          <p:nvPr/>
        </p:nvCxnSpPr>
        <p:spPr>
          <a:xfrm flipH="1">
            <a:off x="1581150" y="3201178"/>
            <a:ext cx="20764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B10EE410-77E9-4381-F642-7AE5C4F2A8A8}"/>
              </a:ext>
            </a:extLst>
          </p:cNvPr>
          <p:cNvSpPr txBox="1"/>
          <p:nvPr/>
        </p:nvSpPr>
        <p:spPr>
          <a:xfrm>
            <a:off x="1728788" y="2924178"/>
            <a:ext cx="17906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Detalles del articulo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Title 38">
            <a:extLst>
              <a:ext uri="{FF2B5EF4-FFF2-40B4-BE49-F238E27FC236}">
                <a16:creationId xmlns:a16="http://schemas.microsoft.com/office/drawing/2014/main" id="{2D8D8C6A-BC3A-9D69-147D-112191D61C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81950" y="1731168"/>
            <a:ext cx="3400425" cy="1909763"/>
          </a:xfrm>
        </p:spPr>
        <p:txBody>
          <a:bodyPr>
            <a:normAutofit fontScale="90000"/>
          </a:bodyPr>
          <a:lstStyle/>
          <a:p>
            <a:r>
              <a:rPr lang="es-CR" dirty="0"/>
              <a:t>Registrar salida de un articulo</a:t>
            </a:r>
            <a:endParaRPr lang="en-GB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B36DE30-A0E4-6D4E-C778-BF0FEBF66E06}"/>
              </a:ext>
            </a:extLst>
          </p:cNvPr>
          <p:cNvCxnSpPr/>
          <p:nvPr/>
        </p:nvCxnSpPr>
        <p:spPr>
          <a:xfrm>
            <a:off x="1581150" y="3857625"/>
            <a:ext cx="20859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38135B48-5843-1CB4-4AC0-4E0C1BC341BB}"/>
              </a:ext>
            </a:extLst>
          </p:cNvPr>
          <p:cNvSpPr txBox="1"/>
          <p:nvPr/>
        </p:nvSpPr>
        <p:spPr>
          <a:xfrm>
            <a:off x="1751707" y="3462829"/>
            <a:ext cx="17448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s-CR" sz="1200" dirty="0" err="1">
                <a:solidFill>
                  <a:prstClr val="black"/>
                </a:solidFill>
              </a:rPr>
              <a:t>salidaArticulo</a:t>
            </a:r>
            <a:r>
              <a:rPr lang="es-CR" sz="1200" dirty="0">
                <a:solidFill>
                  <a:prstClr val="black"/>
                </a:solidFill>
              </a:rPr>
              <a:t>(Articulo, cantidad)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21D6ABE-9A08-7F61-1C74-51B7E084EEB5}"/>
              </a:ext>
            </a:extLst>
          </p:cNvPr>
          <p:cNvCxnSpPr>
            <a:cxnSpLocks/>
          </p:cNvCxnSpPr>
          <p:nvPr/>
        </p:nvCxnSpPr>
        <p:spPr>
          <a:xfrm>
            <a:off x="3667126" y="4303067"/>
            <a:ext cx="26860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8A2B0F73-777F-B043-66B5-1DD79595DC91}"/>
              </a:ext>
            </a:extLst>
          </p:cNvPr>
          <p:cNvSpPr txBox="1"/>
          <p:nvPr/>
        </p:nvSpPr>
        <p:spPr>
          <a:xfrm>
            <a:off x="3852857" y="3857625"/>
            <a:ext cx="23089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s-CR" sz="1200" dirty="0" err="1">
                <a:solidFill>
                  <a:prstClr val="black"/>
                </a:solidFill>
              </a:rPr>
              <a:t>salidaArticulo</a:t>
            </a:r>
            <a:r>
              <a:rPr lang="es-CR" sz="1200" dirty="0">
                <a:solidFill>
                  <a:prstClr val="black"/>
                </a:solidFill>
              </a:rPr>
              <a:t>(Articulo, cantidad)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1E222CA-9792-9D6E-E240-43020479F55A}"/>
              </a:ext>
            </a:extLst>
          </p:cNvPr>
          <p:cNvCxnSpPr/>
          <p:nvPr/>
        </p:nvCxnSpPr>
        <p:spPr>
          <a:xfrm flipH="1">
            <a:off x="3651648" y="4965046"/>
            <a:ext cx="26860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43B304F-CE2B-C524-804B-BE62A275EBB8}"/>
              </a:ext>
            </a:extLst>
          </p:cNvPr>
          <p:cNvCxnSpPr>
            <a:cxnSpLocks/>
          </p:cNvCxnSpPr>
          <p:nvPr/>
        </p:nvCxnSpPr>
        <p:spPr>
          <a:xfrm flipH="1">
            <a:off x="1565674" y="5446448"/>
            <a:ext cx="20859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2447AC70-E214-3BE3-4C4E-AC99BB670D0A}"/>
              </a:ext>
            </a:extLst>
          </p:cNvPr>
          <p:cNvSpPr txBox="1"/>
          <p:nvPr/>
        </p:nvSpPr>
        <p:spPr>
          <a:xfrm>
            <a:off x="3965894" y="4707832"/>
            <a:ext cx="2082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Confirmacion</a:t>
            </a:r>
            <a:r>
              <a:rPr kumimoji="0" lang="es-C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de actualizacion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3FB29D2-4763-1A26-8188-BB04A27A87C5}"/>
              </a:ext>
            </a:extLst>
          </p:cNvPr>
          <p:cNvSpPr txBox="1"/>
          <p:nvPr/>
        </p:nvSpPr>
        <p:spPr>
          <a:xfrm>
            <a:off x="1588887" y="5184796"/>
            <a:ext cx="20704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Confirmacion</a:t>
            </a:r>
            <a:r>
              <a:rPr kumimoji="0" lang="es-C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de actualizacion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48074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 descr="Man outline">
            <a:extLst>
              <a:ext uri="{FF2B5EF4-FFF2-40B4-BE49-F238E27FC236}">
                <a16:creationId xmlns:a16="http://schemas.microsoft.com/office/drawing/2014/main" id="{BD2244B5-C67C-DC22-9E7B-98191A0216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3950" y="381000"/>
            <a:ext cx="914400" cy="9144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CD012545-7711-5502-B339-622CB0B44A3E}"/>
              </a:ext>
            </a:extLst>
          </p:cNvPr>
          <p:cNvSpPr/>
          <p:nvPr/>
        </p:nvSpPr>
        <p:spPr>
          <a:xfrm>
            <a:off x="3105150" y="552450"/>
            <a:ext cx="1123950" cy="571500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Movimiento articulo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77F12D8-15DD-C5DF-24D5-ACBEB0F15F4E}"/>
              </a:ext>
            </a:extLst>
          </p:cNvPr>
          <p:cNvCxnSpPr>
            <a:cxnSpLocks/>
          </p:cNvCxnSpPr>
          <p:nvPr/>
        </p:nvCxnSpPr>
        <p:spPr>
          <a:xfrm>
            <a:off x="1581150" y="1295400"/>
            <a:ext cx="0" cy="4648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C7944B2-543E-61A4-3E4C-C5A04284027B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3667125" y="1123950"/>
            <a:ext cx="0" cy="481965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630E5181-3357-1BB1-7A0B-4D69069ED4AC}"/>
              </a:ext>
            </a:extLst>
          </p:cNvPr>
          <p:cNvSpPr/>
          <p:nvPr/>
        </p:nvSpPr>
        <p:spPr>
          <a:xfrm>
            <a:off x="5791200" y="552450"/>
            <a:ext cx="1123950" cy="571500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Movimiento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4238935-80BF-C1AF-7EF3-BBA9C5886004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6353175" y="1123950"/>
            <a:ext cx="0" cy="481965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8F4F6A9-1EE0-9739-96DC-2ABFA48CC913}"/>
              </a:ext>
            </a:extLst>
          </p:cNvPr>
          <p:cNvCxnSpPr/>
          <p:nvPr/>
        </p:nvCxnSpPr>
        <p:spPr>
          <a:xfrm>
            <a:off x="1581150" y="1714500"/>
            <a:ext cx="20859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6CEA7C7-14D9-2EBB-2420-02E212042CE5}"/>
              </a:ext>
            </a:extLst>
          </p:cNvPr>
          <p:cNvSpPr txBox="1"/>
          <p:nvPr/>
        </p:nvSpPr>
        <p:spPr>
          <a:xfrm>
            <a:off x="1679972" y="1427974"/>
            <a:ext cx="18883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consultarArticulo</a:t>
            </a:r>
            <a:r>
              <a:rPr kumimoji="0" lang="es-C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(articulo)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1B30D37-D699-4BE5-B2CE-B4CF80A7F907}"/>
              </a:ext>
            </a:extLst>
          </p:cNvPr>
          <p:cNvCxnSpPr>
            <a:cxnSpLocks/>
          </p:cNvCxnSpPr>
          <p:nvPr/>
        </p:nvCxnSpPr>
        <p:spPr>
          <a:xfrm>
            <a:off x="3667123" y="2200663"/>
            <a:ext cx="26860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49CECEF-5676-B64E-2230-16ED1293B0B7}"/>
              </a:ext>
            </a:extLst>
          </p:cNvPr>
          <p:cNvSpPr txBox="1"/>
          <p:nvPr/>
        </p:nvSpPr>
        <p:spPr>
          <a:xfrm>
            <a:off x="4063150" y="1923664"/>
            <a:ext cx="18883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consultarArticulo</a:t>
            </a:r>
            <a:r>
              <a:rPr kumimoji="0" lang="es-C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(articulo)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3F585C6-0326-D290-E169-C497409DAAEE}"/>
              </a:ext>
            </a:extLst>
          </p:cNvPr>
          <p:cNvCxnSpPr/>
          <p:nvPr/>
        </p:nvCxnSpPr>
        <p:spPr>
          <a:xfrm flipH="1">
            <a:off x="3667125" y="2686050"/>
            <a:ext cx="26860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160ADEF-45BF-A786-70E7-F5B6CB1E578E}"/>
              </a:ext>
            </a:extLst>
          </p:cNvPr>
          <p:cNvSpPr txBox="1"/>
          <p:nvPr/>
        </p:nvSpPr>
        <p:spPr>
          <a:xfrm>
            <a:off x="4111966" y="2409050"/>
            <a:ext cx="17906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Detalles del articulo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0003E68-4FF1-0D1E-C1EE-778695D2E8ED}"/>
              </a:ext>
            </a:extLst>
          </p:cNvPr>
          <p:cNvCxnSpPr>
            <a:cxnSpLocks/>
          </p:cNvCxnSpPr>
          <p:nvPr/>
        </p:nvCxnSpPr>
        <p:spPr>
          <a:xfrm flipH="1">
            <a:off x="1581150" y="3201178"/>
            <a:ext cx="20764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B10EE410-77E9-4381-F642-7AE5C4F2A8A8}"/>
              </a:ext>
            </a:extLst>
          </p:cNvPr>
          <p:cNvSpPr txBox="1"/>
          <p:nvPr/>
        </p:nvSpPr>
        <p:spPr>
          <a:xfrm>
            <a:off x="1728788" y="2924178"/>
            <a:ext cx="17906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Detalles del articulo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Title 38">
            <a:extLst>
              <a:ext uri="{FF2B5EF4-FFF2-40B4-BE49-F238E27FC236}">
                <a16:creationId xmlns:a16="http://schemas.microsoft.com/office/drawing/2014/main" id="{2D8D8C6A-BC3A-9D69-147D-112191D61C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81950" y="1731168"/>
            <a:ext cx="3400425" cy="1909763"/>
          </a:xfrm>
        </p:spPr>
        <p:txBody>
          <a:bodyPr>
            <a:normAutofit fontScale="90000"/>
          </a:bodyPr>
          <a:lstStyle/>
          <a:p>
            <a:r>
              <a:rPr lang="es-CR" dirty="0"/>
              <a:t>Registrar merma de un articulo</a:t>
            </a:r>
            <a:endParaRPr lang="en-GB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B36DE30-A0E4-6D4E-C778-BF0FEBF66E06}"/>
              </a:ext>
            </a:extLst>
          </p:cNvPr>
          <p:cNvCxnSpPr/>
          <p:nvPr/>
        </p:nvCxnSpPr>
        <p:spPr>
          <a:xfrm>
            <a:off x="1581150" y="3857625"/>
            <a:ext cx="20859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38135B48-5843-1CB4-4AC0-4E0C1BC341BB}"/>
              </a:ext>
            </a:extLst>
          </p:cNvPr>
          <p:cNvSpPr txBox="1"/>
          <p:nvPr/>
        </p:nvSpPr>
        <p:spPr>
          <a:xfrm>
            <a:off x="1751707" y="3462829"/>
            <a:ext cx="17448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s-CR" sz="1200" dirty="0" err="1">
                <a:solidFill>
                  <a:prstClr val="black"/>
                </a:solidFill>
              </a:rPr>
              <a:t>mermarArticulo</a:t>
            </a:r>
            <a:r>
              <a:rPr lang="es-CR" sz="1200" dirty="0">
                <a:solidFill>
                  <a:prstClr val="black"/>
                </a:solidFill>
              </a:rPr>
              <a:t>(Articulo, cantidad)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21D6ABE-9A08-7F61-1C74-51B7E084EEB5}"/>
              </a:ext>
            </a:extLst>
          </p:cNvPr>
          <p:cNvCxnSpPr>
            <a:cxnSpLocks/>
          </p:cNvCxnSpPr>
          <p:nvPr/>
        </p:nvCxnSpPr>
        <p:spPr>
          <a:xfrm>
            <a:off x="3667126" y="4303067"/>
            <a:ext cx="26860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8A2B0F73-777F-B043-66B5-1DD79595DC91}"/>
              </a:ext>
            </a:extLst>
          </p:cNvPr>
          <p:cNvSpPr txBox="1"/>
          <p:nvPr/>
        </p:nvSpPr>
        <p:spPr>
          <a:xfrm>
            <a:off x="3852857" y="3857625"/>
            <a:ext cx="23089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s-CR" sz="1200" dirty="0" err="1">
                <a:solidFill>
                  <a:prstClr val="black"/>
                </a:solidFill>
              </a:rPr>
              <a:t>mermarArticulo</a:t>
            </a:r>
            <a:r>
              <a:rPr lang="es-CR" sz="1200" dirty="0">
                <a:solidFill>
                  <a:prstClr val="black"/>
                </a:solidFill>
              </a:rPr>
              <a:t>(Articulo, cantidad)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1E222CA-9792-9D6E-E240-43020479F55A}"/>
              </a:ext>
            </a:extLst>
          </p:cNvPr>
          <p:cNvCxnSpPr/>
          <p:nvPr/>
        </p:nvCxnSpPr>
        <p:spPr>
          <a:xfrm flipH="1">
            <a:off x="3651648" y="4965046"/>
            <a:ext cx="26860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43B304F-CE2B-C524-804B-BE62A275EBB8}"/>
              </a:ext>
            </a:extLst>
          </p:cNvPr>
          <p:cNvCxnSpPr>
            <a:cxnSpLocks/>
          </p:cNvCxnSpPr>
          <p:nvPr/>
        </p:nvCxnSpPr>
        <p:spPr>
          <a:xfrm flipH="1">
            <a:off x="1565674" y="5446448"/>
            <a:ext cx="20859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2447AC70-E214-3BE3-4C4E-AC99BB670D0A}"/>
              </a:ext>
            </a:extLst>
          </p:cNvPr>
          <p:cNvSpPr txBox="1"/>
          <p:nvPr/>
        </p:nvSpPr>
        <p:spPr>
          <a:xfrm>
            <a:off x="3965894" y="4707832"/>
            <a:ext cx="2082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Confirmacion</a:t>
            </a:r>
            <a:r>
              <a:rPr kumimoji="0" lang="es-C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de actualizacion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3FB29D2-4763-1A26-8188-BB04A27A87C5}"/>
              </a:ext>
            </a:extLst>
          </p:cNvPr>
          <p:cNvSpPr txBox="1"/>
          <p:nvPr/>
        </p:nvSpPr>
        <p:spPr>
          <a:xfrm>
            <a:off x="1588887" y="5184796"/>
            <a:ext cx="20704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Confirmacion</a:t>
            </a:r>
            <a:r>
              <a:rPr kumimoji="0" lang="es-C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de actualizacion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5462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 descr="Man outline">
            <a:extLst>
              <a:ext uri="{FF2B5EF4-FFF2-40B4-BE49-F238E27FC236}">
                <a16:creationId xmlns:a16="http://schemas.microsoft.com/office/drawing/2014/main" id="{BD2244B5-C67C-DC22-9E7B-98191A0216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3950" y="381000"/>
            <a:ext cx="914400" cy="9144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CD012545-7711-5502-B339-622CB0B44A3E}"/>
              </a:ext>
            </a:extLst>
          </p:cNvPr>
          <p:cNvSpPr/>
          <p:nvPr/>
        </p:nvSpPr>
        <p:spPr>
          <a:xfrm>
            <a:off x="3105150" y="552450"/>
            <a:ext cx="1123950" cy="571500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Reportes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77F12D8-15DD-C5DF-24D5-ACBEB0F15F4E}"/>
              </a:ext>
            </a:extLst>
          </p:cNvPr>
          <p:cNvCxnSpPr>
            <a:cxnSpLocks/>
          </p:cNvCxnSpPr>
          <p:nvPr/>
        </p:nvCxnSpPr>
        <p:spPr>
          <a:xfrm>
            <a:off x="1581150" y="1295400"/>
            <a:ext cx="0" cy="4648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C7944B2-543E-61A4-3E4C-C5A04284027B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3667125" y="1123950"/>
            <a:ext cx="0" cy="481965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630E5181-3357-1BB1-7A0B-4D69069ED4AC}"/>
              </a:ext>
            </a:extLst>
          </p:cNvPr>
          <p:cNvSpPr/>
          <p:nvPr/>
        </p:nvSpPr>
        <p:spPr>
          <a:xfrm>
            <a:off x="5514975" y="552450"/>
            <a:ext cx="1162050" cy="571500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Movimientos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4238935-80BF-C1AF-7EF3-BBA9C5886004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6096000" y="1123950"/>
            <a:ext cx="19050" cy="481965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8F4F6A9-1EE0-9739-96DC-2ABFA48CC913}"/>
              </a:ext>
            </a:extLst>
          </p:cNvPr>
          <p:cNvCxnSpPr/>
          <p:nvPr/>
        </p:nvCxnSpPr>
        <p:spPr>
          <a:xfrm>
            <a:off x="1581150" y="1714500"/>
            <a:ext cx="20859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6CEA7C7-14D9-2EBB-2420-02E212042CE5}"/>
              </a:ext>
            </a:extLst>
          </p:cNvPr>
          <p:cNvSpPr txBox="1"/>
          <p:nvPr/>
        </p:nvSpPr>
        <p:spPr>
          <a:xfrm>
            <a:off x="1670449" y="1299154"/>
            <a:ext cx="1888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generarReportePorArticulo</a:t>
            </a:r>
            <a:r>
              <a:rPr kumimoji="0" lang="es-C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(articulo)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1B30D37-D699-4BE5-B2CE-B4CF80A7F907}"/>
              </a:ext>
            </a:extLst>
          </p:cNvPr>
          <p:cNvCxnSpPr>
            <a:cxnSpLocks/>
          </p:cNvCxnSpPr>
          <p:nvPr/>
        </p:nvCxnSpPr>
        <p:spPr>
          <a:xfrm>
            <a:off x="3667123" y="2200663"/>
            <a:ext cx="24288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49CECEF-5676-B64E-2230-16ED1293B0B7}"/>
              </a:ext>
            </a:extLst>
          </p:cNvPr>
          <p:cNvSpPr txBox="1"/>
          <p:nvPr/>
        </p:nvSpPr>
        <p:spPr>
          <a:xfrm>
            <a:off x="4056461" y="1762639"/>
            <a:ext cx="1888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generarReportePorArticulo</a:t>
            </a:r>
            <a:r>
              <a:rPr kumimoji="0" lang="es-C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(articulo)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3F585C6-0326-D290-E169-C497409DAAEE}"/>
              </a:ext>
            </a:extLst>
          </p:cNvPr>
          <p:cNvCxnSpPr>
            <a:cxnSpLocks/>
          </p:cNvCxnSpPr>
          <p:nvPr/>
        </p:nvCxnSpPr>
        <p:spPr>
          <a:xfrm flipH="1">
            <a:off x="3667125" y="2686050"/>
            <a:ext cx="24288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160ADEF-45BF-A786-70E7-F5B6CB1E578E}"/>
              </a:ext>
            </a:extLst>
          </p:cNvPr>
          <p:cNvSpPr txBox="1"/>
          <p:nvPr/>
        </p:nvSpPr>
        <p:spPr>
          <a:xfrm>
            <a:off x="4111966" y="2409050"/>
            <a:ext cx="17906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Reporte de movimientos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0003E68-4FF1-0D1E-C1EE-778695D2E8ED}"/>
              </a:ext>
            </a:extLst>
          </p:cNvPr>
          <p:cNvCxnSpPr>
            <a:cxnSpLocks/>
          </p:cNvCxnSpPr>
          <p:nvPr/>
        </p:nvCxnSpPr>
        <p:spPr>
          <a:xfrm flipH="1">
            <a:off x="1581150" y="3201178"/>
            <a:ext cx="20764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B10EE410-77E9-4381-F642-7AE5C4F2A8A8}"/>
              </a:ext>
            </a:extLst>
          </p:cNvPr>
          <p:cNvSpPr txBox="1"/>
          <p:nvPr/>
        </p:nvSpPr>
        <p:spPr>
          <a:xfrm>
            <a:off x="1728788" y="2924178"/>
            <a:ext cx="17906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Reporte de movimientos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Title 38">
            <a:extLst>
              <a:ext uri="{FF2B5EF4-FFF2-40B4-BE49-F238E27FC236}">
                <a16:creationId xmlns:a16="http://schemas.microsoft.com/office/drawing/2014/main" id="{2D8D8C6A-BC3A-9D69-147D-112191D61C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2900" y="3348185"/>
            <a:ext cx="3400425" cy="1909763"/>
          </a:xfrm>
        </p:spPr>
        <p:txBody>
          <a:bodyPr>
            <a:normAutofit fontScale="90000"/>
          </a:bodyPr>
          <a:lstStyle/>
          <a:p>
            <a:r>
              <a:rPr lang="es-CR" dirty="0"/>
              <a:t>Generar reporte de movimientos por articulo</a:t>
            </a:r>
            <a:endParaRPr lang="en-GB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B36DE30-A0E4-6D4E-C778-BF0FEBF66E06}"/>
              </a:ext>
            </a:extLst>
          </p:cNvPr>
          <p:cNvCxnSpPr>
            <a:cxnSpLocks/>
          </p:cNvCxnSpPr>
          <p:nvPr/>
        </p:nvCxnSpPr>
        <p:spPr>
          <a:xfrm>
            <a:off x="1581150" y="3857625"/>
            <a:ext cx="65704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38135B48-5843-1CB4-4AC0-4E0C1BC341BB}"/>
              </a:ext>
            </a:extLst>
          </p:cNvPr>
          <p:cNvSpPr txBox="1"/>
          <p:nvPr/>
        </p:nvSpPr>
        <p:spPr>
          <a:xfrm>
            <a:off x="1751707" y="3462829"/>
            <a:ext cx="17448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kumimoji="0" lang="es-C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Generar PDF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43B304F-CE2B-C524-804B-BE62A275EBB8}"/>
              </a:ext>
            </a:extLst>
          </p:cNvPr>
          <p:cNvCxnSpPr>
            <a:cxnSpLocks/>
          </p:cNvCxnSpPr>
          <p:nvPr/>
        </p:nvCxnSpPr>
        <p:spPr>
          <a:xfrm flipH="1">
            <a:off x="1565674" y="4674923"/>
            <a:ext cx="65954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03FB29D2-4763-1A26-8188-BB04A27A87C5}"/>
              </a:ext>
            </a:extLst>
          </p:cNvPr>
          <p:cNvSpPr txBox="1"/>
          <p:nvPr/>
        </p:nvSpPr>
        <p:spPr>
          <a:xfrm>
            <a:off x="1721942" y="4410855"/>
            <a:ext cx="17734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Archivo PDF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5592076-7463-56C2-6BBF-28A9000426BE}"/>
              </a:ext>
            </a:extLst>
          </p:cNvPr>
          <p:cNvSpPr/>
          <p:nvPr/>
        </p:nvSpPr>
        <p:spPr>
          <a:xfrm>
            <a:off x="7570589" y="552450"/>
            <a:ext cx="1162050" cy="571500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Util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F241492-F5F5-CF09-5FC0-7B5AA75FE8A7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8151614" y="1123950"/>
            <a:ext cx="19050" cy="481965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18702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 descr="Man outline">
            <a:extLst>
              <a:ext uri="{FF2B5EF4-FFF2-40B4-BE49-F238E27FC236}">
                <a16:creationId xmlns:a16="http://schemas.microsoft.com/office/drawing/2014/main" id="{BD2244B5-C67C-DC22-9E7B-98191A0216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3950" y="381000"/>
            <a:ext cx="914400" cy="9144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CD012545-7711-5502-B339-622CB0B44A3E}"/>
              </a:ext>
            </a:extLst>
          </p:cNvPr>
          <p:cNvSpPr/>
          <p:nvPr/>
        </p:nvSpPr>
        <p:spPr>
          <a:xfrm>
            <a:off x="3105150" y="552450"/>
            <a:ext cx="1123950" cy="571500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Reportes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77F12D8-15DD-C5DF-24D5-ACBEB0F15F4E}"/>
              </a:ext>
            </a:extLst>
          </p:cNvPr>
          <p:cNvCxnSpPr>
            <a:cxnSpLocks/>
          </p:cNvCxnSpPr>
          <p:nvPr/>
        </p:nvCxnSpPr>
        <p:spPr>
          <a:xfrm>
            <a:off x="1581150" y="1295400"/>
            <a:ext cx="0" cy="4648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C7944B2-543E-61A4-3E4C-C5A04284027B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3667125" y="1123950"/>
            <a:ext cx="0" cy="481965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630E5181-3357-1BB1-7A0B-4D69069ED4AC}"/>
              </a:ext>
            </a:extLst>
          </p:cNvPr>
          <p:cNvSpPr/>
          <p:nvPr/>
        </p:nvSpPr>
        <p:spPr>
          <a:xfrm>
            <a:off x="5514975" y="552450"/>
            <a:ext cx="1162050" cy="571500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Movimientos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4238935-80BF-C1AF-7EF3-BBA9C5886004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6096000" y="1123950"/>
            <a:ext cx="19050" cy="481965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8F4F6A9-1EE0-9739-96DC-2ABFA48CC913}"/>
              </a:ext>
            </a:extLst>
          </p:cNvPr>
          <p:cNvCxnSpPr/>
          <p:nvPr/>
        </p:nvCxnSpPr>
        <p:spPr>
          <a:xfrm>
            <a:off x="1581150" y="1714500"/>
            <a:ext cx="20859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6CEA7C7-14D9-2EBB-2420-02E212042CE5}"/>
              </a:ext>
            </a:extLst>
          </p:cNvPr>
          <p:cNvSpPr txBox="1"/>
          <p:nvPr/>
        </p:nvSpPr>
        <p:spPr>
          <a:xfrm>
            <a:off x="1886394" y="1311402"/>
            <a:ext cx="1551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generarReportePorDia</a:t>
            </a:r>
            <a:r>
              <a:rPr kumimoji="0" lang="es-C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(articulo)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1B30D37-D699-4BE5-B2CE-B4CF80A7F907}"/>
              </a:ext>
            </a:extLst>
          </p:cNvPr>
          <p:cNvCxnSpPr>
            <a:cxnSpLocks/>
          </p:cNvCxnSpPr>
          <p:nvPr/>
        </p:nvCxnSpPr>
        <p:spPr>
          <a:xfrm>
            <a:off x="3667123" y="2200663"/>
            <a:ext cx="24288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49CECEF-5676-B64E-2230-16ED1293B0B7}"/>
              </a:ext>
            </a:extLst>
          </p:cNvPr>
          <p:cNvSpPr txBox="1"/>
          <p:nvPr/>
        </p:nvSpPr>
        <p:spPr>
          <a:xfrm>
            <a:off x="3817144" y="1904613"/>
            <a:ext cx="21478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generarReportePorDia</a:t>
            </a:r>
            <a:r>
              <a:rPr kumimoji="0" lang="es-C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(articulo)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3F585C6-0326-D290-E169-C497409DAAEE}"/>
              </a:ext>
            </a:extLst>
          </p:cNvPr>
          <p:cNvCxnSpPr>
            <a:cxnSpLocks/>
          </p:cNvCxnSpPr>
          <p:nvPr/>
        </p:nvCxnSpPr>
        <p:spPr>
          <a:xfrm flipH="1">
            <a:off x="3667125" y="2686050"/>
            <a:ext cx="24288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160ADEF-45BF-A786-70E7-F5B6CB1E578E}"/>
              </a:ext>
            </a:extLst>
          </p:cNvPr>
          <p:cNvSpPr txBox="1"/>
          <p:nvPr/>
        </p:nvSpPr>
        <p:spPr>
          <a:xfrm>
            <a:off x="4111966" y="2409050"/>
            <a:ext cx="17906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Reporte de movimientos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0003E68-4FF1-0D1E-C1EE-778695D2E8ED}"/>
              </a:ext>
            </a:extLst>
          </p:cNvPr>
          <p:cNvCxnSpPr>
            <a:cxnSpLocks/>
          </p:cNvCxnSpPr>
          <p:nvPr/>
        </p:nvCxnSpPr>
        <p:spPr>
          <a:xfrm flipH="1">
            <a:off x="1581150" y="3201178"/>
            <a:ext cx="20764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B10EE410-77E9-4381-F642-7AE5C4F2A8A8}"/>
              </a:ext>
            </a:extLst>
          </p:cNvPr>
          <p:cNvSpPr txBox="1"/>
          <p:nvPr/>
        </p:nvSpPr>
        <p:spPr>
          <a:xfrm>
            <a:off x="1728788" y="2924178"/>
            <a:ext cx="17906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Reporte de movimientos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Title 38">
            <a:extLst>
              <a:ext uri="{FF2B5EF4-FFF2-40B4-BE49-F238E27FC236}">
                <a16:creationId xmlns:a16="http://schemas.microsoft.com/office/drawing/2014/main" id="{2D8D8C6A-BC3A-9D69-147D-112191D61C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2900" y="3348185"/>
            <a:ext cx="3400425" cy="1909763"/>
          </a:xfrm>
        </p:spPr>
        <p:txBody>
          <a:bodyPr>
            <a:normAutofit fontScale="90000"/>
          </a:bodyPr>
          <a:lstStyle/>
          <a:p>
            <a:r>
              <a:rPr lang="es-CR" dirty="0"/>
              <a:t>Generar reporte de movimientos por </a:t>
            </a:r>
            <a:r>
              <a:rPr lang="es-CR" dirty="0" err="1"/>
              <a:t>dia</a:t>
            </a:r>
            <a:endParaRPr lang="en-GB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B36DE30-A0E4-6D4E-C778-BF0FEBF66E06}"/>
              </a:ext>
            </a:extLst>
          </p:cNvPr>
          <p:cNvCxnSpPr>
            <a:cxnSpLocks/>
          </p:cNvCxnSpPr>
          <p:nvPr/>
        </p:nvCxnSpPr>
        <p:spPr>
          <a:xfrm>
            <a:off x="1581150" y="3857625"/>
            <a:ext cx="65704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38135B48-5843-1CB4-4AC0-4E0C1BC341BB}"/>
              </a:ext>
            </a:extLst>
          </p:cNvPr>
          <p:cNvSpPr txBox="1"/>
          <p:nvPr/>
        </p:nvSpPr>
        <p:spPr>
          <a:xfrm>
            <a:off x="1751707" y="3462829"/>
            <a:ext cx="17448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kumimoji="0" lang="es-C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Generar PDF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43B304F-CE2B-C524-804B-BE62A275EBB8}"/>
              </a:ext>
            </a:extLst>
          </p:cNvPr>
          <p:cNvCxnSpPr>
            <a:cxnSpLocks/>
          </p:cNvCxnSpPr>
          <p:nvPr/>
        </p:nvCxnSpPr>
        <p:spPr>
          <a:xfrm flipH="1">
            <a:off x="1565674" y="4674923"/>
            <a:ext cx="65954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03FB29D2-4763-1A26-8188-BB04A27A87C5}"/>
              </a:ext>
            </a:extLst>
          </p:cNvPr>
          <p:cNvSpPr txBox="1"/>
          <p:nvPr/>
        </p:nvSpPr>
        <p:spPr>
          <a:xfrm>
            <a:off x="1721942" y="4410855"/>
            <a:ext cx="17734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Archivo PDF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5592076-7463-56C2-6BBF-28A9000426BE}"/>
              </a:ext>
            </a:extLst>
          </p:cNvPr>
          <p:cNvSpPr/>
          <p:nvPr/>
        </p:nvSpPr>
        <p:spPr>
          <a:xfrm>
            <a:off x="7570589" y="552450"/>
            <a:ext cx="1162050" cy="571500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Util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F241492-F5F5-CF09-5FC0-7B5AA75FE8A7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8151614" y="1123950"/>
            <a:ext cx="19050" cy="481965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4884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 descr="Man outline">
            <a:extLst>
              <a:ext uri="{FF2B5EF4-FFF2-40B4-BE49-F238E27FC236}">
                <a16:creationId xmlns:a16="http://schemas.microsoft.com/office/drawing/2014/main" id="{BD2244B5-C67C-DC22-9E7B-98191A0216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3950" y="381000"/>
            <a:ext cx="914400" cy="9144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CD012545-7711-5502-B339-622CB0B44A3E}"/>
              </a:ext>
            </a:extLst>
          </p:cNvPr>
          <p:cNvSpPr/>
          <p:nvPr/>
        </p:nvSpPr>
        <p:spPr>
          <a:xfrm>
            <a:off x="3105150" y="552450"/>
            <a:ext cx="1123950" cy="571500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Reportes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77F12D8-15DD-C5DF-24D5-ACBEB0F15F4E}"/>
              </a:ext>
            </a:extLst>
          </p:cNvPr>
          <p:cNvCxnSpPr>
            <a:cxnSpLocks/>
          </p:cNvCxnSpPr>
          <p:nvPr/>
        </p:nvCxnSpPr>
        <p:spPr>
          <a:xfrm>
            <a:off x="1581150" y="1295400"/>
            <a:ext cx="0" cy="4648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C7944B2-543E-61A4-3E4C-C5A04284027B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3667125" y="1123950"/>
            <a:ext cx="0" cy="481965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630E5181-3357-1BB1-7A0B-4D69069ED4AC}"/>
              </a:ext>
            </a:extLst>
          </p:cNvPr>
          <p:cNvSpPr/>
          <p:nvPr/>
        </p:nvSpPr>
        <p:spPr>
          <a:xfrm>
            <a:off x="5514975" y="552450"/>
            <a:ext cx="1162050" cy="571500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Movimientos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4238935-80BF-C1AF-7EF3-BBA9C5886004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6096000" y="1123950"/>
            <a:ext cx="19050" cy="481965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8F4F6A9-1EE0-9739-96DC-2ABFA48CC913}"/>
              </a:ext>
            </a:extLst>
          </p:cNvPr>
          <p:cNvCxnSpPr/>
          <p:nvPr/>
        </p:nvCxnSpPr>
        <p:spPr>
          <a:xfrm>
            <a:off x="1581150" y="1714500"/>
            <a:ext cx="20859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6CEA7C7-14D9-2EBB-2420-02E212042CE5}"/>
              </a:ext>
            </a:extLst>
          </p:cNvPr>
          <p:cNvSpPr txBox="1"/>
          <p:nvPr/>
        </p:nvSpPr>
        <p:spPr>
          <a:xfrm>
            <a:off x="1758477" y="1449242"/>
            <a:ext cx="17313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generarReporteSaldos</a:t>
            </a:r>
            <a:r>
              <a:rPr kumimoji="0" lang="es-C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()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1B30D37-D699-4BE5-B2CE-B4CF80A7F907}"/>
              </a:ext>
            </a:extLst>
          </p:cNvPr>
          <p:cNvCxnSpPr>
            <a:cxnSpLocks/>
          </p:cNvCxnSpPr>
          <p:nvPr/>
        </p:nvCxnSpPr>
        <p:spPr>
          <a:xfrm>
            <a:off x="3667123" y="2200663"/>
            <a:ext cx="24288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49CECEF-5676-B64E-2230-16ED1293B0B7}"/>
              </a:ext>
            </a:extLst>
          </p:cNvPr>
          <p:cNvSpPr txBox="1"/>
          <p:nvPr/>
        </p:nvSpPr>
        <p:spPr>
          <a:xfrm>
            <a:off x="3817144" y="1904613"/>
            <a:ext cx="21478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generarReporteSaldos</a:t>
            </a:r>
            <a:r>
              <a:rPr kumimoji="0" lang="es-C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()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3F585C6-0326-D290-E169-C497409DAAEE}"/>
              </a:ext>
            </a:extLst>
          </p:cNvPr>
          <p:cNvCxnSpPr>
            <a:cxnSpLocks/>
          </p:cNvCxnSpPr>
          <p:nvPr/>
        </p:nvCxnSpPr>
        <p:spPr>
          <a:xfrm flipH="1">
            <a:off x="3667125" y="2686050"/>
            <a:ext cx="24288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160ADEF-45BF-A786-70E7-F5B6CB1E578E}"/>
              </a:ext>
            </a:extLst>
          </p:cNvPr>
          <p:cNvSpPr txBox="1"/>
          <p:nvPr/>
        </p:nvSpPr>
        <p:spPr>
          <a:xfrm>
            <a:off x="4111966" y="2409050"/>
            <a:ext cx="17906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Reporte de movimientos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0003E68-4FF1-0D1E-C1EE-778695D2E8ED}"/>
              </a:ext>
            </a:extLst>
          </p:cNvPr>
          <p:cNvCxnSpPr>
            <a:cxnSpLocks/>
          </p:cNvCxnSpPr>
          <p:nvPr/>
        </p:nvCxnSpPr>
        <p:spPr>
          <a:xfrm flipH="1">
            <a:off x="1581150" y="3201178"/>
            <a:ext cx="20764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B10EE410-77E9-4381-F642-7AE5C4F2A8A8}"/>
              </a:ext>
            </a:extLst>
          </p:cNvPr>
          <p:cNvSpPr txBox="1"/>
          <p:nvPr/>
        </p:nvSpPr>
        <p:spPr>
          <a:xfrm>
            <a:off x="1728788" y="2924178"/>
            <a:ext cx="17906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Reporte de movimientos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Title 38">
            <a:extLst>
              <a:ext uri="{FF2B5EF4-FFF2-40B4-BE49-F238E27FC236}">
                <a16:creationId xmlns:a16="http://schemas.microsoft.com/office/drawing/2014/main" id="{2D8D8C6A-BC3A-9D69-147D-112191D61C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2900" y="3348185"/>
            <a:ext cx="3400425" cy="1909763"/>
          </a:xfrm>
        </p:spPr>
        <p:txBody>
          <a:bodyPr>
            <a:normAutofit fontScale="90000"/>
          </a:bodyPr>
          <a:lstStyle/>
          <a:p>
            <a:r>
              <a:rPr lang="es-CR" dirty="0"/>
              <a:t>Generar reporte de saldos</a:t>
            </a:r>
            <a:endParaRPr lang="en-GB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B36DE30-A0E4-6D4E-C778-BF0FEBF66E06}"/>
              </a:ext>
            </a:extLst>
          </p:cNvPr>
          <p:cNvCxnSpPr>
            <a:cxnSpLocks/>
          </p:cNvCxnSpPr>
          <p:nvPr/>
        </p:nvCxnSpPr>
        <p:spPr>
          <a:xfrm>
            <a:off x="1581150" y="3857625"/>
            <a:ext cx="65704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38135B48-5843-1CB4-4AC0-4E0C1BC341BB}"/>
              </a:ext>
            </a:extLst>
          </p:cNvPr>
          <p:cNvSpPr txBox="1"/>
          <p:nvPr/>
        </p:nvSpPr>
        <p:spPr>
          <a:xfrm>
            <a:off x="1751707" y="3462829"/>
            <a:ext cx="17448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kumimoji="0" lang="es-C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Generar PDF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43B304F-CE2B-C524-804B-BE62A275EBB8}"/>
              </a:ext>
            </a:extLst>
          </p:cNvPr>
          <p:cNvCxnSpPr>
            <a:cxnSpLocks/>
          </p:cNvCxnSpPr>
          <p:nvPr/>
        </p:nvCxnSpPr>
        <p:spPr>
          <a:xfrm flipH="1">
            <a:off x="1565674" y="4674923"/>
            <a:ext cx="65954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03FB29D2-4763-1A26-8188-BB04A27A87C5}"/>
              </a:ext>
            </a:extLst>
          </p:cNvPr>
          <p:cNvSpPr txBox="1"/>
          <p:nvPr/>
        </p:nvSpPr>
        <p:spPr>
          <a:xfrm>
            <a:off x="1721942" y="4410855"/>
            <a:ext cx="17734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Archivo PDF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5592076-7463-56C2-6BBF-28A9000426BE}"/>
              </a:ext>
            </a:extLst>
          </p:cNvPr>
          <p:cNvSpPr/>
          <p:nvPr/>
        </p:nvSpPr>
        <p:spPr>
          <a:xfrm>
            <a:off x="7570589" y="552450"/>
            <a:ext cx="1162050" cy="571500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Util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F241492-F5F5-CF09-5FC0-7B5AA75FE8A7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8151614" y="1123950"/>
            <a:ext cx="19050" cy="481965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1733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Man outline">
            <a:extLst>
              <a:ext uri="{FF2B5EF4-FFF2-40B4-BE49-F238E27FC236}">
                <a16:creationId xmlns:a16="http://schemas.microsoft.com/office/drawing/2014/main" id="{772A9FFE-61A1-DA45-2570-810BDB0111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3950" y="381000"/>
            <a:ext cx="914400" cy="9144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3AA51F3-EBDF-5DCE-6B46-4ECC2525D673}"/>
              </a:ext>
            </a:extLst>
          </p:cNvPr>
          <p:cNvSpPr/>
          <p:nvPr/>
        </p:nvSpPr>
        <p:spPr>
          <a:xfrm>
            <a:off x="3105150" y="552450"/>
            <a:ext cx="1123950" cy="571500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>
                <a:solidFill>
                  <a:schemeClr val="tx1"/>
                </a:solidFill>
              </a:rPr>
              <a:t>Seguridad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B7AF84-C54C-7482-05F0-F5CADFEFEAC3}"/>
              </a:ext>
            </a:extLst>
          </p:cNvPr>
          <p:cNvCxnSpPr>
            <a:cxnSpLocks/>
          </p:cNvCxnSpPr>
          <p:nvPr/>
        </p:nvCxnSpPr>
        <p:spPr>
          <a:xfrm>
            <a:off x="1581150" y="1295400"/>
            <a:ext cx="0" cy="330517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6AB7646-34C5-658E-84C6-07DE893C81AD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3667125" y="1123950"/>
            <a:ext cx="0" cy="35147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6BAC656-2218-9969-D7AC-1D60AF546452}"/>
              </a:ext>
            </a:extLst>
          </p:cNvPr>
          <p:cNvCxnSpPr>
            <a:cxnSpLocks/>
          </p:cNvCxnSpPr>
          <p:nvPr/>
        </p:nvCxnSpPr>
        <p:spPr>
          <a:xfrm>
            <a:off x="1581150" y="1666875"/>
            <a:ext cx="20859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B639DCC-F150-8841-69A8-89319AED2D3A}"/>
              </a:ext>
            </a:extLst>
          </p:cNvPr>
          <p:cNvSpPr txBox="1"/>
          <p:nvPr/>
        </p:nvSpPr>
        <p:spPr>
          <a:xfrm>
            <a:off x="2185988" y="1389876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1200" dirty="0" err="1"/>
              <a:t>Login</a:t>
            </a:r>
            <a:r>
              <a:rPr lang="es-CR" sz="1200" dirty="0"/>
              <a:t>()</a:t>
            </a:r>
            <a:endParaRPr lang="en-GB" sz="1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EB5F412-E894-2DCC-1A05-5192D8E623C4}"/>
              </a:ext>
            </a:extLst>
          </p:cNvPr>
          <p:cNvSpPr/>
          <p:nvPr/>
        </p:nvSpPr>
        <p:spPr>
          <a:xfrm>
            <a:off x="5791200" y="552450"/>
            <a:ext cx="1123950" cy="571500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>
                <a:solidFill>
                  <a:schemeClr val="tx1"/>
                </a:solidFill>
              </a:rPr>
              <a:t>Usuario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438FEC4-2E0F-79B9-13EB-FFF79BA09D75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6353175" y="1123950"/>
            <a:ext cx="0" cy="35147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54AA343-5A12-CC7F-6668-DDC5115C1772}"/>
              </a:ext>
            </a:extLst>
          </p:cNvPr>
          <p:cNvCxnSpPr/>
          <p:nvPr/>
        </p:nvCxnSpPr>
        <p:spPr>
          <a:xfrm>
            <a:off x="3667125" y="2085975"/>
            <a:ext cx="26860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8C43CAE-C143-DFBD-DC3C-6933F4682799}"/>
              </a:ext>
            </a:extLst>
          </p:cNvPr>
          <p:cNvSpPr txBox="1"/>
          <p:nvPr/>
        </p:nvSpPr>
        <p:spPr>
          <a:xfrm>
            <a:off x="4195765" y="1808976"/>
            <a:ext cx="17906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1200" dirty="0" err="1"/>
              <a:t>existeUsuario</a:t>
            </a:r>
            <a:r>
              <a:rPr lang="es-CR" sz="1200" dirty="0"/>
              <a:t>(usuario)</a:t>
            </a:r>
            <a:endParaRPr lang="en-GB" sz="12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33D6F12-1CDE-519C-4C15-B4B6D7C70B14}"/>
              </a:ext>
            </a:extLst>
          </p:cNvPr>
          <p:cNvCxnSpPr/>
          <p:nvPr/>
        </p:nvCxnSpPr>
        <p:spPr>
          <a:xfrm flipH="1">
            <a:off x="3667125" y="2638425"/>
            <a:ext cx="26860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DC91355-BBEA-CAB2-FEE5-843BD5D9EC30}"/>
              </a:ext>
            </a:extLst>
          </p:cNvPr>
          <p:cNvSpPr txBox="1"/>
          <p:nvPr/>
        </p:nvSpPr>
        <p:spPr>
          <a:xfrm>
            <a:off x="4195765" y="2366574"/>
            <a:ext cx="17906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1200" dirty="0"/>
              <a:t>Usuario encontrado</a:t>
            </a:r>
            <a:endParaRPr lang="en-GB" sz="12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CD8CA7B-D49F-A01C-B6EF-FF691E1B3BDE}"/>
              </a:ext>
            </a:extLst>
          </p:cNvPr>
          <p:cNvCxnSpPr/>
          <p:nvPr/>
        </p:nvCxnSpPr>
        <p:spPr>
          <a:xfrm>
            <a:off x="3676650" y="3190875"/>
            <a:ext cx="26860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FF9D408-95F3-ABB1-75CB-EA7396362B62}"/>
              </a:ext>
            </a:extLst>
          </p:cNvPr>
          <p:cNvSpPr txBox="1"/>
          <p:nvPr/>
        </p:nvSpPr>
        <p:spPr>
          <a:xfrm>
            <a:off x="4038600" y="2913876"/>
            <a:ext cx="21050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1200" dirty="0" err="1"/>
              <a:t>contraseñaValida</a:t>
            </a:r>
            <a:r>
              <a:rPr lang="es-CR" sz="1200" dirty="0"/>
              <a:t>(contraseña)</a:t>
            </a:r>
            <a:endParaRPr lang="en-GB" sz="12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4689EF7-250B-97A3-6B60-C8ACD2E4FA1C}"/>
              </a:ext>
            </a:extLst>
          </p:cNvPr>
          <p:cNvCxnSpPr/>
          <p:nvPr/>
        </p:nvCxnSpPr>
        <p:spPr>
          <a:xfrm flipH="1">
            <a:off x="3686175" y="3733800"/>
            <a:ext cx="26860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3ACAD37-E15E-7E0C-B69C-78C69ECB38A9}"/>
              </a:ext>
            </a:extLst>
          </p:cNvPr>
          <p:cNvSpPr txBox="1"/>
          <p:nvPr/>
        </p:nvSpPr>
        <p:spPr>
          <a:xfrm>
            <a:off x="4195765" y="3461949"/>
            <a:ext cx="17906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1200" dirty="0"/>
              <a:t>Contraseña es valida</a:t>
            </a:r>
            <a:endParaRPr lang="en-GB" sz="12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1F7640C-C9AB-655A-FF5A-E7677B9B94B4}"/>
              </a:ext>
            </a:extLst>
          </p:cNvPr>
          <p:cNvCxnSpPr>
            <a:cxnSpLocks/>
          </p:cNvCxnSpPr>
          <p:nvPr/>
        </p:nvCxnSpPr>
        <p:spPr>
          <a:xfrm flipH="1">
            <a:off x="1581151" y="4405702"/>
            <a:ext cx="20859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C20A90A-BF7E-EE40-C69C-11FC1E78995A}"/>
              </a:ext>
            </a:extLst>
          </p:cNvPr>
          <p:cNvSpPr txBox="1"/>
          <p:nvPr/>
        </p:nvSpPr>
        <p:spPr>
          <a:xfrm>
            <a:off x="1843089" y="4119177"/>
            <a:ext cx="15239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1200" dirty="0"/>
              <a:t>Usuario autenticado</a:t>
            </a:r>
            <a:endParaRPr lang="en-GB" sz="1200" dirty="0"/>
          </a:p>
        </p:txBody>
      </p:sp>
      <p:sp>
        <p:nvSpPr>
          <p:cNvPr id="36" name="Title 38">
            <a:extLst>
              <a:ext uri="{FF2B5EF4-FFF2-40B4-BE49-F238E27FC236}">
                <a16:creationId xmlns:a16="http://schemas.microsoft.com/office/drawing/2014/main" id="{2B13F486-5A70-15D0-7290-AD897DA65A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39011" y="1683543"/>
            <a:ext cx="3400425" cy="1909763"/>
          </a:xfrm>
        </p:spPr>
        <p:txBody>
          <a:bodyPr/>
          <a:lstStyle/>
          <a:p>
            <a:r>
              <a:rPr lang="es-CR" dirty="0"/>
              <a:t>Autenticar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03295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Man outline">
            <a:extLst>
              <a:ext uri="{FF2B5EF4-FFF2-40B4-BE49-F238E27FC236}">
                <a16:creationId xmlns:a16="http://schemas.microsoft.com/office/drawing/2014/main" id="{772A9FFE-61A1-DA45-2570-810BDB0111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3950" y="381000"/>
            <a:ext cx="914400" cy="9144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3AA51F3-EBDF-5DCE-6B46-4ECC2525D673}"/>
              </a:ext>
            </a:extLst>
          </p:cNvPr>
          <p:cNvSpPr/>
          <p:nvPr/>
        </p:nvSpPr>
        <p:spPr>
          <a:xfrm>
            <a:off x="3105150" y="552450"/>
            <a:ext cx="1123950" cy="571500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>
                <a:solidFill>
                  <a:schemeClr val="tx1"/>
                </a:solidFill>
              </a:rPr>
              <a:t>Usuarios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B7AF84-C54C-7482-05F0-F5CADFEFEAC3}"/>
              </a:ext>
            </a:extLst>
          </p:cNvPr>
          <p:cNvCxnSpPr>
            <a:cxnSpLocks/>
          </p:cNvCxnSpPr>
          <p:nvPr/>
        </p:nvCxnSpPr>
        <p:spPr>
          <a:xfrm>
            <a:off x="1581150" y="1295400"/>
            <a:ext cx="0" cy="20288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6AB7646-34C5-658E-84C6-07DE893C81AD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3667125" y="1123950"/>
            <a:ext cx="0" cy="220027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6BAC656-2218-9969-D7AC-1D60AF546452}"/>
              </a:ext>
            </a:extLst>
          </p:cNvPr>
          <p:cNvCxnSpPr>
            <a:cxnSpLocks/>
          </p:cNvCxnSpPr>
          <p:nvPr/>
        </p:nvCxnSpPr>
        <p:spPr>
          <a:xfrm>
            <a:off x="1581150" y="1666875"/>
            <a:ext cx="20859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B639DCC-F150-8841-69A8-89319AED2D3A}"/>
              </a:ext>
            </a:extLst>
          </p:cNvPr>
          <p:cNvSpPr txBox="1"/>
          <p:nvPr/>
        </p:nvSpPr>
        <p:spPr>
          <a:xfrm>
            <a:off x="2038350" y="1389876"/>
            <a:ext cx="106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1200" dirty="0" err="1"/>
              <a:t>listaUsuarios</a:t>
            </a:r>
            <a:r>
              <a:rPr lang="es-CR" sz="1200" dirty="0"/>
              <a:t>()</a:t>
            </a:r>
            <a:endParaRPr lang="en-GB" sz="1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EB5F412-E894-2DCC-1A05-5192D8E623C4}"/>
              </a:ext>
            </a:extLst>
          </p:cNvPr>
          <p:cNvSpPr/>
          <p:nvPr/>
        </p:nvSpPr>
        <p:spPr>
          <a:xfrm>
            <a:off x="5791200" y="552450"/>
            <a:ext cx="1123950" cy="571500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>
                <a:solidFill>
                  <a:schemeClr val="tx1"/>
                </a:solidFill>
              </a:rPr>
              <a:t>Usuario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438FEC4-2E0F-79B9-13EB-FFF79BA09D75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6353175" y="1123950"/>
            <a:ext cx="0" cy="220027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54AA343-5A12-CC7F-6668-DDC5115C1772}"/>
              </a:ext>
            </a:extLst>
          </p:cNvPr>
          <p:cNvCxnSpPr/>
          <p:nvPr/>
        </p:nvCxnSpPr>
        <p:spPr>
          <a:xfrm>
            <a:off x="3667125" y="2085975"/>
            <a:ext cx="26860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8C43CAE-C143-DFBD-DC3C-6933F4682799}"/>
              </a:ext>
            </a:extLst>
          </p:cNvPr>
          <p:cNvSpPr txBox="1"/>
          <p:nvPr/>
        </p:nvSpPr>
        <p:spPr>
          <a:xfrm>
            <a:off x="4229099" y="1808977"/>
            <a:ext cx="17906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1200" dirty="0" err="1"/>
              <a:t>listaUsuarios</a:t>
            </a:r>
            <a:r>
              <a:rPr lang="es-CR" sz="1200" dirty="0"/>
              <a:t>()</a:t>
            </a:r>
            <a:endParaRPr lang="en-GB" sz="12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33D6F12-1CDE-519C-4C15-B4B6D7C70B14}"/>
              </a:ext>
            </a:extLst>
          </p:cNvPr>
          <p:cNvCxnSpPr/>
          <p:nvPr/>
        </p:nvCxnSpPr>
        <p:spPr>
          <a:xfrm flipH="1">
            <a:off x="3667125" y="2638425"/>
            <a:ext cx="26860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1F7640C-C9AB-655A-FF5A-E7677B9B94B4}"/>
              </a:ext>
            </a:extLst>
          </p:cNvPr>
          <p:cNvCxnSpPr>
            <a:cxnSpLocks/>
          </p:cNvCxnSpPr>
          <p:nvPr/>
        </p:nvCxnSpPr>
        <p:spPr>
          <a:xfrm flipH="1">
            <a:off x="1581151" y="3119827"/>
            <a:ext cx="20859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C20A90A-BF7E-EE40-C69C-11FC1E78995A}"/>
              </a:ext>
            </a:extLst>
          </p:cNvPr>
          <p:cNvSpPr txBox="1"/>
          <p:nvPr/>
        </p:nvSpPr>
        <p:spPr>
          <a:xfrm>
            <a:off x="1843088" y="2833302"/>
            <a:ext cx="16906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1200" dirty="0"/>
              <a:t>Lista de usuarios activos</a:t>
            </a:r>
            <a:endParaRPr lang="en-GB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CDC3DB-686A-814E-756F-FEB44B1CB3C7}"/>
              </a:ext>
            </a:extLst>
          </p:cNvPr>
          <p:cNvSpPr txBox="1"/>
          <p:nvPr/>
        </p:nvSpPr>
        <p:spPr>
          <a:xfrm>
            <a:off x="4057650" y="2351901"/>
            <a:ext cx="17906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1200" dirty="0"/>
              <a:t>Lista de usuarios activos</a:t>
            </a:r>
            <a:endParaRPr lang="en-GB" sz="1200" dirty="0"/>
          </a:p>
        </p:txBody>
      </p:sp>
      <p:sp>
        <p:nvSpPr>
          <p:cNvPr id="25" name="Title 38">
            <a:extLst>
              <a:ext uri="{FF2B5EF4-FFF2-40B4-BE49-F238E27FC236}">
                <a16:creationId xmlns:a16="http://schemas.microsoft.com/office/drawing/2014/main" id="{91AAB355-85BB-5C16-4CA4-735D09CD0B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39011" y="1683543"/>
            <a:ext cx="3400425" cy="1909763"/>
          </a:xfrm>
        </p:spPr>
        <p:txBody>
          <a:bodyPr/>
          <a:lstStyle/>
          <a:p>
            <a:r>
              <a:rPr lang="es-CR" dirty="0"/>
              <a:t>Consultar usuarios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0599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Man outline">
            <a:extLst>
              <a:ext uri="{FF2B5EF4-FFF2-40B4-BE49-F238E27FC236}">
                <a16:creationId xmlns:a16="http://schemas.microsoft.com/office/drawing/2014/main" id="{772A9FFE-61A1-DA45-2570-810BDB0111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3950" y="381000"/>
            <a:ext cx="914400" cy="9144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3AA51F3-EBDF-5DCE-6B46-4ECC2525D673}"/>
              </a:ext>
            </a:extLst>
          </p:cNvPr>
          <p:cNvSpPr/>
          <p:nvPr/>
        </p:nvSpPr>
        <p:spPr>
          <a:xfrm>
            <a:off x="3105150" y="552450"/>
            <a:ext cx="1123950" cy="571500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>
                <a:solidFill>
                  <a:schemeClr val="tx1"/>
                </a:solidFill>
              </a:rPr>
              <a:t>Usuarios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B7AF84-C54C-7482-05F0-F5CADFEFEAC3}"/>
              </a:ext>
            </a:extLst>
          </p:cNvPr>
          <p:cNvCxnSpPr>
            <a:cxnSpLocks/>
          </p:cNvCxnSpPr>
          <p:nvPr/>
        </p:nvCxnSpPr>
        <p:spPr>
          <a:xfrm>
            <a:off x="1581150" y="1295400"/>
            <a:ext cx="0" cy="4648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6AB7646-34C5-658E-84C6-07DE893C81AD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3667125" y="1123950"/>
            <a:ext cx="0" cy="481965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6BAC656-2218-9969-D7AC-1D60AF546452}"/>
              </a:ext>
            </a:extLst>
          </p:cNvPr>
          <p:cNvCxnSpPr>
            <a:cxnSpLocks/>
          </p:cNvCxnSpPr>
          <p:nvPr/>
        </p:nvCxnSpPr>
        <p:spPr>
          <a:xfrm>
            <a:off x="1581150" y="1666875"/>
            <a:ext cx="20859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B639DCC-F150-8841-69A8-89319AED2D3A}"/>
              </a:ext>
            </a:extLst>
          </p:cNvPr>
          <p:cNvSpPr txBox="1"/>
          <p:nvPr/>
        </p:nvSpPr>
        <p:spPr>
          <a:xfrm>
            <a:off x="2098476" y="1389876"/>
            <a:ext cx="106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1200" dirty="0" err="1"/>
              <a:t>listaUsuarios</a:t>
            </a:r>
            <a:r>
              <a:rPr lang="es-CR" sz="1200" dirty="0"/>
              <a:t>()</a:t>
            </a:r>
            <a:endParaRPr lang="en-GB" sz="1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EB5F412-E894-2DCC-1A05-5192D8E623C4}"/>
              </a:ext>
            </a:extLst>
          </p:cNvPr>
          <p:cNvSpPr/>
          <p:nvPr/>
        </p:nvSpPr>
        <p:spPr>
          <a:xfrm>
            <a:off x="5791200" y="552450"/>
            <a:ext cx="1123950" cy="571500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>
                <a:solidFill>
                  <a:schemeClr val="tx1"/>
                </a:solidFill>
              </a:rPr>
              <a:t>Usuario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438FEC4-2E0F-79B9-13EB-FFF79BA09D75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6353175" y="1123950"/>
            <a:ext cx="0" cy="481965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54AA343-5A12-CC7F-6668-DDC5115C1772}"/>
              </a:ext>
            </a:extLst>
          </p:cNvPr>
          <p:cNvCxnSpPr/>
          <p:nvPr/>
        </p:nvCxnSpPr>
        <p:spPr>
          <a:xfrm>
            <a:off x="3667125" y="2085975"/>
            <a:ext cx="26860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8C43CAE-C143-DFBD-DC3C-6933F4682799}"/>
              </a:ext>
            </a:extLst>
          </p:cNvPr>
          <p:cNvSpPr txBox="1"/>
          <p:nvPr/>
        </p:nvSpPr>
        <p:spPr>
          <a:xfrm>
            <a:off x="4143375" y="1808977"/>
            <a:ext cx="17906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R" sz="1200" dirty="0" err="1"/>
              <a:t>listaUsuarios</a:t>
            </a:r>
            <a:r>
              <a:rPr lang="es-CR" sz="1200" dirty="0"/>
              <a:t>()</a:t>
            </a:r>
            <a:endParaRPr lang="en-GB" sz="12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33D6F12-1CDE-519C-4C15-B4B6D7C70B14}"/>
              </a:ext>
            </a:extLst>
          </p:cNvPr>
          <p:cNvCxnSpPr/>
          <p:nvPr/>
        </p:nvCxnSpPr>
        <p:spPr>
          <a:xfrm flipH="1">
            <a:off x="3667125" y="2638425"/>
            <a:ext cx="26860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1F7640C-C9AB-655A-FF5A-E7677B9B94B4}"/>
              </a:ext>
            </a:extLst>
          </p:cNvPr>
          <p:cNvCxnSpPr>
            <a:cxnSpLocks/>
          </p:cNvCxnSpPr>
          <p:nvPr/>
        </p:nvCxnSpPr>
        <p:spPr>
          <a:xfrm flipH="1">
            <a:off x="1581151" y="3119827"/>
            <a:ext cx="20859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C20A90A-BF7E-EE40-C69C-11FC1E78995A}"/>
              </a:ext>
            </a:extLst>
          </p:cNvPr>
          <p:cNvSpPr txBox="1"/>
          <p:nvPr/>
        </p:nvSpPr>
        <p:spPr>
          <a:xfrm>
            <a:off x="1786534" y="2833302"/>
            <a:ext cx="16906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1200" dirty="0"/>
              <a:t>Lista de usuarios activos</a:t>
            </a:r>
            <a:endParaRPr lang="en-GB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CDC3DB-686A-814E-756F-FEB44B1CB3C7}"/>
              </a:ext>
            </a:extLst>
          </p:cNvPr>
          <p:cNvSpPr txBox="1"/>
          <p:nvPr/>
        </p:nvSpPr>
        <p:spPr>
          <a:xfrm>
            <a:off x="4143375" y="2351901"/>
            <a:ext cx="17906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R" sz="1200" dirty="0"/>
              <a:t>Lista de usuarios activos</a:t>
            </a:r>
            <a:endParaRPr lang="en-GB" sz="12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E032229-FD0E-DE46-4A1B-CE701BB1B54C}"/>
              </a:ext>
            </a:extLst>
          </p:cNvPr>
          <p:cNvCxnSpPr/>
          <p:nvPr/>
        </p:nvCxnSpPr>
        <p:spPr>
          <a:xfrm>
            <a:off x="1581150" y="3829050"/>
            <a:ext cx="20859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4490F53-9FFB-B4D8-494C-F61445B6673C}"/>
              </a:ext>
            </a:extLst>
          </p:cNvPr>
          <p:cNvSpPr txBox="1"/>
          <p:nvPr/>
        </p:nvSpPr>
        <p:spPr>
          <a:xfrm>
            <a:off x="1687712" y="3542524"/>
            <a:ext cx="18883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1200" dirty="0" err="1"/>
              <a:t>consultarUsuario</a:t>
            </a:r>
            <a:r>
              <a:rPr lang="es-CR" sz="1200" dirty="0"/>
              <a:t>(usuario)</a:t>
            </a:r>
            <a:endParaRPr lang="en-GB" sz="1200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2DE7D23-87C6-54F3-C8F3-1F6963A443A5}"/>
              </a:ext>
            </a:extLst>
          </p:cNvPr>
          <p:cNvCxnSpPr>
            <a:cxnSpLocks/>
          </p:cNvCxnSpPr>
          <p:nvPr/>
        </p:nvCxnSpPr>
        <p:spPr>
          <a:xfrm>
            <a:off x="3667123" y="4429513"/>
            <a:ext cx="26860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2939952-6769-3796-5AEB-20DDC337EA6A}"/>
              </a:ext>
            </a:extLst>
          </p:cNvPr>
          <p:cNvSpPr txBox="1"/>
          <p:nvPr/>
        </p:nvSpPr>
        <p:spPr>
          <a:xfrm>
            <a:off x="4094559" y="4142988"/>
            <a:ext cx="18883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R" sz="1200" dirty="0" err="1"/>
              <a:t>consultarUsuario</a:t>
            </a:r>
            <a:r>
              <a:rPr lang="es-CR" sz="1200" dirty="0"/>
              <a:t>(usuario)</a:t>
            </a:r>
            <a:endParaRPr lang="en-GB" sz="120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0CC9878-0683-DAFC-0128-29B2DBA1253A}"/>
              </a:ext>
            </a:extLst>
          </p:cNvPr>
          <p:cNvCxnSpPr/>
          <p:nvPr/>
        </p:nvCxnSpPr>
        <p:spPr>
          <a:xfrm flipH="1">
            <a:off x="3667125" y="4914900"/>
            <a:ext cx="26860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580CC02-CD0F-A7D8-2444-EA26EB262CA1}"/>
              </a:ext>
            </a:extLst>
          </p:cNvPr>
          <p:cNvSpPr txBox="1"/>
          <p:nvPr/>
        </p:nvSpPr>
        <p:spPr>
          <a:xfrm>
            <a:off x="4143375" y="4628374"/>
            <a:ext cx="17906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R" sz="1200" dirty="0"/>
              <a:t>Detalles del usuario</a:t>
            </a:r>
            <a:endParaRPr lang="en-GB" sz="1200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1767C3E-0ED0-76D5-5894-BA26EC268D93}"/>
              </a:ext>
            </a:extLst>
          </p:cNvPr>
          <p:cNvCxnSpPr>
            <a:cxnSpLocks/>
          </p:cNvCxnSpPr>
          <p:nvPr/>
        </p:nvCxnSpPr>
        <p:spPr>
          <a:xfrm flipH="1">
            <a:off x="1581150" y="5430028"/>
            <a:ext cx="20764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ED22AC6-F3AB-6085-2CC8-F57F429840DF}"/>
              </a:ext>
            </a:extLst>
          </p:cNvPr>
          <p:cNvSpPr txBox="1"/>
          <p:nvPr/>
        </p:nvSpPr>
        <p:spPr>
          <a:xfrm>
            <a:off x="1736528" y="5153028"/>
            <a:ext cx="17906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1200" dirty="0"/>
              <a:t>Detalles del usuario</a:t>
            </a:r>
            <a:endParaRPr lang="en-GB" sz="1200" dirty="0"/>
          </a:p>
        </p:txBody>
      </p:sp>
      <p:sp>
        <p:nvSpPr>
          <p:cNvPr id="30" name="Title 38">
            <a:extLst>
              <a:ext uri="{FF2B5EF4-FFF2-40B4-BE49-F238E27FC236}">
                <a16:creationId xmlns:a16="http://schemas.microsoft.com/office/drawing/2014/main" id="{899F26D2-EBA2-D783-C0B4-51C1C11709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39011" y="1683543"/>
            <a:ext cx="3400425" cy="1909763"/>
          </a:xfrm>
        </p:spPr>
        <p:txBody>
          <a:bodyPr/>
          <a:lstStyle/>
          <a:p>
            <a:r>
              <a:rPr lang="es-CR" dirty="0"/>
              <a:t>Consultar usuario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2667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Man outline">
            <a:extLst>
              <a:ext uri="{FF2B5EF4-FFF2-40B4-BE49-F238E27FC236}">
                <a16:creationId xmlns:a16="http://schemas.microsoft.com/office/drawing/2014/main" id="{772A9FFE-61A1-DA45-2570-810BDB0111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3950" y="381000"/>
            <a:ext cx="914400" cy="9144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3AA51F3-EBDF-5DCE-6B46-4ECC2525D673}"/>
              </a:ext>
            </a:extLst>
          </p:cNvPr>
          <p:cNvSpPr/>
          <p:nvPr/>
        </p:nvSpPr>
        <p:spPr>
          <a:xfrm>
            <a:off x="3105150" y="552450"/>
            <a:ext cx="1123950" cy="571500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>
                <a:solidFill>
                  <a:schemeClr val="tx1"/>
                </a:solidFill>
              </a:rPr>
              <a:t>Usuarios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B7AF84-C54C-7482-05F0-F5CADFEFEAC3}"/>
              </a:ext>
            </a:extLst>
          </p:cNvPr>
          <p:cNvCxnSpPr>
            <a:cxnSpLocks/>
          </p:cNvCxnSpPr>
          <p:nvPr/>
        </p:nvCxnSpPr>
        <p:spPr>
          <a:xfrm>
            <a:off x="1581150" y="1295400"/>
            <a:ext cx="0" cy="22574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6AB7646-34C5-658E-84C6-07DE893C81AD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3667125" y="1123950"/>
            <a:ext cx="0" cy="242887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6BAC656-2218-9969-D7AC-1D60AF546452}"/>
              </a:ext>
            </a:extLst>
          </p:cNvPr>
          <p:cNvCxnSpPr>
            <a:cxnSpLocks/>
          </p:cNvCxnSpPr>
          <p:nvPr/>
        </p:nvCxnSpPr>
        <p:spPr>
          <a:xfrm>
            <a:off x="1581150" y="1666875"/>
            <a:ext cx="20859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B639DCC-F150-8841-69A8-89319AED2D3A}"/>
              </a:ext>
            </a:extLst>
          </p:cNvPr>
          <p:cNvSpPr txBox="1"/>
          <p:nvPr/>
        </p:nvSpPr>
        <p:spPr>
          <a:xfrm>
            <a:off x="1547514" y="1389877"/>
            <a:ext cx="21687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1200" dirty="0" err="1"/>
              <a:t>registrarUsuario</a:t>
            </a:r>
            <a:r>
              <a:rPr lang="es-CR" sz="1200" dirty="0"/>
              <a:t>(</a:t>
            </a:r>
            <a:r>
              <a:rPr lang="es-CR" sz="1200" dirty="0" err="1"/>
              <a:t>datosUsuario</a:t>
            </a:r>
            <a:r>
              <a:rPr lang="es-CR" sz="1200" dirty="0"/>
              <a:t>)</a:t>
            </a:r>
            <a:endParaRPr lang="en-GB" sz="1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EB5F412-E894-2DCC-1A05-5192D8E623C4}"/>
              </a:ext>
            </a:extLst>
          </p:cNvPr>
          <p:cNvSpPr/>
          <p:nvPr/>
        </p:nvSpPr>
        <p:spPr>
          <a:xfrm>
            <a:off x="5791200" y="552450"/>
            <a:ext cx="1123950" cy="571500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>
                <a:solidFill>
                  <a:schemeClr val="tx1"/>
                </a:solidFill>
              </a:rPr>
              <a:t>Usuario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438FEC4-2E0F-79B9-13EB-FFF79BA09D75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6353175" y="1123950"/>
            <a:ext cx="0" cy="242887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54AA343-5A12-CC7F-6668-DDC5115C1772}"/>
              </a:ext>
            </a:extLst>
          </p:cNvPr>
          <p:cNvCxnSpPr/>
          <p:nvPr/>
        </p:nvCxnSpPr>
        <p:spPr>
          <a:xfrm>
            <a:off x="3667125" y="2085975"/>
            <a:ext cx="26860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33D6F12-1CDE-519C-4C15-B4B6D7C70B14}"/>
              </a:ext>
            </a:extLst>
          </p:cNvPr>
          <p:cNvCxnSpPr/>
          <p:nvPr/>
        </p:nvCxnSpPr>
        <p:spPr>
          <a:xfrm flipH="1">
            <a:off x="3667125" y="2638425"/>
            <a:ext cx="26860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1F7640C-C9AB-655A-FF5A-E7677B9B94B4}"/>
              </a:ext>
            </a:extLst>
          </p:cNvPr>
          <p:cNvCxnSpPr>
            <a:cxnSpLocks/>
          </p:cNvCxnSpPr>
          <p:nvPr/>
        </p:nvCxnSpPr>
        <p:spPr>
          <a:xfrm flipH="1">
            <a:off x="1581151" y="3119827"/>
            <a:ext cx="20859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4CDC3DB-686A-814E-756F-FEB44B1CB3C7}"/>
              </a:ext>
            </a:extLst>
          </p:cNvPr>
          <p:cNvSpPr txBox="1"/>
          <p:nvPr/>
        </p:nvSpPr>
        <p:spPr>
          <a:xfrm>
            <a:off x="3835299" y="2361233"/>
            <a:ext cx="24479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1200" dirty="0" err="1"/>
              <a:t>Confirmacion</a:t>
            </a:r>
            <a:r>
              <a:rPr lang="es-CR" sz="1200" dirty="0"/>
              <a:t> de usuario registrado</a:t>
            </a:r>
            <a:endParaRPr lang="en-GB" sz="1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7EDC53-0FCF-4397-9184-535A69366A51}"/>
              </a:ext>
            </a:extLst>
          </p:cNvPr>
          <p:cNvSpPr txBox="1"/>
          <p:nvPr/>
        </p:nvSpPr>
        <p:spPr>
          <a:xfrm>
            <a:off x="3974899" y="1809847"/>
            <a:ext cx="21687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1200" dirty="0" err="1"/>
              <a:t>registrarUsuario</a:t>
            </a:r>
            <a:r>
              <a:rPr lang="es-CR" sz="1200" dirty="0"/>
              <a:t>(</a:t>
            </a:r>
            <a:r>
              <a:rPr lang="es-CR" sz="1200" dirty="0" err="1"/>
              <a:t>datosUsuario</a:t>
            </a:r>
            <a:r>
              <a:rPr lang="es-CR" sz="1200" dirty="0"/>
              <a:t>)</a:t>
            </a:r>
            <a:endParaRPr lang="en-GB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CADAB1-AFFC-A7D9-B6BB-CE77CA89296D}"/>
              </a:ext>
            </a:extLst>
          </p:cNvPr>
          <p:cNvSpPr txBox="1"/>
          <p:nvPr/>
        </p:nvSpPr>
        <p:spPr>
          <a:xfrm>
            <a:off x="1596627" y="2638232"/>
            <a:ext cx="20704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R" sz="1200" dirty="0" err="1"/>
              <a:t>Confirmacion</a:t>
            </a:r>
            <a:r>
              <a:rPr lang="es-CR" sz="1200" dirty="0"/>
              <a:t> de usuario registrado</a:t>
            </a:r>
            <a:endParaRPr lang="en-GB" sz="1200" dirty="0"/>
          </a:p>
        </p:txBody>
      </p:sp>
      <p:sp>
        <p:nvSpPr>
          <p:cNvPr id="29" name="Title 38">
            <a:extLst>
              <a:ext uri="{FF2B5EF4-FFF2-40B4-BE49-F238E27FC236}">
                <a16:creationId xmlns:a16="http://schemas.microsoft.com/office/drawing/2014/main" id="{BDBADB82-A9B5-69AA-7632-B5D152C153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39011" y="1462087"/>
            <a:ext cx="3400425" cy="1909763"/>
          </a:xfrm>
        </p:spPr>
        <p:txBody>
          <a:bodyPr/>
          <a:lstStyle/>
          <a:p>
            <a:r>
              <a:rPr lang="es-CR" dirty="0"/>
              <a:t>Registrar usuario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0606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 descr="Man outline">
            <a:extLst>
              <a:ext uri="{FF2B5EF4-FFF2-40B4-BE49-F238E27FC236}">
                <a16:creationId xmlns:a16="http://schemas.microsoft.com/office/drawing/2014/main" id="{BD2244B5-C67C-DC22-9E7B-98191A0216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3950" y="381000"/>
            <a:ext cx="914400" cy="9144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CD012545-7711-5502-B339-622CB0B44A3E}"/>
              </a:ext>
            </a:extLst>
          </p:cNvPr>
          <p:cNvSpPr/>
          <p:nvPr/>
        </p:nvSpPr>
        <p:spPr>
          <a:xfrm>
            <a:off x="3105150" y="552450"/>
            <a:ext cx="1123950" cy="571500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>
                <a:solidFill>
                  <a:schemeClr val="tx1"/>
                </a:solidFill>
              </a:rPr>
              <a:t>Usuarios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77F12D8-15DD-C5DF-24D5-ACBEB0F15F4E}"/>
              </a:ext>
            </a:extLst>
          </p:cNvPr>
          <p:cNvCxnSpPr>
            <a:cxnSpLocks/>
          </p:cNvCxnSpPr>
          <p:nvPr/>
        </p:nvCxnSpPr>
        <p:spPr>
          <a:xfrm>
            <a:off x="1581150" y="1295400"/>
            <a:ext cx="0" cy="4648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C7944B2-543E-61A4-3E4C-C5A04284027B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3667125" y="1123950"/>
            <a:ext cx="0" cy="481965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630E5181-3357-1BB1-7A0B-4D69069ED4AC}"/>
              </a:ext>
            </a:extLst>
          </p:cNvPr>
          <p:cNvSpPr/>
          <p:nvPr/>
        </p:nvSpPr>
        <p:spPr>
          <a:xfrm>
            <a:off x="5791200" y="552450"/>
            <a:ext cx="1123950" cy="571500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>
                <a:solidFill>
                  <a:schemeClr val="tx1"/>
                </a:solidFill>
              </a:rPr>
              <a:t>Usuario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4238935-80BF-C1AF-7EF3-BBA9C5886004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6353175" y="1123950"/>
            <a:ext cx="0" cy="481965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8F4F6A9-1EE0-9739-96DC-2ABFA48CC913}"/>
              </a:ext>
            </a:extLst>
          </p:cNvPr>
          <p:cNvCxnSpPr/>
          <p:nvPr/>
        </p:nvCxnSpPr>
        <p:spPr>
          <a:xfrm>
            <a:off x="1581150" y="1714500"/>
            <a:ext cx="20859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6CEA7C7-14D9-2EBB-2420-02E212042CE5}"/>
              </a:ext>
            </a:extLst>
          </p:cNvPr>
          <p:cNvSpPr txBox="1"/>
          <p:nvPr/>
        </p:nvSpPr>
        <p:spPr>
          <a:xfrm>
            <a:off x="1687712" y="1427974"/>
            <a:ext cx="18883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1200" dirty="0" err="1"/>
              <a:t>consultarUsuario</a:t>
            </a:r>
            <a:r>
              <a:rPr lang="es-CR" sz="1200" dirty="0"/>
              <a:t>(usuario)</a:t>
            </a:r>
            <a:endParaRPr lang="en-GB" sz="1200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1B30D37-D699-4BE5-B2CE-B4CF80A7F907}"/>
              </a:ext>
            </a:extLst>
          </p:cNvPr>
          <p:cNvCxnSpPr>
            <a:cxnSpLocks/>
          </p:cNvCxnSpPr>
          <p:nvPr/>
        </p:nvCxnSpPr>
        <p:spPr>
          <a:xfrm>
            <a:off x="3667123" y="2200663"/>
            <a:ext cx="26860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49CECEF-5676-B64E-2230-16ED1293B0B7}"/>
              </a:ext>
            </a:extLst>
          </p:cNvPr>
          <p:cNvSpPr txBox="1"/>
          <p:nvPr/>
        </p:nvSpPr>
        <p:spPr>
          <a:xfrm>
            <a:off x="4063150" y="1923664"/>
            <a:ext cx="18883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1200" dirty="0" err="1"/>
              <a:t>consultarUsuario</a:t>
            </a:r>
            <a:r>
              <a:rPr lang="es-CR" sz="1200" dirty="0"/>
              <a:t>(usuario)</a:t>
            </a:r>
            <a:endParaRPr lang="en-GB" sz="1200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3F585C6-0326-D290-E169-C497409DAAEE}"/>
              </a:ext>
            </a:extLst>
          </p:cNvPr>
          <p:cNvCxnSpPr/>
          <p:nvPr/>
        </p:nvCxnSpPr>
        <p:spPr>
          <a:xfrm flipH="1">
            <a:off x="3667125" y="2686050"/>
            <a:ext cx="26860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160ADEF-45BF-A786-70E7-F5B6CB1E578E}"/>
              </a:ext>
            </a:extLst>
          </p:cNvPr>
          <p:cNvSpPr txBox="1"/>
          <p:nvPr/>
        </p:nvSpPr>
        <p:spPr>
          <a:xfrm>
            <a:off x="4111966" y="2409050"/>
            <a:ext cx="17906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1200" dirty="0"/>
              <a:t>Detalles del usuario</a:t>
            </a:r>
            <a:endParaRPr lang="en-GB" sz="1200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0003E68-4FF1-0D1E-C1EE-778695D2E8ED}"/>
              </a:ext>
            </a:extLst>
          </p:cNvPr>
          <p:cNvCxnSpPr>
            <a:cxnSpLocks/>
          </p:cNvCxnSpPr>
          <p:nvPr/>
        </p:nvCxnSpPr>
        <p:spPr>
          <a:xfrm flipH="1">
            <a:off x="1581150" y="3201178"/>
            <a:ext cx="20764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B10EE410-77E9-4381-F642-7AE5C4F2A8A8}"/>
              </a:ext>
            </a:extLst>
          </p:cNvPr>
          <p:cNvSpPr txBox="1"/>
          <p:nvPr/>
        </p:nvSpPr>
        <p:spPr>
          <a:xfrm>
            <a:off x="1736528" y="2924178"/>
            <a:ext cx="17906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1200" dirty="0"/>
              <a:t>Detalles del usuario</a:t>
            </a:r>
            <a:endParaRPr lang="en-GB" sz="1200" dirty="0"/>
          </a:p>
        </p:txBody>
      </p:sp>
      <p:sp>
        <p:nvSpPr>
          <p:cNvPr id="39" name="Title 38">
            <a:extLst>
              <a:ext uri="{FF2B5EF4-FFF2-40B4-BE49-F238E27FC236}">
                <a16:creationId xmlns:a16="http://schemas.microsoft.com/office/drawing/2014/main" id="{2D8D8C6A-BC3A-9D69-147D-112191D61C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81950" y="1731168"/>
            <a:ext cx="3400425" cy="1909763"/>
          </a:xfrm>
        </p:spPr>
        <p:txBody>
          <a:bodyPr/>
          <a:lstStyle/>
          <a:p>
            <a:r>
              <a:rPr lang="es-CR" dirty="0"/>
              <a:t>Actualizar usuario</a:t>
            </a:r>
            <a:endParaRPr lang="en-GB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B36DE30-A0E4-6D4E-C778-BF0FEBF66E06}"/>
              </a:ext>
            </a:extLst>
          </p:cNvPr>
          <p:cNvCxnSpPr/>
          <p:nvPr/>
        </p:nvCxnSpPr>
        <p:spPr>
          <a:xfrm>
            <a:off x="1581150" y="3857625"/>
            <a:ext cx="20859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38135B48-5843-1CB4-4AC0-4E0C1BC341BB}"/>
              </a:ext>
            </a:extLst>
          </p:cNvPr>
          <p:cNvSpPr txBox="1"/>
          <p:nvPr/>
        </p:nvSpPr>
        <p:spPr>
          <a:xfrm>
            <a:off x="1906787" y="3429000"/>
            <a:ext cx="1303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R" sz="1200" dirty="0" err="1"/>
              <a:t>actualizarUsuario</a:t>
            </a:r>
            <a:r>
              <a:rPr lang="es-CR" sz="1200" dirty="0"/>
              <a:t>(</a:t>
            </a:r>
            <a:r>
              <a:rPr lang="es-CR" sz="1200" dirty="0" err="1"/>
              <a:t>datosUsuario</a:t>
            </a:r>
            <a:r>
              <a:rPr lang="es-CR" sz="1200" dirty="0"/>
              <a:t>)</a:t>
            </a:r>
            <a:endParaRPr lang="en-GB" sz="1200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21D6ABE-9A08-7F61-1C74-51B7E084EEB5}"/>
              </a:ext>
            </a:extLst>
          </p:cNvPr>
          <p:cNvCxnSpPr>
            <a:cxnSpLocks/>
          </p:cNvCxnSpPr>
          <p:nvPr/>
        </p:nvCxnSpPr>
        <p:spPr>
          <a:xfrm>
            <a:off x="3667126" y="4303067"/>
            <a:ext cx="26860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8A2B0F73-777F-B043-66B5-1DD79595DC91}"/>
              </a:ext>
            </a:extLst>
          </p:cNvPr>
          <p:cNvSpPr txBox="1"/>
          <p:nvPr/>
        </p:nvSpPr>
        <p:spPr>
          <a:xfrm>
            <a:off x="3852858" y="4026066"/>
            <a:ext cx="23089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R" sz="1200" dirty="0" err="1"/>
              <a:t>actualizarUsuario</a:t>
            </a:r>
            <a:r>
              <a:rPr lang="es-CR" sz="1200" dirty="0"/>
              <a:t>(</a:t>
            </a:r>
            <a:r>
              <a:rPr lang="es-CR" sz="1200" dirty="0" err="1"/>
              <a:t>datosUsuario</a:t>
            </a:r>
            <a:r>
              <a:rPr lang="es-CR" sz="1200" dirty="0"/>
              <a:t>)</a:t>
            </a:r>
            <a:endParaRPr lang="en-GB" sz="1200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1E222CA-9792-9D6E-E240-43020479F55A}"/>
              </a:ext>
            </a:extLst>
          </p:cNvPr>
          <p:cNvCxnSpPr/>
          <p:nvPr/>
        </p:nvCxnSpPr>
        <p:spPr>
          <a:xfrm flipH="1">
            <a:off x="3651648" y="4965046"/>
            <a:ext cx="26860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43B304F-CE2B-C524-804B-BE62A275EBB8}"/>
              </a:ext>
            </a:extLst>
          </p:cNvPr>
          <p:cNvCxnSpPr>
            <a:cxnSpLocks/>
          </p:cNvCxnSpPr>
          <p:nvPr/>
        </p:nvCxnSpPr>
        <p:spPr>
          <a:xfrm flipH="1">
            <a:off x="1565674" y="5446448"/>
            <a:ext cx="20859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2447AC70-E214-3BE3-4C4E-AC99BB670D0A}"/>
              </a:ext>
            </a:extLst>
          </p:cNvPr>
          <p:cNvSpPr txBox="1"/>
          <p:nvPr/>
        </p:nvSpPr>
        <p:spPr>
          <a:xfrm>
            <a:off x="3960992" y="4707832"/>
            <a:ext cx="2082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1200" dirty="0" err="1"/>
              <a:t>Confirmacion</a:t>
            </a:r>
            <a:r>
              <a:rPr lang="es-CR" sz="1200" dirty="0"/>
              <a:t> de actualizacion</a:t>
            </a:r>
            <a:endParaRPr lang="en-GB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3FB29D2-4763-1A26-8188-BB04A27A87C5}"/>
              </a:ext>
            </a:extLst>
          </p:cNvPr>
          <p:cNvSpPr txBox="1"/>
          <p:nvPr/>
        </p:nvSpPr>
        <p:spPr>
          <a:xfrm>
            <a:off x="1588887" y="5184796"/>
            <a:ext cx="20704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1200" dirty="0" err="1"/>
              <a:t>Confirmacion</a:t>
            </a:r>
            <a:r>
              <a:rPr lang="es-CR" sz="1200" dirty="0"/>
              <a:t> de actualizacion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3741550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 descr="Man outline">
            <a:extLst>
              <a:ext uri="{FF2B5EF4-FFF2-40B4-BE49-F238E27FC236}">
                <a16:creationId xmlns:a16="http://schemas.microsoft.com/office/drawing/2014/main" id="{BD2244B5-C67C-DC22-9E7B-98191A0216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3950" y="381000"/>
            <a:ext cx="914400" cy="9144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CD012545-7711-5502-B339-622CB0B44A3E}"/>
              </a:ext>
            </a:extLst>
          </p:cNvPr>
          <p:cNvSpPr/>
          <p:nvPr/>
        </p:nvSpPr>
        <p:spPr>
          <a:xfrm>
            <a:off x="3105150" y="552450"/>
            <a:ext cx="1123950" cy="571500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>
                <a:solidFill>
                  <a:schemeClr val="tx1"/>
                </a:solidFill>
              </a:rPr>
              <a:t>Usuarios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77F12D8-15DD-C5DF-24D5-ACBEB0F15F4E}"/>
              </a:ext>
            </a:extLst>
          </p:cNvPr>
          <p:cNvCxnSpPr>
            <a:cxnSpLocks/>
          </p:cNvCxnSpPr>
          <p:nvPr/>
        </p:nvCxnSpPr>
        <p:spPr>
          <a:xfrm>
            <a:off x="1581150" y="1295400"/>
            <a:ext cx="0" cy="4648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C7944B2-543E-61A4-3E4C-C5A04284027B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3667125" y="1123950"/>
            <a:ext cx="0" cy="481965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630E5181-3357-1BB1-7A0B-4D69069ED4AC}"/>
              </a:ext>
            </a:extLst>
          </p:cNvPr>
          <p:cNvSpPr/>
          <p:nvPr/>
        </p:nvSpPr>
        <p:spPr>
          <a:xfrm>
            <a:off x="5791200" y="552450"/>
            <a:ext cx="1123950" cy="571500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>
                <a:solidFill>
                  <a:schemeClr val="tx1"/>
                </a:solidFill>
              </a:rPr>
              <a:t>Usuario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4238935-80BF-C1AF-7EF3-BBA9C5886004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6353175" y="1123950"/>
            <a:ext cx="0" cy="481965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8F4F6A9-1EE0-9739-96DC-2ABFA48CC913}"/>
              </a:ext>
            </a:extLst>
          </p:cNvPr>
          <p:cNvCxnSpPr/>
          <p:nvPr/>
        </p:nvCxnSpPr>
        <p:spPr>
          <a:xfrm>
            <a:off x="1581150" y="1714500"/>
            <a:ext cx="20859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6CEA7C7-14D9-2EBB-2420-02E212042CE5}"/>
              </a:ext>
            </a:extLst>
          </p:cNvPr>
          <p:cNvSpPr txBox="1"/>
          <p:nvPr/>
        </p:nvSpPr>
        <p:spPr>
          <a:xfrm>
            <a:off x="1687712" y="1427974"/>
            <a:ext cx="18883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1200" dirty="0" err="1"/>
              <a:t>consultarUsuario</a:t>
            </a:r>
            <a:r>
              <a:rPr lang="es-CR" sz="1200" dirty="0"/>
              <a:t>(usuario)</a:t>
            </a:r>
            <a:endParaRPr lang="en-GB" sz="1200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1B30D37-D699-4BE5-B2CE-B4CF80A7F907}"/>
              </a:ext>
            </a:extLst>
          </p:cNvPr>
          <p:cNvCxnSpPr>
            <a:cxnSpLocks/>
          </p:cNvCxnSpPr>
          <p:nvPr/>
        </p:nvCxnSpPr>
        <p:spPr>
          <a:xfrm>
            <a:off x="3667123" y="2200663"/>
            <a:ext cx="26860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49CECEF-5676-B64E-2230-16ED1293B0B7}"/>
              </a:ext>
            </a:extLst>
          </p:cNvPr>
          <p:cNvSpPr txBox="1"/>
          <p:nvPr/>
        </p:nvSpPr>
        <p:spPr>
          <a:xfrm>
            <a:off x="4063150" y="1923664"/>
            <a:ext cx="18883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1200" dirty="0" err="1"/>
              <a:t>consultarUsuario</a:t>
            </a:r>
            <a:r>
              <a:rPr lang="es-CR" sz="1200" dirty="0"/>
              <a:t>(usuario)</a:t>
            </a:r>
            <a:endParaRPr lang="en-GB" sz="1200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3F585C6-0326-D290-E169-C497409DAAEE}"/>
              </a:ext>
            </a:extLst>
          </p:cNvPr>
          <p:cNvCxnSpPr/>
          <p:nvPr/>
        </p:nvCxnSpPr>
        <p:spPr>
          <a:xfrm flipH="1">
            <a:off x="3667125" y="2686050"/>
            <a:ext cx="26860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160ADEF-45BF-A786-70E7-F5B6CB1E578E}"/>
              </a:ext>
            </a:extLst>
          </p:cNvPr>
          <p:cNvSpPr txBox="1"/>
          <p:nvPr/>
        </p:nvSpPr>
        <p:spPr>
          <a:xfrm>
            <a:off x="4111966" y="2409050"/>
            <a:ext cx="17906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1200" dirty="0"/>
              <a:t>Detalles del usuario</a:t>
            </a:r>
            <a:endParaRPr lang="en-GB" sz="1200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0003E68-4FF1-0D1E-C1EE-778695D2E8ED}"/>
              </a:ext>
            </a:extLst>
          </p:cNvPr>
          <p:cNvCxnSpPr>
            <a:cxnSpLocks/>
          </p:cNvCxnSpPr>
          <p:nvPr/>
        </p:nvCxnSpPr>
        <p:spPr>
          <a:xfrm flipH="1">
            <a:off x="1581150" y="3201178"/>
            <a:ext cx="20764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B10EE410-77E9-4381-F642-7AE5C4F2A8A8}"/>
              </a:ext>
            </a:extLst>
          </p:cNvPr>
          <p:cNvSpPr txBox="1"/>
          <p:nvPr/>
        </p:nvSpPr>
        <p:spPr>
          <a:xfrm>
            <a:off x="1736528" y="2924178"/>
            <a:ext cx="17906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1200" dirty="0"/>
              <a:t>Detalles del usuario</a:t>
            </a:r>
            <a:endParaRPr lang="en-GB" sz="1200" dirty="0"/>
          </a:p>
        </p:txBody>
      </p:sp>
      <p:sp>
        <p:nvSpPr>
          <p:cNvPr id="39" name="Title 38">
            <a:extLst>
              <a:ext uri="{FF2B5EF4-FFF2-40B4-BE49-F238E27FC236}">
                <a16:creationId xmlns:a16="http://schemas.microsoft.com/office/drawing/2014/main" id="{2D8D8C6A-BC3A-9D69-147D-112191D61C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81950" y="1731168"/>
            <a:ext cx="3400425" cy="1909763"/>
          </a:xfrm>
        </p:spPr>
        <p:txBody>
          <a:bodyPr/>
          <a:lstStyle/>
          <a:p>
            <a:r>
              <a:rPr lang="es-CR" dirty="0"/>
              <a:t>Desactivar usuario</a:t>
            </a:r>
            <a:endParaRPr lang="en-GB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B36DE30-A0E4-6D4E-C778-BF0FEBF66E06}"/>
              </a:ext>
            </a:extLst>
          </p:cNvPr>
          <p:cNvCxnSpPr/>
          <p:nvPr/>
        </p:nvCxnSpPr>
        <p:spPr>
          <a:xfrm>
            <a:off x="1581150" y="3857625"/>
            <a:ext cx="20859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38135B48-5843-1CB4-4AC0-4E0C1BC341BB}"/>
              </a:ext>
            </a:extLst>
          </p:cNvPr>
          <p:cNvSpPr txBox="1"/>
          <p:nvPr/>
        </p:nvSpPr>
        <p:spPr>
          <a:xfrm>
            <a:off x="1906787" y="3429000"/>
            <a:ext cx="1303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R" sz="1200" dirty="0" err="1"/>
              <a:t>desactivarUsuario</a:t>
            </a:r>
            <a:r>
              <a:rPr lang="es-CR" sz="1200" dirty="0"/>
              <a:t>(usuario)</a:t>
            </a:r>
            <a:endParaRPr lang="en-GB" sz="1200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21D6ABE-9A08-7F61-1C74-51B7E084EEB5}"/>
              </a:ext>
            </a:extLst>
          </p:cNvPr>
          <p:cNvCxnSpPr>
            <a:cxnSpLocks/>
          </p:cNvCxnSpPr>
          <p:nvPr/>
        </p:nvCxnSpPr>
        <p:spPr>
          <a:xfrm>
            <a:off x="3667126" y="4303067"/>
            <a:ext cx="26860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8A2B0F73-777F-B043-66B5-1DD79595DC91}"/>
              </a:ext>
            </a:extLst>
          </p:cNvPr>
          <p:cNvSpPr txBox="1"/>
          <p:nvPr/>
        </p:nvSpPr>
        <p:spPr>
          <a:xfrm>
            <a:off x="3852858" y="4026066"/>
            <a:ext cx="23089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R" sz="1200" dirty="0" err="1"/>
              <a:t>desactivarUsuario</a:t>
            </a:r>
            <a:r>
              <a:rPr lang="es-CR" sz="1200" dirty="0"/>
              <a:t>(usuario)</a:t>
            </a:r>
            <a:endParaRPr lang="en-GB" sz="1200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1E222CA-9792-9D6E-E240-43020479F55A}"/>
              </a:ext>
            </a:extLst>
          </p:cNvPr>
          <p:cNvCxnSpPr/>
          <p:nvPr/>
        </p:nvCxnSpPr>
        <p:spPr>
          <a:xfrm flipH="1">
            <a:off x="3651648" y="4965046"/>
            <a:ext cx="26860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43B304F-CE2B-C524-804B-BE62A275EBB8}"/>
              </a:ext>
            </a:extLst>
          </p:cNvPr>
          <p:cNvCxnSpPr>
            <a:cxnSpLocks/>
          </p:cNvCxnSpPr>
          <p:nvPr/>
        </p:nvCxnSpPr>
        <p:spPr>
          <a:xfrm flipH="1">
            <a:off x="1565674" y="5446448"/>
            <a:ext cx="20859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2447AC70-E214-3BE3-4C4E-AC99BB670D0A}"/>
              </a:ext>
            </a:extLst>
          </p:cNvPr>
          <p:cNvSpPr txBox="1"/>
          <p:nvPr/>
        </p:nvSpPr>
        <p:spPr>
          <a:xfrm>
            <a:off x="3960992" y="4707832"/>
            <a:ext cx="2082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1200" dirty="0" err="1"/>
              <a:t>Confirmacion</a:t>
            </a:r>
            <a:r>
              <a:rPr lang="es-CR" sz="1200" dirty="0"/>
              <a:t> de actualizacion</a:t>
            </a:r>
            <a:endParaRPr lang="en-GB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3FB29D2-4763-1A26-8188-BB04A27A87C5}"/>
              </a:ext>
            </a:extLst>
          </p:cNvPr>
          <p:cNvSpPr txBox="1"/>
          <p:nvPr/>
        </p:nvSpPr>
        <p:spPr>
          <a:xfrm>
            <a:off x="1588887" y="5184796"/>
            <a:ext cx="20704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1200" dirty="0" err="1"/>
              <a:t>Confirmacion</a:t>
            </a:r>
            <a:r>
              <a:rPr lang="es-CR" sz="1200" dirty="0"/>
              <a:t> de actualizacion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4277476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Man outline">
            <a:extLst>
              <a:ext uri="{FF2B5EF4-FFF2-40B4-BE49-F238E27FC236}">
                <a16:creationId xmlns:a16="http://schemas.microsoft.com/office/drawing/2014/main" id="{772A9FFE-61A1-DA45-2570-810BDB0111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3950" y="381000"/>
            <a:ext cx="914400" cy="9144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3AA51F3-EBDF-5DCE-6B46-4ECC2525D673}"/>
              </a:ext>
            </a:extLst>
          </p:cNvPr>
          <p:cNvSpPr/>
          <p:nvPr/>
        </p:nvSpPr>
        <p:spPr>
          <a:xfrm>
            <a:off x="3105150" y="552450"/>
            <a:ext cx="1123950" cy="571500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Articulos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B7AF84-C54C-7482-05F0-F5CADFEFEAC3}"/>
              </a:ext>
            </a:extLst>
          </p:cNvPr>
          <p:cNvCxnSpPr>
            <a:cxnSpLocks/>
          </p:cNvCxnSpPr>
          <p:nvPr/>
        </p:nvCxnSpPr>
        <p:spPr>
          <a:xfrm>
            <a:off x="1581150" y="1295400"/>
            <a:ext cx="0" cy="20288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6AB7646-34C5-658E-84C6-07DE893C81AD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3667125" y="1123950"/>
            <a:ext cx="0" cy="220027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6BAC656-2218-9969-D7AC-1D60AF546452}"/>
              </a:ext>
            </a:extLst>
          </p:cNvPr>
          <p:cNvCxnSpPr>
            <a:cxnSpLocks/>
          </p:cNvCxnSpPr>
          <p:nvPr/>
        </p:nvCxnSpPr>
        <p:spPr>
          <a:xfrm>
            <a:off x="1581150" y="1666875"/>
            <a:ext cx="20859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B639DCC-F150-8841-69A8-89319AED2D3A}"/>
              </a:ext>
            </a:extLst>
          </p:cNvPr>
          <p:cNvSpPr txBox="1"/>
          <p:nvPr/>
        </p:nvSpPr>
        <p:spPr>
          <a:xfrm>
            <a:off x="2066928" y="1406544"/>
            <a:ext cx="11239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listaArticulos</a:t>
            </a:r>
            <a:r>
              <a:rPr kumimoji="0" lang="es-C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()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EB5F412-E894-2DCC-1A05-5192D8E623C4}"/>
              </a:ext>
            </a:extLst>
          </p:cNvPr>
          <p:cNvSpPr/>
          <p:nvPr/>
        </p:nvSpPr>
        <p:spPr>
          <a:xfrm>
            <a:off x="5791200" y="552450"/>
            <a:ext cx="1123950" cy="571500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Articulo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438FEC4-2E0F-79B9-13EB-FFF79BA09D75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6353175" y="1123950"/>
            <a:ext cx="0" cy="220027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54AA343-5A12-CC7F-6668-DDC5115C1772}"/>
              </a:ext>
            </a:extLst>
          </p:cNvPr>
          <p:cNvCxnSpPr/>
          <p:nvPr/>
        </p:nvCxnSpPr>
        <p:spPr>
          <a:xfrm>
            <a:off x="3667125" y="2085975"/>
            <a:ext cx="26860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8C43CAE-C143-DFBD-DC3C-6933F4682799}"/>
              </a:ext>
            </a:extLst>
          </p:cNvPr>
          <p:cNvSpPr txBox="1"/>
          <p:nvPr/>
        </p:nvSpPr>
        <p:spPr>
          <a:xfrm>
            <a:off x="4143375" y="1808977"/>
            <a:ext cx="17906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listaArticulos</a:t>
            </a:r>
            <a:r>
              <a:rPr kumimoji="0" lang="es-C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()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33D6F12-1CDE-519C-4C15-B4B6D7C70B14}"/>
              </a:ext>
            </a:extLst>
          </p:cNvPr>
          <p:cNvCxnSpPr/>
          <p:nvPr/>
        </p:nvCxnSpPr>
        <p:spPr>
          <a:xfrm flipH="1">
            <a:off x="3667125" y="2638425"/>
            <a:ext cx="26860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1F7640C-C9AB-655A-FF5A-E7677B9B94B4}"/>
              </a:ext>
            </a:extLst>
          </p:cNvPr>
          <p:cNvCxnSpPr>
            <a:cxnSpLocks/>
          </p:cNvCxnSpPr>
          <p:nvPr/>
        </p:nvCxnSpPr>
        <p:spPr>
          <a:xfrm flipH="1">
            <a:off x="1581151" y="3119827"/>
            <a:ext cx="20859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C20A90A-BF7E-EE40-C69C-11FC1E78995A}"/>
              </a:ext>
            </a:extLst>
          </p:cNvPr>
          <p:cNvSpPr txBox="1"/>
          <p:nvPr/>
        </p:nvSpPr>
        <p:spPr>
          <a:xfrm>
            <a:off x="1783560" y="2849970"/>
            <a:ext cx="16906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Lista de </a:t>
            </a:r>
            <a:r>
              <a:rPr kumimoji="0" lang="es-C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articulos</a:t>
            </a:r>
            <a:r>
              <a:rPr kumimoji="0" lang="es-C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activos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CDC3DB-686A-814E-756F-FEB44B1CB3C7}"/>
              </a:ext>
            </a:extLst>
          </p:cNvPr>
          <p:cNvSpPr txBox="1"/>
          <p:nvPr/>
        </p:nvSpPr>
        <p:spPr>
          <a:xfrm>
            <a:off x="4143375" y="2351901"/>
            <a:ext cx="17906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Lista de </a:t>
            </a:r>
            <a:r>
              <a:rPr kumimoji="0" lang="es-C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articulos</a:t>
            </a:r>
            <a:r>
              <a:rPr kumimoji="0" lang="es-C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activos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Title 38">
            <a:extLst>
              <a:ext uri="{FF2B5EF4-FFF2-40B4-BE49-F238E27FC236}">
                <a16:creationId xmlns:a16="http://schemas.microsoft.com/office/drawing/2014/main" id="{91AAB355-85BB-5C16-4CA4-735D09CD0B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39011" y="1683543"/>
            <a:ext cx="3400425" cy="1909763"/>
          </a:xfrm>
        </p:spPr>
        <p:txBody>
          <a:bodyPr/>
          <a:lstStyle/>
          <a:p>
            <a:r>
              <a:rPr lang="es-CR" dirty="0"/>
              <a:t>Consultar </a:t>
            </a:r>
            <a:r>
              <a:rPr lang="es-CR" dirty="0" err="1"/>
              <a:t>articulos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197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Man outline">
            <a:extLst>
              <a:ext uri="{FF2B5EF4-FFF2-40B4-BE49-F238E27FC236}">
                <a16:creationId xmlns:a16="http://schemas.microsoft.com/office/drawing/2014/main" id="{772A9FFE-61A1-DA45-2570-810BDB0111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3950" y="381000"/>
            <a:ext cx="914400" cy="9144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3AA51F3-EBDF-5DCE-6B46-4ECC2525D673}"/>
              </a:ext>
            </a:extLst>
          </p:cNvPr>
          <p:cNvSpPr/>
          <p:nvPr/>
        </p:nvSpPr>
        <p:spPr>
          <a:xfrm>
            <a:off x="3105150" y="552450"/>
            <a:ext cx="1123950" cy="571500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Articulos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B7AF84-C54C-7482-05F0-F5CADFEFEAC3}"/>
              </a:ext>
            </a:extLst>
          </p:cNvPr>
          <p:cNvCxnSpPr>
            <a:cxnSpLocks/>
          </p:cNvCxnSpPr>
          <p:nvPr/>
        </p:nvCxnSpPr>
        <p:spPr>
          <a:xfrm>
            <a:off x="1581150" y="1295400"/>
            <a:ext cx="0" cy="4648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6AB7646-34C5-658E-84C6-07DE893C81AD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3667125" y="1123950"/>
            <a:ext cx="0" cy="481965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6BAC656-2218-9969-D7AC-1D60AF546452}"/>
              </a:ext>
            </a:extLst>
          </p:cNvPr>
          <p:cNvCxnSpPr>
            <a:cxnSpLocks/>
          </p:cNvCxnSpPr>
          <p:nvPr/>
        </p:nvCxnSpPr>
        <p:spPr>
          <a:xfrm>
            <a:off x="1581150" y="1666875"/>
            <a:ext cx="20859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B639DCC-F150-8841-69A8-89319AED2D3A}"/>
              </a:ext>
            </a:extLst>
          </p:cNvPr>
          <p:cNvSpPr txBox="1"/>
          <p:nvPr/>
        </p:nvSpPr>
        <p:spPr>
          <a:xfrm>
            <a:off x="2057105" y="1389876"/>
            <a:ext cx="11495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listaArticulos</a:t>
            </a:r>
            <a:r>
              <a:rPr kumimoji="0" lang="es-C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()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EB5F412-E894-2DCC-1A05-5192D8E623C4}"/>
              </a:ext>
            </a:extLst>
          </p:cNvPr>
          <p:cNvSpPr/>
          <p:nvPr/>
        </p:nvSpPr>
        <p:spPr>
          <a:xfrm>
            <a:off x="5791200" y="552450"/>
            <a:ext cx="1123950" cy="571500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Articulo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438FEC4-2E0F-79B9-13EB-FFF79BA09D75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6353175" y="1123950"/>
            <a:ext cx="0" cy="481965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54AA343-5A12-CC7F-6668-DDC5115C1772}"/>
              </a:ext>
            </a:extLst>
          </p:cNvPr>
          <p:cNvCxnSpPr/>
          <p:nvPr/>
        </p:nvCxnSpPr>
        <p:spPr>
          <a:xfrm>
            <a:off x="3667125" y="2085975"/>
            <a:ext cx="26860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8C43CAE-C143-DFBD-DC3C-6933F4682799}"/>
              </a:ext>
            </a:extLst>
          </p:cNvPr>
          <p:cNvSpPr txBox="1"/>
          <p:nvPr/>
        </p:nvSpPr>
        <p:spPr>
          <a:xfrm>
            <a:off x="4143375" y="1808977"/>
            <a:ext cx="17906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listaArticulos</a:t>
            </a:r>
            <a:r>
              <a:rPr kumimoji="0" lang="es-C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()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33D6F12-1CDE-519C-4C15-B4B6D7C70B14}"/>
              </a:ext>
            </a:extLst>
          </p:cNvPr>
          <p:cNvCxnSpPr/>
          <p:nvPr/>
        </p:nvCxnSpPr>
        <p:spPr>
          <a:xfrm flipH="1">
            <a:off x="3667125" y="2638425"/>
            <a:ext cx="26860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1F7640C-C9AB-655A-FF5A-E7677B9B94B4}"/>
              </a:ext>
            </a:extLst>
          </p:cNvPr>
          <p:cNvCxnSpPr>
            <a:cxnSpLocks/>
          </p:cNvCxnSpPr>
          <p:nvPr/>
        </p:nvCxnSpPr>
        <p:spPr>
          <a:xfrm flipH="1">
            <a:off x="1581151" y="3119827"/>
            <a:ext cx="20859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C20A90A-BF7E-EE40-C69C-11FC1E78995A}"/>
              </a:ext>
            </a:extLst>
          </p:cNvPr>
          <p:cNvSpPr txBox="1"/>
          <p:nvPr/>
        </p:nvSpPr>
        <p:spPr>
          <a:xfrm>
            <a:off x="1786534" y="2833302"/>
            <a:ext cx="16906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Lista de </a:t>
            </a:r>
            <a:r>
              <a:rPr kumimoji="0" lang="es-C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articulos</a:t>
            </a:r>
            <a:r>
              <a:rPr kumimoji="0" lang="es-C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activos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CDC3DB-686A-814E-756F-FEB44B1CB3C7}"/>
              </a:ext>
            </a:extLst>
          </p:cNvPr>
          <p:cNvSpPr txBox="1"/>
          <p:nvPr/>
        </p:nvSpPr>
        <p:spPr>
          <a:xfrm>
            <a:off x="4143375" y="2351901"/>
            <a:ext cx="17906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Lista de </a:t>
            </a:r>
            <a:r>
              <a:rPr kumimoji="0" lang="es-C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articulos</a:t>
            </a:r>
            <a:r>
              <a:rPr kumimoji="0" lang="es-C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activos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E032229-FD0E-DE46-4A1B-CE701BB1B54C}"/>
              </a:ext>
            </a:extLst>
          </p:cNvPr>
          <p:cNvCxnSpPr/>
          <p:nvPr/>
        </p:nvCxnSpPr>
        <p:spPr>
          <a:xfrm>
            <a:off x="1581150" y="3829050"/>
            <a:ext cx="20859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4490F53-9FFB-B4D8-494C-F61445B6673C}"/>
              </a:ext>
            </a:extLst>
          </p:cNvPr>
          <p:cNvSpPr txBox="1"/>
          <p:nvPr/>
        </p:nvSpPr>
        <p:spPr>
          <a:xfrm>
            <a:off x="1687712" y="3542524"/>
            <a:ext cx="18883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consultarArticulo</a:t>
            </a:r>
            <a:r>
              <a:rPr kumimoji="0" lang="es-C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(articulo)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2DE7D23-87C6-54F3-C8F3-1F6963A443A5}"/>
              </a:ext>
            </a:extLst>
          </p:cNvPr>
          <p:cNvCxnSpPr>
            <a:cxnSpLocks/>
          </p:cNvCxnSpPr>
          <p:nvPr/>
        </p:nvCxnSpPr>
        <p:spPr>
          <a:xfrm>
            <a:off x="3667123" y="4429513"/>
            <a:ext cx="26860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2939952-6769-3796-5AEB-20DDC337EA6A}"/>
              </a:ext>
            </a:extLst>
          </p:cNvPr>
          <p:cNvSpPr txBox="1"/>
          <p:nvPr/>
        </p:nvSpPr>
        <p:spPr>
          <a:xfrm>
            <a:off x="4094559" y="4142988"/>
            <a:ext cx="18883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consultarArticulo</a:t>
            </a:r>
            <a:r>
              <a:rPr kumimoji="0" lang="es-C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(articulo)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0CC9878-0683-DAFC-0128-29B2DBA1253A}"/>
              </a:ext>
            </a:extLst>
          </p:cNvPr>
          <p:cNvCxnSpPr/>
          <p:nvPr/>
        </p:nvCxnSpPr>
        <p:spPr>
          <a:xfrm flipH="1">
            <a:off x="3667125" y="4914900"/>
            <a:ext cx="26860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580CC02-CD0F-A7D8-2444-EA26EB262CA1}"/>
              </a:ext>
            </a:extLst>
          </p:cNvPr>
          <p:cNvSpPr txBox="1"/>
          <p:nvPr/>
        </p:nvSpPr>
        <p:spPr>
          <a:xfrm>
            <a:off x="4143375" y="4628374"/>
            <a:ext cx="17906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Detalles del articulo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1767C3E-0ED0-76D5-5894-BA26EC268D93}"/>
              </a:ext>
            </a:extLst>
          </p:cNvPr>
          <p:cNvCxnSpPr>
            <a:cxnSpLocks/>
          </p:cNvCxnSpPr>
          <p:nvPr/>
        </p:nvCxnSpPr>
        <p:spPr>
          <a:xfrm flipH="1">
            <a:off x="1581150" y="5430028"/>
            <a:ext cx="20764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ED22AC6-F3AB-6085-2CC8-F57F429840DF}"/>
              </a:ext>
            </a:extLst>
          </p:cNvPr>
          <p:cNvSpPr txBox="1"/>
          <p:nvPr/>
        </p:nvSpPr>
        <p:spPr>
          <a:xfrm>
            <a:off x="1736528" y="5153028"/>
            <a:ext cx="17906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Detalles del articulo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Title 38">
            <a:extLst>
              <a:ext uri="{FF2B5EF4-FFF2-40B4-BE49-F238E27FC236}">
                <a16:creationId xmlns:a16="http://schemas.microsoft.com/office/drawing/2014/main" id="{899F26D2-EBA2-D783-C0B4-51C1C11709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39011" y="1683543"/>
            <a:ext cx="3400425" cy="1909763"/>
          </a:xfrm>
        </p:spPr>
        <p:txBody>
          <a:bodyPr/>
          <a:lstStyle/>
          <a:p>
            <a:r>
              <a:rPr lang="es-CR" dirty="0"/>
              <a:t>Consultar articulo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6562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</TotalTime>
  <Words>476</Words>
  <Application>Microsoft Office PowerPoint</Application>
  <PresentationFormat>Widescreen</PresentationFormat>
  <Paragraphs>167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PowerPoint Presentation</vt:lpstr>
      <vt:lpstr>Autenticar</vt:lpstr>
      <vt:lpstr>Consultar usuarios</vt:lpstr>
      <vt:lpstr>Consultar usuario</vt:lpstr>
      <vt:lpstr>Registrar usuario</vt:lpstr>
      <vt:lpstr>Actualizar usuario</vt:lpstr>
      <vt:lpstr>Desactivar usuario</vt:lpstr>
      <vt:lpstr>Consultar articulos</vt:lpstr>
      <vt:lpstr>Consultar articulo</vt:lpstr>
      <vt:lpstr>Registrar articulo</vt:lpstr>
      <vt:lpstr>Actualizar articulo</vt:lpstr>
      <vt:lpstr>Desactivar articulo</vt:lpstr>
      <vt:lpstr>Registrar ingreso de un articulo</vt:lpstr>
      <vt:lpstr>Registrar salida de un articulo</vt:lpstr>
      <vt:lpstr>Registrar merma de un articulo</vt:lpstr>
      <vt:lpstr>Generar reporte de movimientos por articulo</vt:lpstr>
      <vt:lpstr>Generar reporte de movimientos por dia</vt:lpstr>
      <vt:lpstr>Generar reporte de saldos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Raul Antonio Espinoza</dc:creator>
  <cp:lastModifiedBy>Raul Antonio Espinoza</cp:lastModifiedBy>
  <cp:revision>31</cp:revision>
  <dcterms:created xsi:type="dcterms:W3CDTF">2024-04-23T14:52:10Z</dcterms:created>
  <dcterms:modified xsi:type="dcterms:W3CDTF">2024-04-25T06:30:14Z</dcterms:modified>
</cp:coreProperties>
</file>