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C28C2-F308-E9FB-8EE2-C8947AAF6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C93942-B8E6-9863-1D4A-AA195E996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66E105-B87D-3E58-2D84-043E50927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2719-1554-4DAF-A443-502E0FA4A2F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4786A-6F19-E125-A32B-F97DB252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3BE7D9-9197-0968-DCA6-9EF0D7C9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4688-B9F3-4654-8361-E950000C1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818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C00D2-A2F0-1350-3F6C-324F80A7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7A09A1-EFDD-91CB-EAD5-413C212EF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1AA1AB-725A-3F72-93D4-A31B88285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2719-1554-4DAF-A443-502E0FA4A2F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C9E346-C9D9-7613-EB03-A0B9E117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CC649F-214F-DCE1-B9FD-E232072C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4688-B9F3-4654-8361-E950000C1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84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783D95-875A-8E27-5895-669A7D1FD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C52C72-7875-D252-2ABC-7DBD97A7D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B0A94E-F093-7A1F-AFEC-12C39165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2719-1554-4DAF-A443-502E0FA4A2F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A8CA0-00CD-675C-5961-D30C456C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9AC68D-1A72-7F24-2B2C-66809F97F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4688-B9F3-4654-8361-E950000C1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64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C643F-9FE9-5925-87DE-710778F26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C5393-A748-7AE1-FAA6-7A8B40928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471901-585F-1884-4BC2-707FFD22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2719-1554-4DAF-A443-502E0FA4A2F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B27B2D-5069-5C14-5FBD-437A81758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A13EF-D118-FD36-7D1F-04FC80CA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4688-B9F3-4654-8361-E950000C1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04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67CBD-D84E-ACD4-B1F9-BECE8E44D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880511-4203-4F01-A666-F03A83375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CEC0D5-AE9B-4647-A5B3-D06B38AC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2719-1554-4DAF-A443-502E0FA4A2F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3531C0-DAA6-12B3-1D9C-EABB089B7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A6C8E-B85A-E72F-89F4-B5A1E8E4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4688-B9F3-4654-8361-E950000C1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0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A0BF4-9402-2670-E822-A4F6F2D49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DABE5-8E82-99BF-A604-25BEDDA39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B5BB16-89B6-D8BF-4160-B95B38DA2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2C5A4D-2039-ED40-E956-22F70786D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2719-1554-4DAF-A443-502E0FA4A2F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FEBA39-EC54-241D-F85A-77279C6A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DD7073-085E-D9AA-3919-46EE5C25A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4688-B9F3-4654-8361-E950000C1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4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BF559-C1DA-DB13-EFA9-3339DAB40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566A31-6EA0-9F3D-E65F-0C284003B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F17E2F-5A18-25C0-CFF8-1D5EB4554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DD2F04-C744-B663-298B-226052E21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52BA4A-6E56-EDFA-441E-C84BCB845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B98870-A598-F106-37CA-6ACB3F22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2719-1554-4DAF-A443-502E0FA4A2F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D94139-B31B-DF20-21FE-406E5309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39A5FA-6F67-16E8-79AE-2FFCDC14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4688-B9F3-4654-8361-E950000C1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101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170BD-EF56-68EF-4E8F-98970E85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2458EA-35B8-E282-D945-3D7FE5EC4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2719-1554-4DAF-A443-502E0FA4A2F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BF6159-FCBD-1570-2404-93586163D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7FA4A9-7152-AA86-7DD7-891766B3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4688-B9F3-4654-8361-E950000C1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09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9F05F6-C410-9CB9-612E-925E0FF75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2719-1554-4DAF-A443-502E0FA4A2F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508D29-3A80-90FD-CCFB-5C2A46C2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CB6104-3BE4-094B-FF8B-0386B4B5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4688-B9F3-4654-8361-E950000C1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43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D8415-0D6A-F84F-D036-9D5374B1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F92EE-77C4-0AF1-6402-23F712F0E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7FAEE6-C903-91FA-E34B-AA5B14A44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29E7C1-F563-4246-881B-03027485C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2719-1554-4DAF-A443-502E0FA4A2F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6FBA50-1AAE-EB09-2579-DCA70E206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72B330-D686-8221-1A4C-77255937F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4688-B9F3-4654-8361-E950000C1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22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63221-EC49-D61F-3D53-28E34E107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47EB3F-6BB2-600A-B54A-757EFDBD1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D5D6C7-9D63-8A91-F96E-7E8233C8E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82DF90-238E-204C-17AA-52D86C791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2719-1554-4DAF-A443-502E0FA4A2F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11C0B2-CED3-2FC8-5319-B0CF45C7B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A3A6B9-A03D-E90F-F3FE-B036CFE8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4688-B9F3-4654-8361-E950000C1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13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F52497-B935-369C-C555-30E88511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14B4E8-D1B9-7DD5-0B48-0293C9E0A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7FF9C-6537-4184-4567-5D83B9457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532719-1554-4DAF-A443-502E0FA4A2F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814242-0E62-BFE7-03FA-9E5B26822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88C437-0513-BD59-76D7-026079525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3F4688-B9F3-4654-8361-E950000C1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7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텍스트, 스크린샷, 일렉트릭 블루, 마조렐 블루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91FD4EA-937F-178C-BF16-45935C4DE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" r="26475" b="1874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08F4E8-923A-AD1C-D4E5-E954C7B4F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</a:rPr>
              <a:t>Girl's Pixel Dungeon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155F2B-A349-7EFA-74C8-5B88D15D0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>
                <a:solidFill>
                  <a:schemeClr val="bg1"/>
                </a:solidFill>
              </a:rPr>
              <a:t>1</a:t>
            </a:r>
            <a:r>
              <a:rPr lang="ko-KR" altLang="en-US" sz="2000" dirty="0">
                <a:solidFill>
                  <a:schemeClr val="bg1"/>
                </a:solidFill>
              </a:rPr>
              <a:t>차 발표 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/>
                </a:solidFill>
              </a:rPr>
              <a:t>2022180044 </a:t>
            </a:r>
            <a:r>
              <a:rPr lang="ko-KR" altLang="en-US" sz="2000" dirty="0">
                <a:solidFill>
                  <a:schemeClr val="bg1"/>
                </a:solidFill>
              </a:rPr>
              <a:t>게임공학과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l"/>
            <a:r>
              <a:rPr lang="ko-KR" altLang="en-US" sz="2000" dirty="0">
                <a:solidFill>
                  <a:schemeClr val="bg1"/>
                </a:solidFill>
              </a:rPr>
              <a:t>김다니엘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479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0A760-C16B-7ABD-A80B-CCB13CF8B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소녀 픽셀 던전/몬스터 - 나무위키">
            <a:extLst>
              <a:ext uri="{FF2B5EF4-FFF2-40B4-BE49-F238E27FC236}">
                <a16:creationId xmlns:a16="http://schemas.microsoft.com/office/drawing/2014/main" id="{65C0B534-EC0E-C7F1-0BB4-30F811EBF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569" y="1061192"/>
            <a:ext cx="4069851" cy="357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 descr="텍스트, 스크린샷, 멀티미디어 소프트웨어, 전자제품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544B0E9-7385-213A-254A-48AF1179C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495" y="1800960"/>
            <a:ext cx="2722536" cy="48400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2E6713-DDFF-9B02-F44A-44C74F17EAEF}"/>
              </a:ext>
            </a:extLst>
          </p:cNvPr>
          <p:cNvSpPr txBox="1"/>
          <p:nvPr/>
        </p:nvSpPr>
        <p:spPr>
          <a:xfrm>
            <a:off x="480447" y="542441"/>
            <a:ext cx="3735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게임소개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B76808-7C51-72E1-65B9-F80A8C4A6D93}"/>
              </a:ext>
            </a:extLst>
          </p:cNvPr>
          <p:cNvSpPr txBox="1"/>
          <p:nvPr/>
        </p:nvSpPr>
        <p:spPr>
          <a:xfrm>
            <a:off x="604434" y="1800960"/>
            <a:ext cx="61528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소녀 픽셀 던전</a:t>
            </a:r>
            <a:r>
              <a:rPr lang="en-US" altLang="ko-KR" sz="2400" dirty="0"/>
              <a:t>(Girl's Pixel Dungeon)'</a:t>
            </a:r>
            <a:r>
              <a:rPr lang="ko-KR" altLang="en-US" sz="2400" dirty="0"/>
              <a:t>은 인기 모바일 </a:t>
            </a:r>
            <a:r>
              <a:rPr lang="ko-KR" altLang="en-US" sz="2400" dirty="0" err="1"/>
              <a:t>로그라이크</a:t>
            </a:r>
            <a:r>
              <a:rPr lang="ko-KR" altLang="en-US" sz="2400" dirty="0"/>
              <a:t> 게임인 </a:t>
            </a:r>
            <a:r>
              <a:rPr lang="en-US" altLang="ko-KR" sz="2400" b="1" dirty="0"/>
              <a:t>'</a:t>
            </a:r>
            <a:r>
              <a:rPr lang="ko-KR" altLang="en-US" sz="2400" b="1" dirty="0"/>
              <a:t>픽셀 던전</a:t>
            </a:r>
            <a:r>
              <a:rPr lang="en-US" altLang="ko-KR" sz="2400" b="1" dirty="0"/>
              <a:t>(Pixel Dungeon)’</a:t>
            </a:r>
            <a:r>
              <a:rPr lang="ko-KR" altLang="en-US" sz="2400" b="1" dirty="0"/>
              <a:t>의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차 창작 게임</a:t>
            </a:r>
            <a:r>
              <a:rPr lang="ko-KR" altLang="en-US" sz="2400" dirty="0"/>
              <a:t>입니다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 </a:t>
            </a:r>
          </a:p>
          <a:p>
            <a:r>
              <a:rPr lang="ko-KR" altLang="en-US" sz="2400" dirty="0"/>
              <a:t>특히 한국의 모바일 게임 </a:t>
            </a:r>
            <a:r>
              <a:rPr lang="en-US" altLang="ko-KR" sz="2400" b="1" dirty="0"/>
              <a:t>'</a:t>
            </a:r>
            <a:r>
              <a:rPr lang="ko-KR" altLang="en-US" sz="2400" b="1" dirty="0"/>
              <a:t>소녀전선</a:t>
            </a:r>
            <a:r>
              <a:rPr lang="en-US" altLang="ko-KR" sz="2400" b="1" dirty="0"/>
              <a:t>'</a:t>
            </a:r>
            <a:r>
              <a:rPr lang="ko-KR" altLang="en-US" sz="2400" b="1" dirty="0"/>
              <a:t>의 캐릭터와 세계관을 기반</a:t>
            </a:r>
            <a:r>
              <a:rPr lang="ko-KR" altLang="en-US" sz="2400" dirty="0"/>
              <a:t>으로 만들어졌습니다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9" name="AutoShape 6" descr="소녀전선 - 나무위키">
            <a:extLst>
              <a:ext uri="{FF2B5EF4-FFF2-40B4-BE49-F238E27FC236}">
                <a16:creationId xmlns:a16="http://schemas.microsoft.com/office/drawing/2014/main" id="{01404E59-6B83-DE10-80A4-D07FAB4B14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82" name="Picture 10" descr="세계기행] 미세먼지보다 백만 배 위험한 '소녀전선' 재앙">
            <a:extLst>
              <a:ext uri="{FF2B5EF4-FFF2-40B4-BE49-F238E27FC236}">
                <a16:creationId xmlns:a16="http://schemas.microsoft.com/office/drawing/2014/main" id="{A43A3BF5-2367-CA03-85F7-B43A1B384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200" y="4775252"/>
            <a:ext cx="3405187" cy="204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11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DEB9D-C566-A056-C90F-64A51726D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DA0D159-5092-240D-F318-3AD4DF7B5B58}"/>
              </a:ext>
            </a:extLst>
          </p:cNvPr>
          <p:cNvSpPr txBox="1"/>
          <p:nvPr/>
        </p:nvSpPr>
        <p:spPr>
          <a:xfrm>
            <a:off x="480448" y="356462"/>
            <a:ext cx="3533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게임진행</a:t>
            </a:r>
            <a:r>
              <a:rPr lang="en-US" altLang="ko-KR" sz="2400" dirty="0"/>
              <a:t>-1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A03C50-7859-8035-2555-BAA267FD6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117" y="1597182"/>
            <a:ext cx="2630278" cy="46760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D1E6F2-DD66-8EB4-3389-0BAFBE9B7F98}"/>
              </a:ext>
            </a:extLst>
          </p:cNvPr>
          <p:cNvSpPr txBox="1"/>
          <p:nvPr/>
        </p:nvSpPr>
        <p:spPr>
          <a:xfrm>
            <a:off x="612879" y="2376238"/>
            <a:ext cx="38136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층수 +1 레벨' 권장 공식은 플레이어가 몬스터 대비 적정 수준을 유지하도록 유도하는 난이도 및 성장 곡선의 기준이 됩니다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1AFD3A-6569-75AE-458F-F48C82BC8977}"/>
              </a:ext>
            </a:extLst>
          </p:cNvPr>
          <p:cNvSpPr txBox="1"/>
          <p:nvPr/>
        </p:nvSpPr>
        <p:spPr>
          <a:xfrm>
            <a:off x="612879" y="4080279"/>
            <a:ext cx="472217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던전 깊은 곳에서는 플레이어의 캐릭터</a:t>
            </a:r>
            <a:r>
              <a:rPr lang="en-US" altLang="ko-KR" dirty="0"/>
              <a:t>(UMP45, G11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ko-KR" altLang="en-US" b="1" dirty="0"/>
              <a:t>두 가지 중 하나의 전직</a:t>
            </a:r>
            <a:r>
              <a:rPr lang="ko-KR" altLang="en-US" dirty="0"/>
              <a:t>을 선택하게 됩니다</a:t>
            </a:r>
            <a:r>
              <a:rPr lang="en-US" altLang="ko-KR" dirty="0"/>
              <a:t>. </a:t>
            </a:r>
          </a:p>
          <a:p>
            <a:endParaRPr lang="en-US" altLang="ko-KR" b="1" dirty="0"/>
          </a:p>
          <a:p>
            <a:r>
              <a:rPr lang="ko-KR" altLang="en-US" b="1" dirty="0"/>
              <a:t>시작 지점</a:t>
            </a:r>
            <a:r>
              <a:rPr lang="en-US" altLang="ko-KR" b="1" dirty="0"/>
              <a:t>:</a:t>
            </a:r>
            <a:r>
              <a:rPr lang="ko-KR" altLang="en-US" dirty="0"/>
              <a:t> 플레이어는 지상이나 마을이 아닌</a:t>
            </a:r>
            <a:r>
              <a:rPr lang="en-US" altLang="ko-KR" dirty="0"/>
              <a:t>, </a:t>
            </a:r>
            <a:r>
              <a:rPr lang="ko-KR" altLang="en-US" dirty="0"/>
              <a:t>바로 </a:t>
            </a:r>
            <a:r>
              <a:rPr lang="ko-KR" altLang="en-US" b="1" dirty="0"/>
              <a:t>지하 던전</a:t>
            </a:r>
            <a:r>
              <a:rPr lang="ko-KR" altLang="en-US" dirty="0"/>
              <a:t>에서 모험을 시작합니다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38" name="Picture 14" descr="소녀픽셀던전 너무 어려웡ㅠㅠㅠ - 소녀전선 - 에펨코리아">
            <a:extLst>
              <a:ext uri="{FF2B5EF4-FFF2-40B4-BE49-F238E27FC236}">
                <a16:creationId xmlns:a16="http://schemas.microsoft.com/office/drawing/2014/main" id="{FF998661-1480-699A-0E2C-55F41E93E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273" y="1597182"/>
            <a:ext cx="2630279" cy="467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45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1B458-8AFD-E6DD-EDF6-08A58D8CF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4" descr="소녀픽셀던전 너무 어려웡ㅠㅠㅠ - 소녀전선 - 에펨코리아">
            <a:extLst>
              <a:ext uri="{FF2B5EF4-FFF2-40B4-BE49-F238E27FC236}">
                <a16:creationId xmlns:a16="http://schemas.microsoft.com/office/drawing/2014/main" id="{FBB3F4CC-9710-9AA6-8424-743E896D2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76" y="310524"/>
            <a:ext cx="2108128" cy="374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788E60-EF38-AF1D-A063-71C5BC763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822" y="4143499"/>
            <a:ext cx="4938320" cy="24039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8C36F0-FBB7-E7C1-991E-24DDEDFEE48E}"/>
              </a:ext>
            </a:extLst>
          </p:cNvPr>
          <p:cNvSpPr txBox="1"/>
          <p:nvPr/>
        </p:nvSpPr>
        <p:spPr>
          <a:xfrm>
            <a:off x="1300477" y="4329712"/>
            <a:ext cx="40407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게임 흐름의 마지막 단계입니다.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ko-KR" altLang="en-US" dirty="0" err="1"/>
              <a:t>철혈공조에</a:t>
            </a:r>
            <a:r>
              <a:rPr lang="ko-KR" altLang="en-US" dirty="0"/>
              <a:t> 납치된 M4A1을 구출하는 미션을 완수하며 마침내 게임의 엔딩을 보게 됩니다.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9EC1B9-274C-6692-575A-3D351A9FC013}"/>
              </a:ext>
            </a:extLst>
          </p:cNvPr>
          <p:cNvSpPr txBox="1"/>
          <p:nvPr/>
        </p:nvSpPr>
        <p:spPr>
          <a:xfrm>
            <a:off x="411480" y="553634"/>
            <a:ext cx="38893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/>
              <a:t>게임진행 </a:t>
            </a:r>
            <a:r>
              <a:rPr lang="en-US" altLang="ko-KR" sz="3200"/>
              <a:t>-2</a:t>
            </a:r>
            <a:endParaRPr lang="ko-KR" alt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C626E0-62C8-CCF9-1EB2-5EFF557D351B}"/>
              </a:ext>
            </a:extLst>
          </p:cNvPr>
          <p:cNvSpPr txBox="1"/>
          <p:nvPr/>
        </p:nvSpPr>
        <p:spPr>
          <a:xfrm>
            <a:off x="954686" y="1397675"/>
            <a:ext cx="487224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층수가 깊어질수록 </a:t>
            </a:r>
            <a:r>
              <a:rPr lang="ko-KR" altLang="en-US" b="1" dirty="0"/>
              <a:t>적들의 체력과 공격력이 높아지며</a:t>
            </a:r>
            <a:r>
              <a:rPr lang="en-US" altLang="ko-KR" dirty="0"/>
              <a:t>, </a:t>
            </a:r>
            <a:r>
              <a:rPr lang="ko-KR" altLang="en-US" dirty="0"/>
              <a:t>난이도가 급격히 상승합니다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때로는 </a:t>
            </a:r>
            <a:r>
              <a:rPr lang="ko-KR" altLang="en-US" b="1" dirty="0"/>
              <a:t>특정 조건을 만족</a:t>
            </a:r>
            <a:r>
              <a:rPr lang="ko-KR" altLang="en-US" dirty="0"/>
              <a:t>시켜 일반 루트를 벗어난 </a:t>
            </a:r>
            <a:r>
              <a:rPr lang="en-US" altLang="ko-KR" dirty="0"/>
              <a:t>'</a:t>
            </a:r>
            <a:r>
              <a:rPr lang="ko-KR" altLang="en-US" dirty="0"/>
              <a:t>분기점</a:t>
            </a:r>
            <a:r>
              <a:rPr lang="en-US" altLang="ko-KR" dirty="0"/>
              <a:t>'</a:t>
            </a:r>
            <a:r>
              <a:rPr lang="ko-KR" altLang="en-US" dirty="0"/>
              <a:t>에 진입할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분기점에는 기존 던전과는 다른 강력한 몬스터와 보스가 등장하지만</a:t>
            </a:r>
            <a:r>
              <a:rPr lang="en-US" altLang="ko-KR" dirty="0"/>
              <a:t>, </a:t>
            </a:r>
            <a:r>
              <a:rPr lang="ko-KR" altLang="en-US" dirty="0"/>
              <a:t>성공적으로 공략하면 더 좋은 보상을 얻을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358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8535F-103D-8A96-2DE8-B0EC5702A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2912714-1494-497B-1D6D-A0C0B2283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050" y="516707"/>
            <a:ext cx="3318429" cy="545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B75BB5-B6F0-5B0A-CBBA-765F9CECE682}"/>
              </a:ext>
            </a:extLst>
          </p:cNvPr>
          <p:cNvSpPr txBox="1"/>
          <p:nvPr/>
        </p:nvSpPr>
        <p:spPr>
          <a:xfrm>
            <a:off x="535378" y="799475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/>
              <a:t>게임특징</a:t>
            </a:r>
            <a:endParaRPr lang="ko-KR" altLang="en-US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85B71E-E011-6E6C-CF06-378FBF2D1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028" y="516708"/>
            <a:ext cx="3070137" cy="54580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6D44C9-F398-CE24-68EC-D96F4BAD6971}"/>
              </a:ext>
            </a:extLst>
          </p:cNvPr>
          <p:cNvSpPr txBox="1"/>
          <p:nvPr/>
        </p:nvSpPr>
        <p:spPr>
          <a:xfrm>
            <a:off x="279050" y="1451574"/>
            <a:ext cx="3933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직관적인 인터페이스와 성장 요소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62FF91-52F5-0D82-841C-B44373AA71F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212546" y="1168807"/>
            <a:ext cx="573865" cy="4674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9E8776-DA6D-625A-28E1-DE7926815AED}"/>
              </a:ext>
            </a:extLst>
          </p:cNvPr>
          <p:cNvSpPr txBox="1"/>
          <p:nvPr/>
        </p:nvSpPr>
        <p:spPr>
          <a:xfrm>
            <a:off x="279050" y="2103673"/>
            <a:ext cx="39965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레벨</a:t>
            </a:r>
            <a:r>
              <a:rPr lang="en-US" altLang="ko-KR" b="1" dirty="0"/>
              <a:t>(Level) </a:t>
            </a:r>
            <a:r>
              <a:rPr lang="ko-KR" altLang="en-US" b="1" dirty="0"/>
              <a:t>및 직업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 캐릭터의 현재 </a:t>
            </a:r>
            <a:r>
              <a:rPr lang="ko-KR" altLang="en-US" b="1" dirty="0"/>
              <a:t>레벨</a:t>
            </a:r>
            <a:r>
              <a:rPr lang="ko-KR" altLang="en-US" dirty="0"/>
              <a:t>이 표시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99ACD5-E325-A975-3343-C216DBDE1CC5}"/>
              </a:ext>
            </a:extLst>
          </p:cNvPr>
          <p:cNvSpPr txBox="1"/>
          <p:nvPr/>
        </p:nvSpPr>
        <p:spPr>
          <a:xfrm>
            <a:off x="184457" y="2988304"/>
            <a:ext cx="387468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미식별 요소 </a:t>
            </a:r>
            <a:r>
              <a:rPr lang="en-US" altLang="ko-KR" b="1" dirty="0"/>
              <a:t>(</a:t>
            </a:r>
            <a:r>
              <a:rPr lang="ko-KR" altLang="en-US" b="1" dirty="0" err="1"/>
              <a:t>로그라이크</a:t>
            </a:r>
            <a:r>
              <a:rPr lang="ko-KR" altLang="en-US" b="1" dirty="0"/>
              <a:t> 규칙</a:t>
            </a:r>
            <a:r>
              <a:rPr lang="en-US" altLang="ko-KR" b="1" dirty="0"/>
              <a:t>):</a:t>
            </a:r>
            <a:r>
              <a:rPr lang="ko-KR" altLang="en-US" dirty="0"/>
              <a:t> 오른쪽 이미지 하단의 메시지처럼</a:t>
            </a:r>
            <a:r>
              <a:rPr lang="en-US" altLang="ko-KR" dirty="0"/>
              <a:t>, </a:t>
            </a:r>
            <a:r>
              <a:rPr lang="ko-KR" altLang="en-US" dirty="0"/>
              <a:t>획득한 </a:t>
            </a:r>
            <a:r>
              <a:rPr lang="ko-KR" altLang="en-US" b="1" dirty="0"/>
              <a:t>주문서</a:t>
            </a:r>
            <a:r>
              <a:rPr lang="en-US" altLang="ko-KR" b="1" dirty="0"/>
              <a:t>(Scroll)</a:t>
            </a:r>
            <a:r>
              <a:rPr lang="ko-KR" altLang="en-US" b="1" dirty="0"/>
              <a:t>나 물약</a:t>
            </a:r>
            <a:r>
              <a:rPr lang="ko-KR" altLang="en-US" dirty="0"/>
              <a:t>은 사용하거나 </a:t>
            </a:r>
            <a:r>
              <a:rPr lang="en-US" altLang="ko-KR" dirty="0"/>
              <a:t>'</a:t>
            </a:r>
            <a:r>
              <a:rPr lang="ko-KR" altLang="en-US" dirty="0"/>
              <a:t>감정</a:t>
            </a:r>
            <a:r>
              <a:rPr lang="en-US" altLang="ko-KR" dirty="0"/>
              <a:t>(</a:t>
            </a:r>
            <a:r>
              <a:rPr lang="ko-KR" altLang="en-US" dirty="0"/>
              <a:t>식별</a:t>
            </a:r>
            <a:r>
              <a:rPr lang="en-US" altLang="ko-KR" dirty="0"/>
              <a:t>)'</a:t>
            </a:r>
            <a:r>
              <a:rPr lang="ko-KR" altLang="en-US" dirty="0"/>
              <a:t>하기 전까지는 그 효능을 알 수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이는 매 게임마다 새로운 </a:t>
            </a:r>
            <a:r>
              <a:rPr lang="ko-KR" altLang="en-US" b="1" dirty="0"/>
              <a:t>도전과 위험</a:t>
            </a:r>
            <a:r>
              <a:rPr lang="ko-KR" altLang="en-US" dirty="0"/>
              <a:t>을 더하는 </a:t>
            </a:r>
            <a:r>
              <a:rPr lang="ko-KR" altLang="en-US" dirty="0" err="1"/>
              <a:t>로그라이크의</a:t>
            </a:r>
            <a:r>
              <a:rPr lang="ko-KR" altLang="en-US" dirty="0"/>
              <a:t> 중요한 특징입니다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235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CDA12-43D9-47EE-394E-393567903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759BF-9664-B7F4-B278-8ECB8490B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630" y="433952"/>
            <a:ext cx="7604502" cy="1042692"/>
          </a:xfrm>
        </p:spPr>
        <p:txBody>
          <a:bodyPr/>
          <a:lstStyle/>
          <a:p>
            <a:r>
              <a:rPr lang="ko-KR" altLang="en-US" dirty="0"/>
              <a:t>게임 개발 </a:t>
            </a:r>
            <a:r>
              <a:rPr lang="en-US" altLang="ko-KR" dirty="0"/>
              <a:t>9</a:t>
            </a:r>
            <a:r>
              <a:rPr lang="ko-KR" altLang="en-US" dirty="0"/>
              <a:t>주차 일정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799C04-8462-5B9A-65CE-31C6309B0451}"/>
              </a:ext>
            </a:extLst>
          </p:cNvPr>
          <p:cNvSpPr txBox="1"/>
          <p:nvPr/>
        </p:nvSpPr>
        <p:spPr>
          <a:xfrm>
            <a:off x="330630" y="1775869"/>
            <a:ext cx="576537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1</a:t>
            </a:r>
            <a:r>
              <a:rPr lang="ko-KR" altLang="en-US" sz="2400" dirty="0"/>
              <a:t>주차</a:t>
            </a:r>
            <a:endParaRPr lang="en-US" altLang="ko-KR" sz="2400" dirty="0"/>
          </a:p>
          <a:p>
            <a:r>
              <a:rPr lang="ko-KR" altLang="en-US" sz="2400" dirty="0"/>
              <a:t>맵</a:t>
            </a:r>
            <a:r>
              <a:rPr lang="en-US" altLang="ko-KR" sz="2400" dirty="0"/>
              <a:t>/</a:t>
            </a:r>
            <a:r>
              <a:rPr lang="ko-KR" altLang="en-US" sz="2400" dirty="0"/>
              <a:t>타일 렌더링 시스템 구현 </a:t>
            </a:r>
            <a:endParaRPr lang="en-US" altLang="ko-KR" sz="2400" dirty="0"/>
          </a:p>
          <a:p>
            <a:r>
              <a:rPr lang="en-US" altLang="ko-KR" sz="2400" dirty="0"/>
              <a:t>2</a:t>
            </a:r>
            <a:r>
              <a:rPr lang="ko-KR" altLang="en-US" sz="2400" dirty="0"/>
              <a:t>주차</a:t>
            </a:r>
            <a:endParaRPr lang="en-US" altLang="ko-KR" sz="2400" dirty="0"/>
          </a:p>
          <a:p>
            <a:r>
              <a:rPr lang="ko-KR" altLang="en-US" sz="2400" dirty="0"/>
              <a:t>캐릭터</a:t>
            </a:r>
            <a:r>
              <a:rPr lang="en-US" altLang="ko-KR" sz="2400" dirty="0"/>
              <a:t>(</a:t>
            </a:r>
            <a:r>
              <a:rPr lang="ko-KR" altLang="en-US" sz="2400" dirty="0"/>
              <a:t>플레이어</a:t>
            </a:r>
            <a:r>
              <a:rPr lang="en-US" altLang="ko-KR" sz="2400" dirty="0"/>
              <a:t>)</a:t>
            </a:r>
            <a:r>
              <a:rPr lang="ko-KR" altLang="en-US" sz="2400" dirty="0"/>
              <a:t>클래스 및 몬스터 클래스 구현</a:t>
            </a:r>
            <a:endParaRPr lang="en-US" altLang="ko-KR" sz="2400" dirty="0"/>
          </a:p>
          <a:p>
            <a:r>
              <a:rPr lang="en-US" altLang="ko-KR" sz="2400" dirty="0"/>
              <a:t>3</a:t>
            </a:r>
            <a:r>
              <a:rPr lang="ko-KR" altLang="en-US" sz="2400" dirty="0"/>
              <a:t>주차</a:t>
            </a:r>
            <a:endParaRPr lang="en-US" altLang="ko-KR" sz="2400" dirty="0"/>
          </a:p>
          <a:p>
            <a:r>
              <a:rPr lang="ko-KR" altLang="en-US" sz="2400" dirty="0"/>
              <a:t>플레이어 입력 처리 및 이동 구현 </a:t>
            </a:r>
            <a:endParaRPr lang="en-US" altLang="ko-KR" sz="2400" dirty="0"/>
          </a:p>
          <a:p>
            <a:r>
              <a:rPr lang="en-US" altLang="ko-KR" sz="2400" dirty="0"/>
              <a:t>4</a:t>
            </a:r>
            <a:r>
              <a:rPr lang="ko-KR" altLang="en-US" sz="2400" dirty="0"/>
              <a:t>주차</a:t>
            </a:r>
            <a:endParaRPr lang="en-US" altLang="ko-KR" sz="2400" dirty="0"/>
          </a:p>
          <a:p>
            <a:r>
              <a:rPr lang="ko-KR" altLang="en-US" sz="2400" dirty="0"/>
              <a:t>몬스터 </a:t>
            </a:r>
            <a:r>
              <a:rPr lang="en-US" altLang="ko-KR" sz="2400" dirty="0"/>
              <a:t>[</a:t>
            </a:r>
            <a:r>
              <a:rPr lang="ko-KR" altLang="en-US" sz="2400" dirty="0"/>
              <a:t>적대세력</a:t>
            </a:r>
            <a:r>
              <a:rPr lang="en-US" altLang="ko-KR" sz="2400" dirty="0"/>
              <a:t>] (</a:t>
            </a:r>
            <a:r>
              <a:rPr lang="ko-KR" altLang="en-US" sz="2400" dirty="0"/>
              <a:t>정지</a:t>
            </a:r>
            <a:r>
              <a:rPr lang="en-US" altLang="ko-KR" sz="2400" dirty="0"/>
              <a:t>/</a:t>
            </a:r>
            <a:r>
              <a:rPr lang="ko-KR" altLang="en-US" sz="2400" dirty="0"/>
              <a:t>추적</a:t>
            </a:r>
            <a:r>
              <a:rPr lang="en-US" altLang="ko-KR" sz="2400" dirty="0"/>
              <a:t>)</a:t>
            </a:r>
            <a:r>
              <a:rPr lang="ko-KR" altLang="en-US" sz="2400" dirty="0"/>
              <a:t>구현</a:t>
            </a:r>
            <a:endParaRPr lang="en-US" altLang="ko-KR" sz="2400" dirty="0"/>
          </a:p>
          <a:p>
            <a:r>
              <a:rPr lang="en-US" altLang="ko-KR" sz="2400" dirty="0"/>
              <a:t>5</a:t>
            </a:r>
            <a:r>
              <a:rPr lang="ko-KR" altLang="en-US" sz="2400" dirty="0"/>
              <a:t>주차</a:t>
            </a:r>
            <a:endParaRPr lang="en-US" altLang="ko-KR" sz="2400" dirty="0"/>
          </a:p>
          <a:p>
            <a:r>
              <a:rPr lang="en-US" altLang="ko-KR" sz="2400" dirty="0"/>
              <a:t>2</a:t>
            </a:r>
            <a:r>
              <a:rPr lang="ko-KR" altLang="en-US" sz="2400" dirty="0"/>
              <a:t>차 발표 준비 및 기본 </a:t>
            </a:r>
            <a:r>
              <a:rPr lang="en-US" altLang="ko-KR" sz="2400" dirty="0" err="1"/>
              <a:t>ui</a:t>
            </a:r>
            <a:r>
              <a:rPr lang="en-US" altLang="ko-KR" sz="2400" dirty="0"/>
              <a:t> </a:t>
            </a:r>
            <a:r>
              <a:rPr lang="ko-KR" altLang="en-US" sz="2400" dirty="0"/>
              <a:t>구현 및 인벤토리 시스템 정리</a:t>
            </a:r>
            <a:endParaRPr lang="en-US" altLang="ko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4F8CC3-BA1F-FDFE-1BCD-2E7579CF3877}"/>
              </a:ext>
            </a:extLst>
          </p:cNvPr>
          <p:cNvSpPr txBox="1"/>
          <p:nvPr/>
        </p:nvSpPr>
        <p:spPr>
          <a:xfrm>
            <a:off x="6096000" y="1775869"/>
            <a:ext cx="60985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6</a:t>
            </a:r>
            <a:r>
              <a:rPr lang="ko-KR" altLang="en-US" sz="2400" dirty="0"/>
              <a:t>주차</a:t>
            </a:r>
            <a:endParaRPr lang="en-US" altLang="ko-KR" sz="2400" dirty="0"/>
          </a:p>
          <a:p>
            <a:r>
              <a:rPr lang="ko-KR" altLang="en-US" sz="2400" dirty="0"/>
              <a:t>체력</a:t>
            </a:r>
            <a:r>
              <a:rPr lang="en-US" altLang="ko-KR" sz="2400" dirty="0"/>
              <a:t>/</a:t>
            </a:r>
            <a:r>
              <a:rPr lang="ko-KR" altLang="en-US" sz="2400" dirty="0"/>
              <a:t>허기</a:t>
            </a:r>
            <a:r>
              <a:rPr lang="en-US" altLang="ko-KR" sz="2400" dirty="0"/>
              <a:t>/</a:t>
            </a:r>
            <a:r>
              <a:rPr lang="ko-KR" altLang="en-US" sz="2400" dirty="0"/>
              <a:t>레벨 등 기본 </a:t>
            </a:r>
            <a:r>
              <a:rPr lang="en-US" altLang="ko-KR" sz="2400" dirty="0" err="1"/>
              <a:t>hud</a:t>
            </a:r>
            <a:r>
              <a:rPr lang="en-US" altLang="ko-KR" sz="2400" dirty="0"/>
              <a:t> </a:t>
            </a:r>
            <a:r>
              <a:rPr lang="ko-KR" altLang="en-US" sz="2400" dirty="0"/>
              <a:t>구현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7</a:t>
            </a:r>
            <a:r>
              <a:rPr lang="ko-KR" altLang="en-US" sz="2400" dirty="0"/>
              <a:t>주차</a:t>
            </a:r>
            <a:r>
              <a:rPr lang="en-US" altLang="ko-KR" sz="2400" dirty="0"/>
              <a:t> ~9</a:t>
            </a:r>
            <a:r>
              <a:rPr lang="ko-KR" altLang="en-US" sz="2400" dirty="0"/>
              <a:t>주차 버그 수정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75B32A-2AF9-E964-7799-0F198C6D9844}"/>
              </a:ext>
            </a:extLst>
          </p:cNvPr>
          <p:cNvSpPr txBox="1"/>
          <p:nvPr/>
        </p:nvSpPr>
        <p:spPr>
          <a:xfrm>
            <a:off x="6526077" y="4507404"/>
            <a:ext cx="52384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* </a:t>
            </a:r>
          </a:p>
          <a:p>
            <a:r>
              <a:rPr lang="ko-KR" altLang="en-US" sz="20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아이템 및 공격</a:t>
            </a:r>
            <a:r>
              <a:rPr lang="en-US" altLang="ko-KR" sz="20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/ </a:t>
            </a:r>
            <a:r>
              <a:rPr lang="ko-KR" altLang="en-US" sz="20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피격</a:t>
            </a:r>
            <a:r>
              <a:rPr lang="en-US" altLang="ko-KR" sz="20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/ </a:t>
            </a:r>
            <a:r>
              <a:rPr lang="ko-KR" altLang="en-US" sz="20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사망</a:t>
            </a:r>
            <a:r>
              <a:rPr lang="en-US" altLang="ko-KR" sz="20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/ </a:t>
            </a:r>
            <a:r>
              <a:rPr lang="ko-KR" altLang="en-US" sz="20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로직은 시스템 정리 후 </a:t>
            </a:r>
            <a:r>
              <a:rPr lang="en-US" altLang="ko-KR" sz="20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7</a:t>
            </a:r>
            <a:r>
              <a:rPr lang="ko-KR" altLang="en-US" sz="20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주차</a:t>
            </a:r>
            <a:r>
              <a:rPr lang="en-US" altLang="ko-KR" sz="20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~9</a:t>
            </a:r>
            <a:r>
              <a:rPr lang="ko-KR" altLang="en-US" sz="20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주차에 다시 정리를 할 것 같습니다</a:t>
            </a:r>
            <a:r>
              <a:rPr lang="en-US" altLang="ko-KR" sz="20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.</a:t>
            </a:r>
            <a:r>
              <a:rPr lang="ko-KR" altLang="en-US" sz="20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 </a:t>
            </a:r>
            <a:endParaRPr lang="en-US" altLang="ko-KR" sz="2000" dirty="0">
              <a:solidFill>
                <a:schemeClr val="tx2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86639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338</Words>
  <Application>Microsoft Office PowerPoint</Application>
  <PresentationFormat>와이드스크린</PresentationFormat>
  <Paragraphs>44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Calibri</vt:lpstr>
      <vt:lpstr>Office 테마</vt:lpstr>
      <vt:lpstr>Girl's Pixel Dungeon</vt:lpstr>
      <vt:lpstr>PowerPoint 프레젠테이션</vt:lpstr>
      <vt:lpstr>PowerPoint 프레젠테이션</vt:lpstr>
      <vt:lpstr>PowerPoint 프레젠테이션</vt:lpstr>
      <vt:lpstr>PowerPoint 프레젠테이션</vt:lpstr>
      <vt:lpstr>게임 개발 9주차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다니엘 김</dc:creator>
  <cp:lastModifiedBy>다니엘 김</cp:lastModifiedBy>
  <cp:revision>4</cp:revision>
  <dcterms:created xsi:type="dcterms:W3CDTF">2025-10-01T06:00:25Z</dcterms:created>
  <dcterms:modified xsi:type="dcterms:W3CDTF">2025-10-01T14:12:30Z</dcterms:modified>
</cp:coreProperties>
</file>