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28C2-F308-E9FB-8EE2-C8947AAF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3942-B8E6-9863-1D4A-AA195E99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6E105-B87D-3E58-2D84-043E5092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786A-6F19-E125-A32B-F97DB2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E7D9-9197-0968-DCA6-9EF0D7C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00D2-A2F0-1350-3F6C-324F80A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A09A1-EFDD-91CB-EAD5-413C212E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AA1AB-725A-3F72-93D4-A31B882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E346-C9D9-7613-EB03-A0B9E1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C649F-214F-DCE1-B9FD-E23207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83D95-875A-8E27-5895-669A7D1F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52C72-7875-D252-2ABC-7DBD97A7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A94E-F093-7A1F-AFEC-12C39165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8CA0-00CD-675C-5961-D30C456C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C68D-1A72-7F24-2B2C-66809F9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643F-9FE9-5925-87DE-710778F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5393-A748-7AE1-FAA6-7A8B4092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71901-585F-1884-4BC2-707FFD2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27B2D-5069-5C14-5FBD-437A817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A13EF-D118-FD36-7D1F-04FC80C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7CBD-D84E-ACD4-B1F9-BECE8E44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0511-4203-4F01-A666-F03A8337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C0D5-AE9B-4647-A5B3-D06B38A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31C0-DAA6-12B3-1D9C-EABB089B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6C8E-B85A-E72F-89F4-B5A1E8E4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0BF4-9402-2670-E822-A4F6F2D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ABE5-8E82-99BF-A604-25BEDDA3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5BB16-89B6-D8BF-4160-B95B38DA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C5A4D-2039-ED40-E956-22F7078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EBA39-EC54-241D-F85A-77279C6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D7073-085E-D9AA-3919-46EE5C2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F559-C1DA-DB13-EFA9-3339DAB4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66A31-6EA0-9F3D-E65F-0C284003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7E2F-5A18-25C0-CFF8-1D5EB455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D2F04-C744-B663-298B-226052E2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2BA4A-6E56-EDFA-441E-C84BCB84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98870-A598-F106-37CA-6ACB3F2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94139-B31B-DF20-21FE-406E53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9A5FA-6F67-16E8-79AE-2FFCDC1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170BD-EF56-68EF-4E8F-98970E85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458EA-35B8-E282-D945-3D7FE5E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6159-FCBD-1570-2404-93586163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FA4A9-7152-AA86-7DD7-891766B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F05F6-C410-9CB9-612E-925E0FF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8D29-3A80-90FD-CCFB-5C2A46C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B6104-3BE4-094B-FF8B-0386B4B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8415-0D6A-F84F-D036-9D5374B1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F92EE-77C4-0AF1-6402-23F712F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AEE6-C903-91FA-E34B-AA5B14A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9E7C1-F563-4246-881B-0302748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BA50-1AAE-EB09-2579-DCA70E20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2B330-D686-8221-1A4C-7725593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63221-EC49-D61F-3D53-28E34E1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B3F-6BB2-600A-B54A-757EFDBD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5D6C7-9D63-8A91-F96E-7E8233C8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2DF90-238E-204C-17AA-52D86C7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1C0B2-CED3-2FC8-5319-B0CF45C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3A6B9-A03D-E90F-F3FE-B036CFE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52497-B935-369C-C555-30E8851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4B4E8-D1B9-7DD5-0B48-0293C9E0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7FF9C-6537-4184-4567-5D83B945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14242-0E62-BFE7-03FA-9E5B2682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8C437-0513-BD59-76D7-02607952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1FD4EA-937F-178C-BF16-45935C4D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26475" b="187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8F4E8-923A-AD1C-D4E5-E954C7B4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Girl's Pixel Dungeon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55F2B-A349-7EFA-74C8-5B88D15D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발표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2022180044 </a:t>
            </a:r>
            <a:r>
              <a:rPr lang="ko-KR" altLang="en-US" sz="2000" dirty="0">
                <a:solidFill>
                  <a:schemeClr val="bg1"/>
                </a:solidFill>
              </a:rPr>
              <a:t>게임공학과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김다니엘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A760-C16B-7ABD-A80B-CCB13CF8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소녀 픽셀 던전/몬스터 - 나무위키">
            <a:extLst>
              <a:ext uri="{FF2B5EF4-FFF2-40B4-BE49-F238E27FC236}">
                <a16:creationId xmlns:a16="http://schemas.microsoft.com/office/drawing/2014/main" id="{65C0B534-EC0E-C7F1-0BB4-30F811EB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9" y="1061192"/>
            <a:ext cx="4069851" cy="35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스크린샷, 멀티미디어 소프트웨어, 전자제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44B0E9-7385-213A-254A-48AF1179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95" y="1800960"/>
            <a:ext cx="2722536" cy="484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E6713-DDFF-9B02-F44A-44C74F17EAEF}"/>
              </a:ext>
            </a:extLst>
          </p:cNvPr>
          <p:cNvSpPr txBox="1"/>
          <p:nvPr/>
        </p:nvSpPr>
        <p:spPr>
          <a:xfrm>
            <a:off x="480447" y="542441"/>
            <a:ext cx="373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게임소개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76808-7C51-72E1-65B9-F80A8C4A6D93}"/>
              </a:ext>
            </a:extLst>
          </p:cNvPr>
          <p:cNvSpPr txBox="1"/>
          <p:nvPr/>
        </p:nvSpPr>
        <p:spPr>
          <a:xfrm>
            <a:off x="604434" y="1800960"/>
            <a:ext cx="615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소녀 픽셀 던전</a:t>
            </a:r>
            <a:r>
              <a:rPr lang="en-US" altLang="ko-KR" sz="2400" dirty="0"/>
              <a:t>(Girl's Pixel Dungeon)'</a:t>
            </a:r>
            <a:r>
              <a:rPr lang="ko-KR" altLang="en-US" sz="2400" dirty="0"/>
              <a:t>은 인기 모바일 </a:t>
            </a:r>
            <a:r>
              <a:rPr lang="ko-KR" altLang="en-US" sz="2400" dirty="0" err="1"/>
              <a:t>로그라이크</a:t>
            </a:r>
            <a:r>
              <a:rPr lang="ko-KR" altLang="en-US" sz="2400" dirty="0"/>
              <a:t> 게임인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픽셀 던전</a:t>
            </a:r>
            <a:r>
              <a:rPr lang="en-US" altLang="ko-KR" sz="2400" b="1" dirty="0"/>
              <a:t>(Pixel Dungeon)'</a:t>
            </a:r>
            <a:r>
              <a:rPr lang="ko-KR" altLang="en-US" sz="2400" b="1" dirty="0"/>
              <a:t>의 비공식 변종이자 동인 게임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특히 한국의 모바일 게임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소녀전선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의 캐릭터와 세계관을 기반</a:t>
            </a:r>
            <a:r>
              <a:rPr lang="ko-KR" altLang="en-US" sz="2400" dirty="0"/>
              <a:t>으로 만들어졌습니다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11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DEB9D-C566-A056-C90F-64A51726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A0D159-5092-240D-F318-3AD4DF7B5B58}"/>
              </a:ext>
            </a:extLst>
          </p:cNvPr>
          <p:cNvSpPr txBox="1"/>
          <p:nvPr/>
        </p:nvSpPr>
        <p:spPr>
          <a:xfrm>
            <a:off x="480448" y="356462"/>
            <a:ext cx="353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게임컨셉</a:t>
            </a:r>
            <a:endParaRPr lang="ko-KR" altLang="en-US" sz="2400" dirty="0"/>
          </a:p>
        </p:txBody>
      </p:sp>
      <p:pic>
        <p:nvPicPr>
          <p:cNvPr id="1036" name="Picture 12" descr="Coming Soon to Shattered: A New Quest! …Eventually - Shattered Pixel">
            <a:extLst>
              <a:ext uri="{FF2B5EF4-FFF2-40B4-BE49-F238E27FC236}">
                <a16:creationId xmlns:a16="http://schemas.microsoft.com/office/drawing/2014/main" id="{3287BED1-E2B3-9EB5-2448-0EC25B3B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85" y="818127"/>
            <a:ext cx="6637148" cy="3733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535F-103D-8A96-2DE8-B0EC5702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70E0-61B2-B0B1-6A2E-B820E793C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DB44B0-3A81-E85B-489C-16B34905D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3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B458-8AFD-E6DD-EDF6-08A58D8C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65999-3870-9BA1-FD83-470D9B32DB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9D936-B33D-C20C-C798-E803ACE0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CDA12-43D9-47EE-394E-39356790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59BF-9664-B7F4-B278-8ECB8490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30" y="433952"/>
            <a:ext cx="7604502" cy="1042692"/>
          </a:xfrm>
        </p:spPr>
        <p:txBody>
          <a:bodyPr/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9</a:t>
            </a:r>
            <a:r>
              <a:rPr lang="ko-KR" altLang="en-US" dirty="0"/>
              <a:t>주차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9C04-8462-5B9A-65CE-31C6309B0451}"/>
              </a:ext>
            </a:extLst>
          </p:cNvPr>
          <p:cNvSpPr txBox="1"/>
          <p:nvPr/>
        </p:nvSpPr>
        <p:spPr>
          <a:xfrm>
            <a:off x="330630" y="1775869"/>
            <a:ext cx="5765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맵</a:t>
            </a:r>
            <a:r>
              <a:rPr lang="en-US" altLang="ko-KR" sz="2400" dirty="0"/>
              <a:t>/</a:t>
            </a:r>
            <a:r>
              <a:rPr lang="ko-KR" altLang="en-US" sz="2400" dirty="0"/>
              <a:t>타일 렌더링 시스템 구현 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캐릭터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r>
              <a:rPr lang="ko-KR" altLang="en-US" sz="2400" dirty="0"/>
              <a:t>클래스 및 몬스터 클래스 구현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플레이어 입력 처리 및 이동 구현 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몬스터 </a:t>
            </a:r>
            <a:r>
              <a:rPr lang="en-US" altLang="ko-KR" sz="2400" dirty="0"/>
              <a:t>[</a:t>
            </a:r>
            <a:r>
              <a:rPr lang="ko-KR" altLang="en-US" sz="2400" dirty="0"/>
              <a:t>적대세력</a:t>
            </a:r>
            <a:r>
              <a:rPr lang="en-US" altLang="ko-KR" sz="2400" dirty="0"/>
              <a:t>] (</a:t>
            </a:r>
            <a:r>
              <a:rPr lang="ko-KR" altLang="en-US" sz="2400" dirty="0"/>
              <a:t>정지</a:t>
            </a:r>
            <a:r>
              <a:rPr lang="en-US" altLang="ko-KR" sz="2400" dirty="0"/>
              <a:t>/</a:t>
            </a:r>
            <a:r>
              <a:rPr lang="ko-KR" altLang="en-US" sz="2400" dirty="0"/>
              <a:t>추적</a:t>
            </a:r>
            <a:r>
              <a:rPr lang="en-US" altLang="ko-KR" sz="2400" dirty="0"/>
              <a:t>)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차 발표 준비 및 기본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/>
              <a:t>구현 및 인벤토리 시스템 정리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8CC3-BA1F-FDFE-1BCD-2E7579CF3877}"/>
              </a:ext>
            </a:extLst>
          </p:cNvPr>
          <p:cNvSpPr txBox="1"/>
          <p:nvPr/>
        </p:nvSpPr>
        <p:spPr>
          <a:xfrm>
            <a:off x="6096000" y="1775869"/>
            <a:ext cx="60985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체력</a:t>
            </a:r>
            <a:r>
              <a:rPr lang="en-US" altLang="ko-KR" sz="2400" dirty="0"/>
              <a:t>/</a:t>
            </a:r>
            <a:r>
              <a:rPr lang="ko-KR" altLang="en-US" sz="2400" dirty="0"/>
              <a:t>허기</a:t>
            </a:r>
            <a:r>
              <a:rPr lang="en-US" altLang="ko-KR" sz="2400" dirty="0"/>
              <a:t>/</a:t>
            </a:r>
            <a:r>
              <a:rPr lang="ko-KR" altLang="en-US" sz="2400" dirty="0"/>
              <a:t>레벨 등 기본 </a:t>
            </a:r>
            <a:r>
              <a:rPr lang="en-US" altLang="ko-KR" sz="2400" dirty="0" err="1"/>
              <a:t>hud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r>
              <a:rPr lang="en-US" altLang="ko-KR" sz="2400" dirty="0"/>
              <a:t> ~9</a:t>
            </a:r>
            <a:r>
              <a:rPr lang="ko-KR" altLang="en-US" sz="2400" dirty="0"/>
              <a:t>주차 버그 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B32A-2AF9-E964-7799-0F198C6D9844}"/>
              </a:ext>
            </a:extLst>
          </p:cNvPr>
          <p:cNvSpPr txBox="1"/>
          <p:nvPr/>
        </p:nvSpPr>
        <p:spPr>
          <a:xfrm>
            <a:off x="6526077" y="4507404"/>
            <a:ext cx="5238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* </a:t>
            </a:r>
          </a:p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아이템 및 공격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피격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사망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로직은 시스템 정리 후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7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~9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주차에 다시 정리를 할 것 같습니다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66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150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Girl's Pixel Dungeon</vt:lpstr>
      <vt:lpstr>PowerPoint 프레젠테이션</vt:lpstr>
      <vt:lpstr>PowerPoint 프레젠테이션</vt:lpstr>
      <vt:lpstr>PowerPoint 프레젠테이션</vt:lpstr>
      <vt:lpstr>PowerPoint 프레젠테이션</vt:lpstr>
      <vt:lpstr>게임 개발 9주차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다니엘 김</dc:creator>
  <cp:lastModifiedBy>다니엘 김</cp:lastModifiedBy>
  <cp:revision>1</cp:revision>
  <dcterms:created xsi:type="dcterms:W3CDTF">2025-10-01T06:00:25Z</dcterms:created>
  <dcterms:modified xsi:type="dcterms:W3CDTF">2025-10-01T07:46:12Z</dcterms:modified>
</cp:coreProperties>
</file>