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50D9-27F9-450C-92C2-DF8C68174909}" type="datetimeFigureOut">
              <a:rPr lang="en-CA" smtClean="0"/>
              <a:t>13/08/2014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C632-4122-48F4-A9BB-B2593D2F4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74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50D9-27F9-450C-92C2-DF8C68174909}" type="datetimeFigureOut">
              <a:rPr lang="en-CA" smtClean="0"/>
              <a:t>13/08/2014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C632-4122-48F4-A9BB-B2593D2F4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00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50D9-27F9-450C-92C2-DF8C68174909}" type="datetimeFigureOut">
              <a:rPr lang="en-CA" smtClean="0"/>
              <a:t>13/08/2014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C632-4122-48F4-A9BB-B2593D2F4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81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50D9-27F9-450C-92C2-DF8C68174909}" type="datetimeFigureOut">
              <a:rPr lang="en-CA" smtClean="0"/>
              <a:t>13/08/2014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C632-4122-48F4-A9BB-B2593D2F4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873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50D9-27F9-450C-92C2-DF8C68174909}" type="datetimeFigureOut">
              <a:rPr lang="en-CA" smtClean="0"/>
              <a:t>13/08/2014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C632-4122-48F4-A9BB-B2593D2F4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4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50D9-27F9-450C-92C2-DF8C68174909}" type="datetimeFigureOut">
              <a:rPr lang="en-CA" smtClean="0"/>
              <a:t>13/08/2014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C632-4122-48F4-A9BB-B2593D2F4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61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50D9-27F9-450C-92C2-DF8C68174909}" type="datetimeFigureOut">
              <a:rPr lang="en-CA" smtClean="0"/>
              <a:t>13/08/2014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C632-4122-48F4-A9BB-B2593D2F4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90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50D9-27F9-450C-92C2-DF8C68174909}" type="datetimeFigureOut">
              <a:rPr lang="en-CA" smtClean="0"/>
              <a:t>13/08/2014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C632-4122-48F4-A9BB-B2593D2F4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19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50D9-27F9-450C-92C2-DF8C68174909}" type="datetimeFigureOut">
              <a:rPr lang="en-CA" smtClean="0"/>
              <a:t>13/08/2014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C632-4122-48F4-A9BB-B2593D2F4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23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50D9-27F9-450C-92C2-DF8C68174909}" type="datetimeFigureOut">
              <a:rPr lang="en-CA" smtClean="0"/>
              <a:t>13/08/2014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C632-4122-48F4-A9BB-B2593D2F4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32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50D9-27F9-450C-92C2-DF8C68174909}" type="datetimeFigureOut">
              <a:rPr lang="en-CA" smtClean="0"/>
              <a:t>13/08/2014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C632-4122-48F4-A9BB-B2593D2F4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66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C50D9-27F9-450C-92C2-DF8C68174909}" type="datetimeFigureOut">
              <a:rPr lang="en-CA" smtClean="0"/>
              <a:t>13/08/2014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5C632-4122-48F4-A9BB-B2593D2F4D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89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70853"/>
            <a:ext cx="6502400" cy="4876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2013 Arctic Cat M-1100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132856"/>
            <a:ext cx="186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20 Ampere</a:t>
            </a:r>
          </a:p>
          <a:p>
            <a:r>
              <a:rPr lang="en-CA" dirty="0" smtClean="0"/>
              <a:t>fuse is where we </a:t>
            </a:r>
          </a:p>
          <a:p>
            <a:r>
              <a:rPr lang="en-CA" dirty="0" smtClean="0"/>
              <a:t>took power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883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00808"/>
            <a:ext cx="6264696" cy="4876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2013 Arctic Cat M-1100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3782" y="2276872"/>
            <a:ext cx="2666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M1100 tether wires</a:t>
            </a:r>
          </a:p>
          <a:p>
            <a:r>
              <a:rPr lang="en-CA" dirty="0" smtClean="0"/>
              <a:t>From large ECM plug</a:t>
            </a:r>
          </a:p>
          <a:p>
            <a:r>
              <a:rPr lang="en-CA" dirty="0" smtClean="0"/>
              <a:t>Red/Violet and Red/Green</a:t>
            </a:r>
          </a:p>
          <a:p>
            <a:r>
              <a:rPr lang="en-CA" dirty="0" smtClean="0"/>
              <a:t>Go to Kill Switch. We cut </a:t>
            </a:r>
          </a:p>
          <a:p>
            <a:r>
              <a:rPr lang="en-CA" dirty="0" smtClean="0"/>
              <a:t>Red/Green from Pin17 of</a:t>
            </a:r>
          </a:p>
          <a:p>
            <a:r>
              <a:rPr lang="en-CA" dirty="0" smtClean="0"/>
              <a:t>The plug.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749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844824"/>
            <a:ext cx="6034617" cy="452596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2013 Arctic Cat M-1100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2852936"/>
            <a:ext cx="268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Here are the male/female</a:t>
            </a:r>
          </a:p>
          <a:p>
            <a:r>
              <a:rPr lang="en-CA" dirty="0" smtClean="0"/>
              <a:t>Blade connectors we used </a:t>
            </a:r>
          </a:p>
          <a:p>
            <a:r>
              <a:rPr lang="en-CA" dirty="0" smtClean="0"/>
              <a:t>For the tether connection.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288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90" y="1556792"/>
            <a:ext cx="3823349" cy="50977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2013 Arctic Cat M-1100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234888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Grey/Red wire on the corner of the large ECM plug is the coil wire.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172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77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2013 Arctic Cat M-1100 </vt:lpstr>
      <vt:lpstr>2013 Arctic Cat M-1100 </vt:lpstr>
      <vt:lpstr>2013 Arctic Cat M-1100 </vt:lpstr>
      <vt:lpstr>2013 Arctic Cat M-1100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 Arctic Cat M-1100</dc:title>
  <dc:creator>Chris Wedge</dc:creator>
  <cp:lastModifiedBy>Chris Wedge</cp:lastModifiedBy>
  <cp:revision>3</cp:revision>
  <cp:lastPrinted>2014-08-13T20:16:49Z</cp:lastPrinted>
  <dcterms:created xsi:type="dcterms:W3CDTF">2014-08-13T20:00:04Z</dcterms:created>
  <dcterms:modified xsi:type="dcterms:W3CDTF">2014-08-13T21:02:05Z</dcterms:modified>
</cp:coreProperties>
</file>