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AD"/>
    <a:srgbClr val="0072BC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94"/>
    <p:restoredTop sz="94617"/>
  </p:normalViewPr>
  <p:slideViewPr>
    <p:cSldViewPr snapToGrid="0" snapToObjects="1">
      <p:cViewPr varScale="1">
        <p:scale>
          <a:sx n="99" d="100"/>
          <a:sy n="99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898117-6A3A-4BB3-A094-2460EFED5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4754-C435-43A9-BDBA-6C6280CDAF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012B1-E1DC-4352-8B1C-5C2DD5160B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A259C-D215-4A4D-B25D-6382E2B487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22CF0-F982-4878-AF57-27F0F24A60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D05F-634B-4EF7-9B46-61E3F2E0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5E9DD-A3A8-294A-AA05-12D080B61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145" y="760396"/>
            <a:ext cx="11030552" cy="1899677"/>
          </a:xfrm>
        </p:spPr>
        <p:txBody>
          <a:bodyPr anchor="t" anchorCtr="0">
            <a:normAutofit/>
          </a:bodyPr>
          <a:lstStyle>
            <a:lvl1pPr algn="l">
              <a:defRPr sz="6600" b="1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39" y="3761728"/>
            <a:ext cx="10347158" cy="1353928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rgbClr val="FFFF00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81ACFD-7ECE-4EE1-AA07-838DC1EB7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730" y="5238406"/>
            <a:ext cx="4806788" cy="15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79" y="151025"/>
            <a:ext cx="11768375" cy="523889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AAAD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79" y="674914"/>
            <a:ext cx="11825042" cy="6032061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27FD6E-D029-428A-837A-ED50FCC0F1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00" y="885524"/>
            <a:ext cx="11142600" cy="2107058"/>
          </a:xfrm>
        </p:spPr>
        <p:txBody>
          <a:bodyPr anchor="t" anchorCtr="0">
            <a:noAutofit/>
          </a:bodyPr>
          <a:lstStyle>
            <a:lvl1pPr algn="l">
              <a:defRPr sz="6000">
                <a:solidFill>
                  <a:srgbClr val="00AAAD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1072" y="4060598"/>
            <a:ext cx="9626228" cy="1055832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157018"/>
            <a:ext cx="11532007" cy="1168405"/>
          </a:xfrm>
        </p:spPr>
        <p:txBody>
          <a:bodyPr/>
          <a:lstStyle>
            <a:lvl1pPr>
              <a:defRPr>
                <a:solidFill>
                  <a:srgbClr val="00AAAD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745" y="1626670"/>
            <a:ext cx="8676749" cy="420624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8494" y="1626669"/>
            <a:ext cx="2855258" cy="42062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618" y="0"/>
            <a:ext cx="11933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AAAC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618" y="1524000"/>
            <a:ext cx="11702473" cy="453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C96008B-5C16-4162-86FA-B9DC4AB9AF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03456" y="6054291"/>
            <a:ext cx="2157635" cy="67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72B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AAD"/>
        </a:buClr>
        <a:buSzPct val="120000"/>
        <a:buFont typeface="Arial" panose="020B0604020202020204" pitchFamily="34" charset="0"/>
        <a:buChar char="•"/>
        <a:defRPr sz="2800" b="0" i="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AAD"/>
        </a:buClr>
        <a:buFont typeface="Arial" panose="020B0604020202020204" pitchFamily="34" charset="0"/>
        <a:buChar char="•"/>
        <a:defRPr sz="2400" b="0" i="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AAD"/>
        </a:buClr>
        <a:buFont typeface="Arial" panose="020B0604020202020204" pitchFamily="34" charset="0"/>
        <a:buChar char="•"/>
        <a:defRPr sz="2000" b="0" i="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AAD"/>
        </a:buClr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AAD"/>
        </a:buClr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0 1">
      <a:dk1>
        <a:srgbClr val="000000"/>
      </a:dk1>
      <a:lt1>
        <a:srgbClr val="404040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James Leon-Dufour</cp:lastModifiedBy>
  <cp:revision>41</cp:revision>
  <dcterms:created xsi:type="dcterms:W3CDTF">2018-07-30T23:03:22Z</dcterms:created>
  <dcterms:modified xsi:type="dcterms:W3CDTF">2021-02-09T16:46:13Z</dcterms:modified>
</cp:coreProperties>
</file>