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AD"/>
    <a:srgbClr val="0072BC"/>
    <a:srgbClr val="FFFF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/>
    <p:restoredTop sz="94617"/>
  </p:normalViewPr>
  <p:slideViewPr>
    <p:cSldViewPr snapToGrid="0" snapToObjects="1">
      <p:cViewPr varScale="1">
        <p:scale>
          <a:sx n="115" d="100"/>
          <a:sy n="115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402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898117-6A3A-4BB3-A094-2460EFED55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54754-C435-43A9-BDBA-6C6280CDAF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012B1-E1DC-4352-8B1C-5C2DD5160B3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A259C-D215-4A4D-B25D-6382E2B487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22CF0-F982-4878-AF57-27F0F24A60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1D05F-634B-4EF7-9B46-61E3F2E0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6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96079-EBA5-8C41-96F3-032D52D44482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5E9DD-A3A8-294A-AA05-12D080B6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1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5E9DD-A3A8-294A-AA05-12D080B618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2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A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1145" y="760396"/>
            <a:ext cx="11030552" cy="3072694"/>
          </a:xfrm>
        </p:spPr>
        <p:txBody>
          <a:bodyPr anchor="t" anchorCtr="0">
            <a:normAutofit/>
          </a:bodyPr>
          <a:lstStyle>
            <a:lvl1pPr algn="l">
              <a:defRPr sz="6600" b="1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39" y="4360244"/>
            <a:ext cx="10347158" cy="1353928"/>
          </a:xfrm>
        </p:spPr>
        <p:txBody>
          <a:bodyPr>
            <a:normAutofit/>
          </a:bodyPr>
          <a:lstStyle>
            <a:lvl1pPr marL="0" indent="0" algn="r">
              <a:buNone/>
              <a:defRPr sz="4000">
                <a:solidFill>
                  <a:srgbClr val="FFFF00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7827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79" y="151025"/>
            <a:ext cx="11768375" cy="523889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00AAAD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479" y="674914"/>
            <a:ext cx="11825042" cy="6032061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93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27FD6E-D029-428A-837A-ED50FCC0F1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00" y="885524"/>
            <a:ext cx="11142600" cy="2107058"/>
          </a:xfrm>
        </p:spPr>
        <p:txBody>
          <a:bodyPr anchor="t" anchorCtr="0">
            <a:noAutofit/>
          </a:bodyPr>
          <a:lstStyle>
            <a:lvl1pPr algn="l">
              <a:defRPr sz="6000">
                <a:solidFill>
                  <a:srgbClr val="00AAAD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1072" y="4060598"/>
            <a:ext cx="9626228" cy="1055832"/>
          </a:xfrm>
        </p:spPr>
        <p:txBody>
          <a:bodyPr>
            <a:norm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058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745" y="157018"/>
            <a:ext cx="11532007" cy="1168405"/>
          </a:xfrm>
        </p:spPr>
        <p:txBody>
          <a:bodyPr/>
          <a:lstStyle>
            <a:lvl1pPr>
              <a:defRPr>
                <a:solidFill>
                  <a:srgbClr val="00AAAD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1745" y="1626670"/>
            <a:ext cx="8676749" cy="420624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18494" y="1626669"/>
            <a:ext cx="2855258" cy="420624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1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8618" y="0"/>
            <a:ext cx="119333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AAAC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618" y="1524000"/>
            <a:ext cx="11702473" cy="4530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6F084AB-2CF6-4AF5-8509-4C7B7E5BD4C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6016625"/>
            <a:ext cx="12192000" cy="84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16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72B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AAAD"/>
        </a:buClr>
        <a:buSzPct val="120000"/>
        <a:buFont typeface="Arial" panose="020B0604020202020204" pitchFamily="34" charset="0"/>
        <a:buChar char="•"/>
        <a:defRPr sz="2800" b="0" i="0" kern="1200">
          <a:solidFill>
            <a:srgbClr val="404040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AAD"/>
        </a:buClr>
        <a:buFont typeface="Arial" panose="020B0604020202020204" pitchFamily="34" charset="0"/>
        <a:buChar char="•"/>
        <a:defRPr sz="2400" b="0" i="0" kern="1200">
          <a:solidFill>
            <a:srgbClr val="404040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AAD"/>
        </a:buClr>
        <a:buFont typeface="Arial" panose="020B0604020202020204" pitchFamily="34" charset="0"/>
        <a:buChar char="•"/>
        <a:defRPr sz="2000" b="0" i="0" kern="1200">
          <a:solidFill>
            <a:srgbClr val="404040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AAD"/>
        </a:buClr>
        <a:buFont typeface="Arial" panose="020B0604020202020204" pitchFamily="34" charset="0"/>
        <a:buChar char="•"/>
        <a:defRPr sz="1800" b="0" i="0" kern="1200">
          <a:solidFill>
            <a:srgbClr val="404040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AAD"/>
        </a:buClr>
        <a:buFont typeface="Arial" panose="020B0604020202020204" pitchFamily="34" charset="0"/>
        <a:buChar char="•"/>
        <a:defRPr sz="1800" b="0" i="0" kern="1200">
          <a:solidFill>
            <a:srgbClr val="404040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420B-793C-9541-AA4C-1744B4975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D689B-AFED-8C44-AB73-433F6FEC3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2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40 1">
      <a:dk1>
        <a:srgbClr val="000000"/>
      </a:dk1>
      <a:lt1>
        <a:srgbClr val="404040"/>
      </a:lt1>
      <a:dk2>
        <a:srgbClr val="44546A"/>
      </a:dk2>
      <a:lt2>
        <a:srgbClr val="40404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909090"/>
      </a:hlink>
      <a:folHlink>
        <a:srgbClr val="65656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B38DA30-0CE3-AE48-AEC0-2FBA936BF5ED}" vid="{2CCE4DA5-2E16-5E44-97B1-2FDB7ECCC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Stephens</dc:creator>
  <cp:lastModifiedBy>James Leon-Dufour</cp:lastModifiedBy>
  <cp:revision>40</cp:revision>
  <dcterms:created xsi:type="dcterms:W3CDTF">2018-07-30T23:03:22Z</dcterms:created>
  <dcterms:modified xsi:type="dcterms:W3CDTF">2021-02-09T16:02:06Z</dcterms:modified>
</cp:coreProperties>
</file>