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8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0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6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17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67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7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10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0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16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E6DC-0573-4A51-AA73-3AB7D398E77C}" type="datetimeFigureOut">
              <a:rPr lang="es-CL" smtClean="0"/>
              <a:t>05-10-2021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3197-62F0-4CC1-8B70-24A0D0FB96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49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804416" y="1072896"/>
            <a:ext cx="1853184" cy="29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6" y="2797077"/>
            <a:ext cx="2869726" cy="392592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075422" y="4876800"/>
            <a:ext cx="1357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Por confirmar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1" y="816751"/>
            <a:ext cx="1908052" cy="16338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30" y="459711"/>
            <a:ext cx="5743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" y="0"/>
            <a:ext cx="11607536" cy="25043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9747" y="1967865"/>
            <a:ext cx="1231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Viaje</a:t>
            </a:r>
          </a:p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contratado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01711" y="1967865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Camino al sitio</a:t>
            </a:r>
          </a:p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 de cargue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85825" y="1967865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Llegué al sitio</a:t>
            </a:r>
          </a:p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 de cargue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00545" y="2963942"/>
            <a:ext cx="15960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Finalicé cargue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17890" y="1911703"/>
            <a:ext cx="149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Llegué al sitio</a:t>
            </a:r>
          </a:p>
          <a:p>
            <a:pPr algn="ctr"/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 de descargue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875345" y="19678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OK</a:t>
            </a:r>
            <a:endParaRPr lang="es-C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 rot="16200000">
            <a:off x="6756061" y="2185343"/>
            <a:ext cx="1391172" cy="1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6601492" y="3469737"/>
            <a:ext cx="174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/>
              <a:t>Existe en el flujo</a:t>
            </a:r>
          </a:p>
          <a:p>
            <a:pPr algn="ctr"/>
            <a:r>
              <a:rPr lang="es-CL" b="1" dirty="0" smtClean="0"/>
              <a:t>App Conductor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804416" y="1072896"/>
            <a:ext cx="1853184" cy="29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6" y="2797077"/>
            <a:ext cx="2869726" cy="392592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001711" y="4852416"/>
            <a:ext cx="1593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Viaje contratado</a:t>
            </a:r>
            <a:endParaRPr lang="es-CL" sz="1600" b="1" dirty="0"/>
          </a:p>
        </p:txBody>
      </p:sp>
      <p:sp>
        <p:nvSpPr>
          <p:cNvPr id="18" name="Rectángulo 17"/>
          <p:cNvSpPr/>
          <p:nvPr/>
        </p:nvSpPr>
        <p:spPr>
          <a:xfrm>
            <a:off x="1804416" y="1365504"/>
            <a:ext cx="1853184" cy="182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131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52" y="143662"/>
            <a:ext cx="3572256" cy="607425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428" y="210582"/>
            <a:ext cx="3115628" cy="60073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6" y="143662"/>
            <a:ext cx="3572256" cy="6074258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758982" y="2084832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Cumplido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913376" y="6211669"/>
            <a:ext cx="2426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b="1" dirty="0" smtClean="0"/>
              <a:t>Eliminar del flujo</a:t>
            </a:r>
          </a:p>
          <a:p>
            <a:pPr algn="ctr"/>
            <a:r>
              <a:rPr lang="es-CL" b="1" dirty="0" smtClean="0"/>
              <a:t>App Conductor</a:t>
            </a:r>
            <a:endParaRPr lang="es-CL" b="1" dirty="0" smtClean="0"/>
          </a:p>
        </p:txBody>
      </p:sp>
      <p:sp>
        <p:nvSpPr>
          <p:cNvPr id="24" name="Rectángulo 23"/>
          <p:cNvSpPr/>
          <p:nvPr/>
        </p:nvSpPr>
        <p:spPr>
          <a:xfrm>
            <a:off x="8613648" y="6211669"/>
            <a:ext cx="2426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b="1" dirty="0" smtClean="0"/>
              <a:t>Eliminar del flujo</a:t>
            </a:r>
          </a:p>
          <a:p>
            <a:pPr algn="ctr"/>
            <a:r>
              <a:rPr lang="es-CL" b="1" dirty="0" smtClean="0"/>
              <a:t>App Conductor</a:t>
            </a:r>
            <a:endParaRPr lang="es-CL" b="1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987552" y="6211668"/>
            <a:ext cx="242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b="1" dirty="0" smtClean="0"/>
              <a:t>OK</a:t>
            </a:r>
            <a:endParaRPr lang="es-CL" b="1" dirty="0" smtClean="0"/>
          </a:p>
        </p:txBody>
      </p:sp>
    </p:spTree>
    <p:extLst>
      <p:ext uri="{BB962C8B-B14F-4D97-AF65-F5344CB8AC3E}">
        <p14:creationId xmlns:p14="http://schemas.microsoft.com/office/powerpoint/2010/main" val="116132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E. Tagle</dc:creator>
  <cp:lastModifiedBy>Patricio E. Tagle</cp:lastModifiedBy>
  <cp:revision>11</cp:revision>
  <cp:lastPrinted>2021-10-05T19:06:48Z</cp:lastPrinted>
  <dcterms:created xsi:type="dcterms:W3CDTF">2021-10-05T18:10:12Z</dcterms:created>
  <dcterms:modified xsi:type="dcterms:W3CDTF">2021-10-05T19:24:46Z</dcterms:modified>
</cp:coreProperties>
</file>