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6292aba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66292aba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6292aba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6292aba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6292aba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6292aba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6292aba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6292aba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6292aba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6292aba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6292aba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6292aba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6292aba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6292aba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6292aba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6292aba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bit.zhukov@gmail.com" TargetMode="External"/><Relationship Id="rId4" Type="http://schemas.openxmlformats.org/officeDocument/2006/relationships/hyperlink" Target="https://t.me/egor_zhukov_ai" TargetMode="External"/><Relationship Id="rId5" Type="http://schemas.openxmlformats.org/officeDocument/2006/relationships/hyperlink" Target="mailto:small.ant.82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MindDrivers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 DL  Жуков Егор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 DL </a:t>
            </a:r>
            <a:r>
              <a:rPr lang="ru"/>
              <a:t>Никитин Андрей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Wav2Vec2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575" y="1141400"/>
            <a:ext cx="5894950" cy="31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613575" y="4299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https://arxiv.org/pdf/2006.11477.pdf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Pipeline</a:t>
            </a:r>
            <a:r>
              <a:rPr lang="ru"/>
              <a:t> Fine-Tuning Pre-train model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https://github.com/huggingface/notebooks/blob/master/examples/audio_classification.ipynb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Compressing Wav2vec 2.0</a:t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75" y="1467400"/>
            <a:ext cx="4277850" cy="27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Distil-wav2vec2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https://huggingface.co/OthmaneJ/distil-wav2vec2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445" y="2154795"/>
            <a:ext cx="5541449" cy="15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450" y="3559900"/>
            <a:ext cx="5132276" cy="14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ossible improvements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Augmentation</a:t>
            </a:r>
            <a:r>
              <a:rPr lang="ru"/>
              <a:t> data -&gt;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Denoiser with pre-train models -&gt;  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900" y="1007177"/>
            <a:ext cx="1571050" cy="13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050" y="2394152"/>
            <a:ext cx="1665900" cy="166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flipH="1" rot="10800000">
            <a:off x="1747975" y="1798350"/>
            <a:ext cx="303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2863100" y="1321050"/>
            <a:ext cx="964500" cy="96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3537900" y="3191275"/>
            <a:ext cx="964500" cy="96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Train plan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 epochs: lr 3e-5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epochs: lr 1e-5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epochs: lr 1e-6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70" y="2294680"/>
            <a:ext cx="3665649" cy="23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Best Results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050" y="1437800"/>
            <a:ext cx="51625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748" y="2445298"/>
            <a:ext cx="7446852" cy="3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Contacts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Егор Жуков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bit.zhukov@gmail.com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https://t.me/egor_zhukov_ai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Андрей Никитин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small.ant.82@gmail.com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https://t.me/asnikitin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