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5111" r:id="rId2"/>
  </p:sldMasterIdLst>
  <p:notesMasterIdLst>
    <p:notesMasterId r:id="rId15"/>
  </p:notesMasterIdLst>
  <p:handoutMasterIdLst>
    <p:handoutMasterId r:id="rId16"/>
  </p:handoutMasterIdLst>
  <p:sldIdLst>
    <p:sldId id="1282" r:id="rId3"/>
    <p:sldId id="1521" r:id="rId4"/>
    <p:sldId id="1530" r:id="rId5"/>
    <p:sldId id="1528" r:id="rId6"/>
    <p:sldId id="1529" r:id="rId7"/>
    <p:sldId id="1533" r:id="rId8"/>
    <p:sldId id="1532" r:id="rId9"/>
    <p:sldId id="1534" r:id="rId10"/>
    <p:sldId id="1536" r:id="rId11"/>
    <p:sldId id="1518" r:id="rId12"/>
    <p:sldId id="1451" r:id="rId13"/>
    <p:sldId id="1531" r:id="rId14"/>
  </p:sldIdLst>
  <p:sldSz cx="9144000" cy="6858000" type="screen4x3"/>
  <p:notesSz cx="9363075" cy="7077075"/>
  <p:defaultTextStyle>
    <a:defPPr>
      <a:defRPr lang="en-US"/>
    </a:defPPr>
    <a:lvl1pPr algn="l" rtl="0" eaLnBrk="0" fontAlgn="base" hangingPunct="0">
      <a:spcBef>
        <a:spcPct val="0"/>
      </a:spcBef>
      <a:spcAft>
        <a:spcPct val="0"/>
      </a:spcAft>
      <a:defRPr sz="3600" b="1" kern="1200">
        <a:solidFill>
          <a:srgbClr val="FFFF00"/>
        </a:solidFill>
        <a:latin typeface="Tahoma" panose="020B0604030504040204" pitchFamily="34" charset="0"/>
        <a:ea typeface="Gulim" panose="020B0600000101010101" pitchFamily="34" charset="-127"/>
        <a:cs typeface="+mn-cs"/>
      </a:defRPr>
    </a:lvl1pPr>
    <a:lvl2pPr marL="457200" algn="l" rtl="0" eaLnBrk="0" fontAlgn="base" hangingPunct="0">
      <a:spcBef>
        <a:spcPct val="0"/>
      </a:spcBef>
      <a:spcAft>
        <a:spcPct val="0"/>
      </a:spcAft>
      <a:defRPr sz="3600" b="1" kern="1200">
        <a:solidFill>
          <a:srgbClr val="FFFF00"/>
        </a:solidFill>
        <a:latin typeface="Tahoma" panose="020B0604030504040204" pitchFamily="34" charset="0"/>
        <a:ea typeface="Gulim" panose="020B0600000101010101" pitchFamily="34" charset="-127"/>
        <a:cs typeface="+mn-cs"/>
      </a:defRPr>
    </a:lvl2pPr>
    <a:lvl3pPr marL="914400" algn="l" rtl="0" eaLnBrk="0" fontAlgn="base" hangingPunct="0">
      <a:spcBef>
        <a:spcPct val="0"/>
      </a:spcBef>
      <a:spcAft>
        <a:spcPct val="0"/>
      </a:spcAft>
      <a:defRPr sz="3600" b="1" kern="1200">
        <a:solidFill>
          <a:srgbClr val="FFFF00"/>
        </a:solidFill>
        <a:latin typeface="Tahoma" panose="020B0604030504040204" pitchFamily="34" charset="0"/>
        <a:ea typeface="Gulim" panose="020B0600000101010101" pitchFamily="34" charset="-127"/>
        <a:cs typeface="+mn-cs"/>
      </a:defRPr>
    </a:lvl3pPr>
    <a:lvl4pPr marL="1371600" algn="l" rtl="0" eaLnBrk="0" fontAlgn="base" hangingPunct="0">
      <a:spcBef>
        <a:spcPct val="0"/>
      </a:spcBef>
      <a:spcAft>
        <a:spcPct val="0"/>
      </a:spcAft>
      <a:defRPr sz="3600" b="1" kern="1200">
        <a:solidFill>
          <a:srgbClr val="FFFF00"/>
        </a:solidFill>
        <a:latin typeface="Tahoma" panose="020B0604030504040204" pitchFamily="34" charset="0"/>
        <a:ea typeface="Gulim" panose="020B0600000101010101" pitchFamily="34" charset="-127"/>
        <a:cs typeface="+mn-cs"/>
      </a:defRPr>
    </a:lvl4pPr>
    <a:lvl5pPr marL="1828800" algn="l" rtl="0" eaLnBrk="0" fontAlgn="base" hangingPunct="0">
      <a:spcBef>
        <a:spcPct val="0"/>
      </a:spcBef>
      <a:spcAft>
        <a:spcPct val="0"/>
      </a:spcAft>
      <a:defRPr sz="3600" b="1" kern="1200">
        <a:solidFill>
          <a:srgbClr val="FFFF00"/>
        </a:solidFill>
        <a:latin typeface="Tahoma" panose="020B0604030504040204" pitchFamily="34" charset="0"/>
        <a:ea typeface="Gulim" panose="020B0600000101010101" pitchFamily="34" charset="-127"/>
        <a:cs typeface="+mn-cs"/>
      </a:defRPr>
    </a:lvl5pPr>
    <a:lvl6pPr marL="2286000" algn="l" defTabSz="914400" rtl="0" eaLnBrk="1" latinLnBrk="0" hangingPunct="1">
      <a:defRPr sz="3600" b="1" kern="1200">
        <a:solidFill>
          <a:srgbClr val="FFFF00"/>
        </a:solidFill>
        <a:latin typeface="Tahoma" panose="020B0604030504040204" pitchFamily="34" charset="0"/>
        <a:ea typeface="Gulim" panose="020B0600000101010101" pitchFamily="34" charset="-127"/>
        <a:cs typeface="+mn-cs"/>
      </a:defRPr>
    </a:lvl6pPr>
    <a:lvl7pPr marL="2743200" algn="l" defTabSz="914400" rtl="0" eaLnBrk="1" latinLnBrk="0" hangingPunct="1">
      <a:defRPr sz="3600" b="1" kern="1200">
        <a:solidFill>
          <a:srgbClr val="FFFF00"/>
        </a:solidFill>
        <a:latin typeface="Tahoma" panose="020B0604030504040204" pitchFamily="34" charset="0"/>
        <a:ea typeface="Gulim" panose="020B0600000101010101" pitchFamily="34" charset="-127"/>
        <a:cs typeface="+mn-cs"/>
      </a:defRPr>
    </a:lvl7pPr>
    <a:lvl8pPr marL="3200400" algn="l" defTabSz="914400" rtl="0" eaLnBrk="1" latinLnBrk="0" hangingPunct="1">
      <a:defRPr sz="3600" b="1" kern="1200">
        <a:solidFill>
          <a:srgbClr val="FFFF00"/>
        </a:solidFill>
        <a:latin typeface="Tahoma" panose="020B0604030504040204" pitchFamily="34" charset="0"/>
        <a:ea typeface="Gulim" panose="020B0600000101010101" pitchFamily="34" charset="-127"/>
        <a:cs typeface="+mn-cs"/>
      </a:defRPr>
    </a:lvl8pPr>
    <a:lvl9pPr marL="3657600" algn="l" defTabSz="914400" rtl="0" eaLnBrk="1" latinLnBrk="0" hangingPunct="1">
      <a:defRPr sz="3600" b="1" kern="1200">
        <a:solidFill>
          <a:srgbClr val="FFFF00"/>
        </a:solidFill>
        <a:latin typeface="Tahoma" panose="020B0604030504040204" pitchFamily="34" charset="0"/>
        <a:ea typeface="Gulim"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29" userDrawn="1">
          <p15:clr>
            <a:srgbClr val="A4A3A4"/>
          </p15:clr>
        </p15:guide>
        <p15:guide id="2" pos="294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48"/>
    <a:srgbClr val="FFCC00"/>
    <a:srgbClr val="035673"/>
    <a:srgbClr val="055067"/>
    <a:srgbClr val="06607C"/>
    <a:srgbClr val="076987"/>
    <a:srgbClr val="0000CC"/>
    <a:srgbClr val="0A82F0"/>
    <a:srgbClr val="A4C5FA"/>
    <a:srgbClr val="0326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1"/>
    <p:restoredTop sz="94453"/>
  </p:normalViewPr>
  <p:slideViewPr>
    <p:cSldViewPr snapToGrid="0">
      <p:cViewPr varScale="1">
        <p:scale>
          <a:sx n="112" d="100"/>
          <a:sy n="112" d="100"/>
        </p:scale>
        <p:origin x="2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8" d="100"/>
          <a:sy n="58" d="100"/>
        </p:scale>
        <p:origin x="-2580" y="-96"/>
      </p:cViewPr>
      <p:guideLst>
        <p:guide orient="horz" pos="2229"/>
        <p:guide pos="294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bwMode="auto">
          <a:xfrm>
            <a:off x="1" y="1"/>
            <a:ext cx="4057333" cy="352887"/>
          </a:xfrm>
          <a:prstGeom prst="rect">
            <a:avLst/>
          </a:prstGeom>
          <a:noFill/>
          <a:ln w="9525">
            <a:noFill/>
            <a:miter lim="800000"/>
            <a:headEnd/>
            <a:tailEnd/>
          </a:ln>
          <a:effectLst/>
        </p:spPr>
        <p:txBody>
          <a:bodyPr vert="horz" wrap="square" lIns="93934" tIns="46966" rIns="93934" bIns="46966" numCol="1" anchor="t" anchorCtr="0" compatLnSpc="1">
            <a:prstTxWarp prst="textNoShape">
              <a:avLst/>
            </a:prstTxWarp>
          </a:bodyPr>
          <a:lstStyle>
            <a:lvl1pPr defTabSz="938571" eaLnBrk="1" hangingPunct="1">
              <a:defRPr sz="1200" b="0">
                <a:solidFill>
                  <a:schemeClr val="tx1"/>
                </a:solidFill>
                <a:latin typeface="Times New Roman" pitchFamily="18" charset="0"/>
                <a:ea typeface="굴림" pitchFamily="50" charset="-127"/>
                <a:cs typeface="+mn-cs"/>
              </a:defRPr>
            </a:lvl1pPr>
          </a:lstStyle>
          <a:p>
            <a:pPr>
              <a:defRPr/>
            </a:pPr>
            <a:endParaRPr lang="en-US"/>
          </a:p>
        </p:txBody>
      </p:sp>
      <p:sp>
        <p:nvSpPr>
          <p:cNvPr id="217091" name="Rectangle 3"/>
          <p:cNvSpPr>
            <a:spLocks noGrp="1" noChangeArrowheads="1"/>
          </p:cNvSpPr>
          <p:nvPr>
            <p:ph type="dt" sz="quarter" idx="1"/>
          </p:nvPr>
        </p:nvSpPr>
        <p:spPr bwMode="auto">
          <a:xfrm>
            <a:off x="5303577" y="1"/>
            <a:ext cx="4057333" cy="352887"/>
          </a:xfrm>
          <a:prstGeom prst="rect">
            <a:avLst/>
          </a:prstGeom>
          <a:noFill/>
          <a:ln w="9525">
            <a:noFill/>
            <a:miter lim="800000"/>
            <a:headEnd/>
            <a:tailEnd/>
          </a:ln>
          <a:effectLst/>
        </p:spPr>
        <p:txBody>
          <a:bodyPr vert="horz" wrap="square" lIns="93934" tIns="46966" rIns="93934" bIns="46966" numCol="1" anchor="t" anchorCtr="0" compatLnSpc="1">
            <a:prstTxWarp prst="textNoShape">
              <a:avLst/>
            </a:prstTxWarp>
          </a:bodyPr>
          <a:lstStyle>
            <a:lvl1pPr algn="r" defTabSz="938571" eaLnBrk="1" hangingPunct="1">
              <a:defRPr sz="1200" b="0">
                <a:solidFill>
                  <a:schemeClr val="tx1"/>
                </a:solidFill>
                <a:latin typeface="Times New Roman" pitchFamily="18" charset="0"/>
                <a:ea typeface="굴림" pitchFamily="50" charset="-127"/>
                <a:cs typeface="+mn-cs"/>
              </a:defRPr>
            </a:lvl1pPr>
          </a:lstStyle>
          <a:p>
            <a:pPr>
              <a:defRPr/>
            </a:pPr>
            <a:endParaRPr lang="en-US"/>
          </a:p>
        </p:txBody>
      </p:sp>
      <p:sp>
        <p:nvSpPr>
          <p:cNvPr id="217092" name="Rectangle 4"/>
          <p:cNvSpPr>
            <a:spLocks noGrp="1" noChangeArrowheads="1"/>
          </p:cNvSpPr>
          <p:nvPr>
            <p:ph type="ftr" sz="quarter" idx="2"/>
          </p:nvPr>
        </p:nvSpPr>
        <p:spPr bwMode="auto">
          <a:xfrm>
            <a:off x="1" y="6722980"/>
            <a:ext cx="4057333" cy="352887"/>
          </a:xfrm>
          <a:prstGeom prst="rect">
            <a:avLst/>
          </a:prstGeom>
          <a:noFill/>
          <a:ln w="9525">
            <a:noFill/>
            <a:miter lim="800000"/>
            <a:headEnd/>
            <a:tailEnd/>
          </a:ln>
          <a:effectLst/>
        </p:spPr>
        <p:txBody>
          <a:bodyPr vert="horz" wrap="square" lIns="93934" tIns="46966" rIns="93934" bIns="46966" numCol="1" anchor="b" anchorCtr="0" compatLnSpc="1">
            <a:prstTxWarp prst="textNoShape">
              <a:avLst/>
            </a:prstTxWarp>
          </a:bodyPr>
          <a:lstStyle>
            <a:lvl1pPr defTabSz="938571" eaLnBrk="1" hangingPunct="1">
              <a:defRPr sz="1200" b="0">
                <a:solidFill>
                  <a:schemeClr val="tx1"/>
                </a:solidFill>
                <a:latin typeface="Times New Roman" pitchFamily="18" charset="0"/>
                <a:ea typeface="굴림" pitchFamily="50" charset="-127"/>
                <a:cs typeface="+mn-cs"/>
              </a:defRPr>
            </a:lvl1pPr>
          </a:lstStyle>
          <a:p>
            <a:pPr>
              <a:defRPr/>
            </a:pPr>
            <a:endParaRPr lang="en-US"/>
          </a:p>
        </p:txBody>
      </p:sp>
      <p:sp>
        <p:nvSpPr>
          <p:cNvPr id="217093" name="Rectangle 5"/>
          <p:cNvSpPr>
            <a:spLocks noGrp="1" noChangeArrowheads="1"/>
          </p:cNvSpPr>
          <p:nvPr>
            <p:ph type="sldNum" sz="quarter" idx="3"/>
          </p:nvPr>
        </p:nvSpPr>
        <p:spPr bwMode="auto">
          <a:xfrm>
            <a:off x="5303577" y="6722980"/>
            <a:ext cx="4057333" cy="352887"/>
          </a:xfrm>
          <a:prstGeom prst="rect">
            <a:avLst/>
          </a:prstGeom>
          <a:noFill/>
          <a:ln w="9525">
            <a:noFill/>
            <a:miter lim="800000"/>
            <a:headEnd/>
            <a:tailEnd/>
          </a:ln>
          <a:effectLst/>
        </p:spPr>
        <p:txBody>
          <a:bodyPr vert="horz" wrap="square" lIns="93934" tIns="46966" rIns="93934" bIns="46966" numCol="1" anchor="b" anchorCtr="0" compatLnSpc="1">
            <a:prstTxWarp prst="textNoShape">
              <a:avLst/>
            </a:prstTxWarp>
          </a:bodyPr>
          <a:lstStyle>
            <a:lvl1pPr algn="r" defTabSz="938571" eaLnBrk="1" hangingPunct="1">
              <a:defRPr sz="1200" b="0">
                <a:solidFill>
                  <a:schemeClr val="tx1"/>
                </a:solidFill>
                <a:latin typeface="Times New Roman" panose="02020603050405020304" pitchFamily="18" charset="0"/>
              </a:defRPr>
            </a:lvl1pPr>
          </a:lstStyle>
          <a:p>
            <a:pPr>
              <a:defRPr/>
            </a:pPr>
            <a:fld id="{62EF32B1-8F71-4F20-A9EF-F04362C82141}" type="slidenum">
              <a:rPr lang="en-US"/>
              <a:pPr>
                <a:defRPr/>
              </a:pPr>
              <a:t>‹#›</a:t>
            </a:fld>
            <a:endParaRPr lang="en-US"/>
          </a:p>
        </p:txBody>
      </p:sp>
    </p:spTree>
    <p:extLst>
      <p:ext uri="{BB962C8B-B14F-4D97-AF65-F5344CB8AC3E}">
        <p14:creationId xmlns:p14="http://schemas.microsoft.com/office/powerpoint/2010/main" val="72980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4057333" cy="352887"/>
          </a:xfrm>
          <a:prstGeom prst="rect">
            <a:avLst/>
          </a:prstGeom>
          <a:noFill/>
          <a:ln w="9525">
            <a:noFill/>
            <a:miter lim="800000"/>
            <a:headEnd/>
            <a:tailEnd/>
          </a:ln>
          <a:effectLst/>
        </p:spPr>
        <p:txBody>
          <a:bodyPr vert="horz" wrap="square" lIns="93934" tIns="46966" rIns="93934" bIns="46966" numCol="1" anchor="t" anchorCtr="0" compatLnSpc="1">
            <a:prstTxWarp prst="textNoShape">
              <a:avLst/>
            </a:prstTxWarp>
          </a:bodyPr>
          <a:lstStyle>
            <a:lvl1pPr defTabSz="938571" eaLnBrk="1" hangingPunct="1">
              <a:defRPr sz="1200" b="0">
                <a:solidFill>
                  <a:schemeClr val="tx1"/>
                </a:solidFill>
                <a:latin typeface="Times New Roman" pitchFamily="18" charset="0"/>
                <a:ea typeface="굴림" pitchFamily="50" charset="-127"/>
                <a:cs typeface="+mn-cs"/>
              </a:defRPr>
            </a:lvl1pPr>
          </a:lstStyle>
          <a:p>
            <a:pPr>
              <a:defRPr/>
            </a:pPr>
            <a:endParaRPr lang="en-US" altLang="ko-KR"/>
          </a:p>
        </p:txBody>
      </p:sp>
      <p:sp>
        <p:nvSpPr>
          <p:cNvPr id="4099" name="Rectangle 3"/>
          <p:cNvSpPr>
            <a:spLocks noGrp="1" noChangeArrowheads="1"/>
          </p:cNvSpPr>
          <p:nvPr>
            <p:ph type="dt" idx="1"/>
          </p:nvPr>
        </p:nvSpPr>
        <p:spPr bwMode="auto">
          <a:xfrm>
            <a:off x="5305743" y="1"/>
            <a:ext cx="4057333" cy="352887"/>
          </a:xfrm>
          <a:prstGeom prst="rect">
            <a:avLst/>
          </a:prstGeom>
          <a:noFill/>
          <a:ln w="9525">
            <a:noFill/>
            <a:miter lim="800000"/>
            <a:headEnd/>
            <a:tailEnd/>
          </a:ln>
          <a:effectLst/>
        </p:spPr>
        <p:txBody>
          <a:bodyPr vert="horz" wrap="square" lIns="93934" tIns="46966" rIns="93934" bIns="46966" numCol="1" anchor="t" anchorCtr="0" compatLnSpc="1">
            <a:prstTxWarp prst="textNoShape">
              <a:avLst/>
            </a:prstTxWarp>
          </a:bodyPr>
          <a:lstStyle>
            <a:lvl1pPr algn="r" defTabSz="938571" eaLnBrk="1" hangingPunct="1">
              <a:defRPr sz="1200" b="0">
                <a:solidFill>
                  <a:schemeClr val="tx1"/>
                </a:solidFill>
                <a:latin typeface="Times New Roman" pitchFamily="18" charset="0"/>
                <a:ea typeface="굴림" pitchFamily="50" charset="-127"/>
                <a:cs typeface="+mn-cs"/>
              </a:defRPr>
            </a:lvl1pPr>
          </a:lstStyle>
          <a:p>
            <a:pPr>
              <a:defRPr/>
            </a:pPr>
            <a:endParaRPr lang="en-US" altLang="ko-KR"/>
          </a:p>
        </p:txBody>
      </p:sp>
      <p:sp>
        <p:nvSpPr>
          <p:cNvPr id="46084" name="Rectangle 4"/>
          <p:cNvSpPr>
            <a:spLocks noGrp="1" noRot="1" noChangeAspect="1" noChangeArrowheads="1" noTextEdit="1"/>
          </p:cNvSpPr>
          <p:nvPr>
            <p:ph type="sldImg" idx="2"/>
          </p:nvPr>
        </p:nvSpPr>
        <p:spPr bwMode="auto">
          <a:xfrm>
            <a:off x="2911475" y="533400"/>
            <a:ext cx="3540125" cy="26543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48411" y="3362097"/>
            <a:ext cx="6866255" cy="3183233"/>
          </a:xfrm>
          <a:prstGeom prst="rect">
            <a:avLst/>
          </a:prstGeom>
          <a:noFill/>
          <a:ln w="9525">
            <a:noFill/>
            <a:miter lim="800000"/>
            <a:headEnd/>
            <a:tailEnd/>
          </a:ln>
          <a:effectLst/>
        </p:spPr>
        <p:txBody>
          <a:bodyPr vert="horz" wrap="square" lIns="93934" tIns="46966" rIns="93934" bIns="46966"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4102" name="Rectangle 6"/>
          <p:cNvSpPr>
            <a:spLocks noGrp="1" noChangeArrowheads="1"/>
          </p:cNvSpPr>
          <p:nvPr>
            <p:ph type="ftr" sz="quarter" idx="4"/>
          </p:nvPr>
        </p:nvSpPr>
        <p:spPr bwMode="auto">
          <a:xfrm>
            <a:off x="1" y="6724189"/>
            <a:ext cx="4057333" cy="352887"/>
          </a:xfrm>
          <a:prstGeom prst="rect">
            <a:avLst/>
          </a:prstGeom>
          <a:noFill/>
          <a:ln w="9525">
            <a:noFill/>
            <a:miter lim="800000"/>
            <a:headEnd/>
            <a:tailEnd/>
          </a:ln>
          <a:effectLst/>
        </p:spPr>
        <p:txBody>
          <a:bodyPr vert="horz" wrap="square" lIns="93934" tIns="46966" rIns="93934" bIns="46966" numCol="1" anchor="b" anchorCtr="0" compatLnSpc="1">
            <a:prstTxWarp prst="textNoShape">
              <a:avLst/>
            </a:prstTxWarp>
          </a:bodyPr>
          <a:lstStyle>
            <a:lvl1pPr defTabSz="938571" eaLnBrk="1" hangingPunct="1">
              <a:defRPr sz="1200" b="0">
                <a:solidFill>
                  <a:schemeClr val="tx1"/>
                </a:solidFill>
                <a:latin typeface="Times New Roman" pitchFamily="18" charset="0"/>
                <a:ea typeface="굴림" pitchFamily="50" charset="-127"/>
                <a:cs typeface="+mn-cs"/>
              </a:defRPr>
            </a:lvl1pPr>
          </a:lstStyle>
          <a:p>
            <a:pPr>
              <a:defRPr/>
            </a:pPr>
            <a:endParaRPr lang="en-US" altLang="ko-KR"/>
          </a:p>
        </p:txBody>
      </p:sp>
      <p:sp>
        <p:nvSpPr>
          <p:cNvPr id="4103" name="Rectangle 7"/>
          <p:cNvSpPr>
            <a:spLocks noGrp="1" noChangeArrowheads="1"/>
          </p:cNvSpPr>
          <p:nvPr>
            <p:ph type="sldNum" sz="quarter" idx="5"/>
          </p:nvPr>
        </p:nvSpPr>
        <p:spPr bwMode="auto">
          <a:xfrm>
            <a:off x="5305743" y="6724189"/>
            <a:ext cx="4057333" cy="352887"/>
          </a:xfrm>
          <a:prstGeom prst="rect">
            <a:avLst/>
          </a:prstGeom>
          <a:noFill/>
          <a:ln w="9525">
            <a:noFill/>
            <a:miter lim="800000"/>
            <a:headEnd/>
            <a:tailEnd/>
          </a:ln>
          <a:effectLst/>
        </p:spPr>
        <p:txBody>
          <a:bodyPr vert="horz" wrap="square" lIns="93934" tIns="46966" rIns="93934" bIns="46966" numCol="1" anchor="b" anchorCtr="0" compatLnSpc="1">
            <a:prstTxWarp prst="textNoShape">
              <a:avLst/>
            </a:prstTxWarp>
          </a:bodyPr>
          <a:lstStyle>
            <a:lvl1pPr algn="r" defTabSz="938571" eaLnBrk="1" hangingPunct="1">
              <a:defRPr sz="1200" b="0">
                <a:solidFill>
                  <a:schemeClr val="tx1"/>
                </a:solidFill>
                <a:latin typeface="Times New Roman" panose="02020603050405020304" pitchFamily="18" charset="0"/>
              </a:defRPr>
            </a:lvl1pPr>
          </a:lstStyle>
          <a:p>
            <a:pPr>
              <a:defRPr/>
            </a:pPr>
            <a:fld id="{2C3FF21F-1F1E-47B4-BAF8-3FAB3FCE644D}" type="slidenum">
              <a:rPr lang="ko-KR" altLang="en-US"/>
              <a:pPr>
                <a:defRPr/>
              </a:pPr>
              <a:t>‹#›</a:t>
            </a:fld>
            <a:endParaRPr lang="en-US" altLang="ko-KR"/>
          </a:p>
        </p:txBody>
      </p:sp>
    </p:spTree>
    <p:extLst>
      <p:ext uri="{BB962C8B-B14F-4D97-AF65-F5344CB8AC3E}">
        <p14:creationId xmlns:p14="http://schemas.microsoft.com/office/powerpoint/2010/main" val="1353850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8571">
              <a:defRPr sz="3700" b="1">
                <a:solidFill>
                  <a:srgbClr val="FFFF00"/>
                </a:solidFill>
                <a:latin typeface="Tahoma" panose="020B0604030504040204" pitchFamily="34" charset="0"/>
                <a:ea typeface="Gulim" panose="020B0600000101010101" pitchFamily="34" charset="-127"/>
              </a:defRPr>
            </a:lvl1pPr>
            <a:lvl2pPr marL="756026" indent="-290779" defTabSz="938571">
              <a:defRPr sz="3700" b="1">
                <a:solidFill>
                  <a:srgbClr val="FFFF00"/>
                </a:solidFill>
                <a:latin typeface="Tahoma" panose="020B0604030504040204" pitchFamily="34" charset="0"/>
                <a:ea typeface="Gulim" panose="020B0600000101010101" pitchFamily="34" charset="-127"/>
              </a:defRPr>
            </a:lvl2pPr>
            <a:lvl3pPr marL="1163117" indent="-232623" defTabSz="938571">
              <a:defRPr sz="3700" b="1">
                <a:solidFill>
                  <a:srgbClr val="FFFF00"/>
                </a:solidFill>
                <a:latin typeface="Tahoma" panose="020B0604030504040204" pitchFamily="34" charset="0"/>
                <a:ea typeface="Gulim" panose="020B0600000101010101" pitchFamily="34" charset="-127"/>
              </a:defRPr>
            </a:lvl3pPr>
            <a:lvl4pPr marL="1628364" indent="-232623" defTabSz="938571">
              <a:defRPr sz="3700" b="1">
                <a:solidFill>
                  <a:srgbClr val="FFFF00"/>
                </a:solidFill>
                <a:latin typeface="Tahoma" panose="020B0604030504040204" pitchFamily="34" charset="0"/>
                <a:ea typeface="Gulim" panose="020B0600000101010101" pitchFamily="34" charset="-127"/>
              </a:defRPr>
            </a:lvl4pPr>
            <a:lvl5pPr marL="2093610" indent="-232623" defTabSz="938571">
              <a:defRPr sz="3700" b="1">
                <a:solidFill>
                  <a:srgbClr val="FFFF00"/>
                </a:solidFill>
                <a:latin typeface="Tahoma" panose="020B0604030504040204" pitchFamily="34" charset="0"/>
                <a:ea typeface="Gulim" panose="020B0600000101010101" pitchFamily="34" charset="-127"/>
              </a:defRPr>
            </a:lvl5pPr>
            <a:lvl6pPr marL="2558857"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6pPr>
            <a:lvl7pPr marL="3024104"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7pPr>
            <a:lvl8pPr marL="3489350"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8pPr>
            <a:lvl9pPr marL="3954597"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9pPr>
          </a:lstStyle>
          <a:p>
            <a:fld id="{543461C8-75E3-4034-B865-BBA0AFC82B36}" type="slidenum">
              <a:rPr lang="ko-KR" altLang="en-US" sz="1200" b="0">
                <a:solidFill>
                  <a:schemeClr val="tx1"/>
                </a:solidFill>
                <a:latin typeface="Times New Roman" panose="02020603050405020304" pitchFamily="18" charset="0"/>
              </a:rPr>
              <a:pPr/>
              <a:t>1</a:t>
            </a:fld>
            <a:endParaRPr lang="en-US" altLang="ko-KR" sz="1200" b="0">
              <a:solidFill>
                <a:schemeClr val="tx1"/>
              </a:solidFill>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xfrm>
            <a:off x="2911475" y="533400"/>
            <a:ext cx="3540125" cy="2654300"/>
          </a:xfrm>
          <a:ln/>
        </p:spPr>
      </p:sp>
      <p:sp>
        <p:nvSpPr>
          <p:cNvPr id="49156" name="Rectangle 3"/>
          <p:cNvSpPr>
            <a:spLocks noGrp="1" noChangeArrowheads="1"/>
          </p:cNvSpPr>
          <p:nvPr>
            <p:ph type="body" idx="1"/>
          </p:nvPr>
        </p:nvSpPr>
        <p:spPr>
          <a:xfrm>
            <a:off x="936308" y="3362097"/>
            <a:ext cx="7490460" cy="318323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ko-KR">
              <a:ea typeface="Gulim" panose="020B0600000101010101" pitchFamily="34" charset="-127"/>
            </a:endParaRPr>
          </a:p>
        </p:txBody>
      </p:sp>
    </p:spTree>
    <p:extLst>
      <p:ext uri="{BB962C8B-B14F-4D97-AF65-F5344CB8AC3E}">
        <p14:creationId xmlns:p14="http://schemas.microsoft.com/office/powerpoint/2010/main" val="125029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8571">
              <a:defRPr sz="3700" b="1">
                <a:solidFill>
                  <a:srgbClr val="FFFF00"/>
                </a:solidFill>
                <a:latin typeface="Tahoma" panose="020B0604030504040204" pitchFamily="34" charset="0"/>
                <a:ea typeface="Gulim" panose="020B0600000101010101" pitchFamily="34" charset="-127"/>
              </a:defRPr>
            </a:lvl1pPr>
            <a:lvl2pPr marL="756026" indent="-290779" defTabSz="938571">
              <a:defRPr sz="3700" b="1">
                <a:solidFill>
                  <a:srgbClr val="FFFF00"/>
                </a:solidFill>
                <a:latin typeface="Tahoma" panose="020B0604030504040204" pitchFamily="34" charset="0"/>
                <a:ea typeface="Gulim" panose="020B0600000101010101" pitchFamily="34" charset="-127"/>
              </a:defRPr>
            </a:lvl2pPr>
            <a:lvl3pPr marL="1163117" indent="-232623" defTabSz="938571">
              <a:defRPr sz="3700" b="1">
                <a:solidFill>
                  <a:srgbClr val="FFFF00"/>
                </a:solidFill>
                <a:latin typeface="Tahoma" panose="020B0604030504040204" pitchFamily="34" charset="0"/>
                <a:ea typeface="Gulim" panose="020B0600000101010101" pitchFamily="34" charset="-127"/>
              </a:defRPr>
            </a:lvl3pPr>
            <a:lvl4pPr marL="1628364" indent="-232623" defTabSz="938571">
              <a:defRPr sz="3700" b="1">
                <a:solidFill>
                  <a:srgbClr val="FFFF00"/>
                </a:solidFill>
                <a:latin typeface="Tahoma" panose="020B0604030504040204" pitchFamily="34" charset="0"/>
                <a:ea typeface="Gulim" panose="020B0600000101010101" pitchFamily="34" charset="-127"/>
              </a:defRPr>
            </a:lvl4pPr>
            <a:lvl5pPr marL="2093610" indent="-232623" defTabSz="938571">
              <a:defRPr sz="3700" b="1">
                <a:solidFill>
                  <a:srgbClr val="FFFF00"/>
                </a:solidFill>
                <a:latin typeface="Tahoma" panose="020B0604030504040204" pitchFamily="34" charset="0"/>
                <a:ea typeface="Gulim" panose="020B0600000101010101" pitchFamily="34" charset="-127"/>
              </a:defRPr>
            </a:lvl5pPr>
            <a:lvl6pPr marL="2558857"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6pPr>
            <a:lvl7pPr marL="3024104"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7pPr>
            <a:lvl8pPr marL="3489350"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8pPr>
            <a:lvl9pPr marL="3954597" indent="-232623" defTabSz="938571" eaLnBrk="0" fontAlgn="base" hangingPunct="0">
              <a:spcBef>
                <a:spcPct val="0"/>
              </a:spcBef>
              <a:spcAft>
                <a:spcPct val="0"/>
              </a:spcAft>
              <a:defRPr sz="3700" b="1">
                <a:solidFill>
                  <a:srgbClr val="FFFF00"/>
                </a:solidFill>
                <a:latin typeface="Tahoma" panose="020B0604030504040204" pitchFamily="34" charset="0"/>
                <a:ea typeface="Gulim" panose="020B0600000101010101" pitchFamily="34" charset="-127"/>
              </a:defRPr>
            </a:lvl9pPr>
          </a:lstStyle>
          <a:p>
            <a:fld id="{543461C8-75E3-4034-B865-BBA0AFC82B36}" type="slidenum">
              <a:rPr lang="ko-KR" altLang="en-US" sz="1200" b="0">
                <a:solidFill>
                  <a:schemeClr val="tx1"/>
                </a:solidFill>
                <a:latin typeface="Times New Roman" panose="02020603050405020304" pitchFamily="18" charset="0"/>
              </a:rPr>
              <a:pPr/>
              <a:t>11</a:t>
            </a:fld>
            <a:endParaRPr lang="en-US" altLang="ko-KR" sz="1200" b="0">
              <a:solidFill>
                <a:schemeClr val="tx1"/>
              </a:solidFill>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xfrm>
            <a:off x="2911475" y="533400"/>
            <a:ext cx="3540125" cy="2654300"/>
          </a:xfrm>
          <a:ln/>
        </p:spPr>
      </p:sp>
      <p:sp>
        <p:nvSpPr>
          <p:cNvPr id="49156" name="Rectangle 3"/>
          <p:cNvSpPr>
            <a:spLocks noGrp="1" noChangeArrowheads="1"/>
          </p:cNvSpPr>
          <p:nvPr>
            <p:ph type="body" idx="1"/>
          </p:nvPr>
        </p:nvSpPr>
        <p:spPr>
          <a:xfrm>
            <a:off x="936308" y="3362097"/>
            <a:ext cx="7490460" cy="318323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ko-KR">
              <a:ea typeface="Gulim" panose="020B0600000101010101" pitchFamily="34" charset="-127"/>
            </a:endParaRPr>
          </a:p>
        </p:txBody>
      </p:sp>
    </p:spTree>
    <p:extLst>
      <p:ext uri="{BB962C8B-B14F-4D97-AF65-F5344CB8AC3E}">
        <p14:creationId xmlns:p14="http://schemas.microsoft.com/office/powerpoint/2010/main" val="125029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58740" y="6523038"/>
            <a:ext cx="2557462" cy="228600"/>
          </a:xfrm>
          <a:prstGeom prst="rect">
            <a:avLst/>
          </a:prstGeom>
          <a:noFill/>
          <a:ln>
            <a:noFill/>
          </a:ln>
        </p:spPr>
        <p:txBody>
          <a:bodyPr wrap="none" lIns="90487" tIns="44450" rIns="90487" bIns="44450" anchor="ct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pPr>
              <a:spcBef>
                <a:spcPct val="50000"/>
              </a:spcBef>
              <a:defRPr/>
            </a:pPr>
            <a:endParaRPr lang="ko-KR" altLang="en-US" sz="2400" b="0">
              <a:solidFill>
                <a:schemeClr val="tx1"/>
              </a:solidFill>
              <a:latin typeface="Times New Roman" panose="02020603050405020304" pitchFamily="18" charset="0"/>
            </a:endParaRPr>
          </a:p>
        </p:txBody>
      </p:sp>
      <p:sp>
        <p:nvSpPr>
          <p:cNvPr id="3" name="Rectangle 4"/>
          <p:cNvSpPr>
            <a:spLocks noChangeArrowheads="1"/>
          </p:cNvSpPr>
          <p:nvPr/>
        </p:nvSpPr>
        <p:spPr bwMode="auto">
          <a:xfrm>
            <a:off x="8643940" y="6372237"/>
            <a:ext cx="482600" cy="396875"/>
          </a:xfrm>
          <a:prstGeom prst="rect">
            <a:avLst/>
          </a:prstGeom>
          <a:noFill/>
          <a:ln>
            <a:noFill/>
          </a:ln>
        </p:spPr>
        <p:txBody>
          <a:bodyPr wrap="none" lIns="90487" tIns="44450" rIns="90487" bIns="44450" anchor="ct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pPr>
              <a:spcBef>
                <a:spcPct val="50000"/>
              </a:spcBef>
              <a:defRPr/>
            </a:pPr>
            <a:endParaRPr lang="ko-KR" altLang="en-US" sz="24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8844326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51677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8914"/>
            <a:ext cx="2057400" cy="6037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88914"/>
            <a:ext cx="6019800" cy="6037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754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88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6"/>
            <a:ext cx="4038600" cy="4525963"/>
          </a:xfrm>
          <a:prstGeom prst="rect">
            <a:avLst/>
          </a:prstGeom>
        </p:spPr>
        <p:txBody>
          <a:bodyPr/>
          <a:lstStyle/>
          <a:p>
            <a:pPr lvl="0"/>
            <a:endParaRPr lang="en-US" noProof="0"/>
          </a:p>
        </p:txBody>
      </p:sp>
    </p:spTree>
    <p:extLst>
      <p:ext uri="{BB962C8B-B14F-4D97-AF65-F5344CB8AC3E}">
        <p14:creationId xmlns:p14="http://schemas.microsoft.com/office/powerpoint/2010/main" val="268212907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88900"/>
            <a:ext cx="7772400" cy="1143000"/>
          </a:xfrm>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602"/>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5888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49C7FA22-E770-48F4-B9B8-A7F78626EB53}" type="datetimeFigureOut">
              <a:rPr lang="en-US"/>
              <a:pPr>
                <a:defRPr/>
              </a:pPr>
              <a:t>2/3/22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87060E3D-9C17-493B-88B2-4AFADFFEC1A1}" type="slidenum">
              <a:rPr lang="en-US"/>
              <a:pPr>
                <a:defRPr/>
              </a:pPr>
              <a:t>‹#›</a:t>
            </a:fld>
            <a:endParaRPr lang="en-US"/>
          </a:p>
        </p:txBody>
      </p:sp>
    </p:spTree>
    <p:extLst>
      <p:ext uri="{BB962C8B-B14F-4D97-AF65-F5344CB8AC3E}">
        <p14:creationId xmlns:p14="http://schemas.microsoft.com/office/powerpoint/2010/main" val="415612399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92A06410-68E3-4999-8440-2A5871479A1F}" type="datetimeFigureOut">
              <a:rPr lang="en-US"/>
              <a:pPr>
                <a:defRPr/>
              </a:pPr>
              <a:t>2/3/22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CB0ADF66-9D88-44C5-ACFD-B4BC1E913419}" type="slidenum">
              <a:rPr lang="en-US"/>
              <a:pPr>
                <a:defRPr/>
              </a:pPr>
              <a:t>‹#›</a:t>
            </a:fld>
            <a:endParaRPr lang="en-US"/>
          </a:p>
        </p:txBody>
      </p:sp>
    </p:spTree>
    <p:extLst>
      <p:ext uri="{BB962C8B-B14F-4D97-AF65-F5344CB8AC3E}">
        <p14:creationId xmlns:p14="http://schemas.microsoft.com/office/powerpoint/2010/main" val="2109919029"/>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7689A4A4-594F-4424-B602-7EEC59D20E14}" type="datetimeFigureOut">
              <a:rPr lang="en-US"/>
              <a:pPr>
                <a:defRPr/>
              </a:pPr>
              <a:t>2/3/22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22E7847C-5A6C-4343-965E-4F6ED5AE281F}" type="slidenum">
              <a:rPr lang="en-US"/>
              <a:pPr>
                <a:defRPr/>
              </a:pPr>
              <a:t>‹#›</a:t>
            </a:fld>
            <a:endParaRPr lang="en-US"/>
          </a:p>
        </p:txBody>
      </p:sp>
    </p:spTree>
    <p:extLst>
      <p:ext uri="{BB962C8B-B14F-4D97-AF65-F5344CB8AC3E}">
        <p14:creationId xmlns:p14="http://schemas.microsoft.com/office/powerpoint/2010/main" val="184316881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EAB3C14F-DD33-4700-BEEB-4768D3C55F37}" type="datetimeFigureOut">
              <a:rPr lang="en-US"/>
              <a:pPr>
                <a:defRPr/>
              </a:pPr>
              <a:t>2/3/22</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E5BC03D7-1950-4ECA-AC1A-D45529AA8279}" type="slidenum">
              <a:rPr lang="en-US"/>
              <a:pPr>
                <a:defRPr/>
              </a:pPr>
              <a:t>‹#›</a:t>
            </a:fld>
            <a:endParaRPr lang="en-US"/>
          </a:p>
        </p:txBody>
      </p:sp>
    </p:spTree>
    <p:extLst>
      <p:ext uri="{BB962C8B-B14F-4D97-AF65-F5344CB8AC3E}">
        <p14:creationId xmlns:p14="http://schemas.microsoft.com/office/powerpoint/2010/main" val="277606951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AFA31B77-448A-45FD-A210-5AFEDCE81625}" type="datetimeFigureOut">
              <a:rPr lang="en-US"/>
              <a:pPr>
                <a:defRPr/>
              </a:pPr>
              <a:t>2/3/22</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9" name="Slide Number Placeholder 8"/>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3BAD7162-9C3C-4BAB-8292-35F9FFB6BF78}" type="slidenum">
              <a:rPr lang="en-US"/>
              <a:pPr>
                <a:defRPr/>
              </a:pPr>
              <a:t>‹#›</a:t>
            </a:fld>
            <a:endParaRPr lang="en-US"/>
          </a:p>
        </p:txBody>
      </p:sp>
    </p:spTree>
    <p:extLst>
      <p:ext uri="{BB962C8B-B14F-4D97-AF65-F5344CB8AC3E}">
        <p14:creationId xmlns:p14="http://schemas.microsoft.com/office/powerpoint/2010/main" val="217304882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1CDB2C1C-C91E-4B4A-8FBB-C444456402A2}" type="datetimeFigureOut">
              <a:rPr lang="en-US"/>
              <a:pPr>
                <a:defRPr/>
              </a:pPr>
              <a:t>2/3/22</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12DEAC1A-C2D5-48E6-BD96-F8BDC841AD89}" type="slidenum">
              <a:rPr lang="en-US"/>
              <a:pPr>
                <a:defRPr/>
              </a:pPr>
              <a:t>‹#›</a:t>
            </a:fld>
            <a:endParaRPr lang="en-US"/>
          </a:p>
        </p:txBody>
      </p:sp>
    </p:spTree>
    <p:extLst>
      <p:ext uri="{BB962C8B-B14F-4D97-AF65-F5344CB8AC3E}">
        <p14:creationId xmlns:p14="http://schemas.microsoft.com/office/powerpoint/2010/main" val="103769297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5095755"/>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9F78296A-83EB-4AF5-891D-94A853A4E61F}" type="datetimeFigureOut">
              <a:rPr lang="en-US"/>
              <a:pPr>
                <a:defRPr/>
              </a:pPr>
              <a:t>2/3/22</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4" name="Slide Number Placeholder 3"/>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F4B60B6F-5668-4AF6-A766-20804A998713}" type="slidenum">
              <a:rPr lang="en-US"/>
              <a:pPr>
                <a:defRPr/>
              </a:pPr>
              <a:t>‹#›</a:t>
            </a:fld>
            <a:endParaRPr lang="en-US"/>
          </a:p>
        </p:txBody>
      </p:sp>
    </p:spTree>
    <p:extLst>
      <p:ext uri="{BB962C8B-B14F-4D97-AF65-F5344CB8AC3E}">
        <p14:creationId xmlns:p14="http://schemas.microsoft.com/office/powerpoint/2010/main" val="383853727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0A5475D9-4063-41A2-8ADD-3DAA0139B0CB}" type="datetimeFigureOut">
              <a:rPr lang="en-US"/>
              <a:pPr>
                <a:defRPr/>
              </a:pPr>
              <a:t>2/3/22</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C6818586-E4E7-48E4-8A76-93ACBCBED12B}" type="slidenum">
              <a:rPr lang="en-US"/>
              <a:pPr>
                <a:defRPr/>
              </a:pPr>
              <a:t>‹#›</a:t>
            </a:fld>
            <a:endParaRPr lang="en-US"/>
          </a:p>
        </p:txBody>
      </p:sp>
    </p:spTree>
    <p:extLst>
      <p:ext uri="{BB962C8B-B14F-4D97-AF65-F5344CB8AC3E}">
        <p14:creationId xmlns:p14="http://schemas.microsoft.com/office/powerpoint/2010/main" val="247133370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E565CB8C-5A70-4FD2-9037-10E466634AF5}" type="datetimeFigureOut">
              <a:rPr lang="en-US"/>
              <a:pPr>
                <a:defRPr/>
              </a:pPr>
              <a:t>2/3/22</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D42D832A-2E31-4160-8376-A0BF768E4B96}" type="slidenum">
              <a:rPr lang="en-US"/>
              <a:pPr>
                <a:defRPr/>
              </a:pPr>
              <a:t>‹#›</a:t>
            </a:fld>
            <a:endParaRPr lang="en-US"/>
          </a:p>
        </p:txBody>
      </p:sp>
    </p:spTree>
    <p:extLst>
      <p:ext uri="{BB962C8B-B14F-4D97-AF65-F5344CB8AC3E}">
        <p14:creationId xmlns:p14="http://schemas.microsoft.com/office/powerpoint/2010/main" val="17666198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74B7F46A-B6AA-4BB3-AE4D-88765317C2B6}" type="datetimeFigureOut">
              <a:rPr lang="en-US"/>
              <a:pPr>
                <a:defRPr/>
              </a:pPr>
              <a:t>2/3/22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D9674E07-7DF7-4855-AD36-31CEC39159D4}" type="slidenum">
              <a:rPr lang="en-US"/>
              <a:pPr>
                <a:defRPr/>
              </a:pPr>
              <a:t>‹#›</a:t>
            </a:fld>
            <a:endParaRPr lang="en-US"/>
          </a:p>
        </p:txBody>
      </p:sp>
    </p:spTree>
    <p:extLst>
      <p:ext uri="{BB962C8B-B14F-4D97-AF65-F5344CB8AC3E}">
        <p14:creationId xmlns:p14="http://schemas.microsoft.com/office/powerpoint/2010/main" val="327891207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hangingPunct="0">
              <a:defRPr b="1">
                <a:latin typeface="Tahoma" panose="020B0604030504040204" pitchFamily="34" charset="0"/>
              </a:defRPr>
            </a:lvl1pPr>
          </a:lstStyle>
          <a:p>
            <a:pPr>
              <a:defRPr/>
            </a:pPr>
            <a:fld id="{C3AFFAA3-024A-478B-9467-69F3B874CC60}" type="datetimeFigureOut">
              <a:rPr lang="en-US"/>
              <a:pPr>
                <a:defRPr/>
              </a:pPr>
              <a:t>2/3/22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Tahoma" pitchFamily="34" charset="0"/>
                <a:ea typeface="Gulim" pitchFamily="34" charset="-127"/>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Tahoma" panose="020B0604030504040204" pitchFamily="34" charset="0"/>
              </a:defRPr>
            </a:lvl1pPr>
          </a:lstStyle>
          <a:p>
            <a:pPr>
              <a:defRPr/>
            </a:pPr>
            <a:fld id="{CD799900-305A-4F2E-8BF7-2CCE074EB6E7}" type="slidenum">
              <a:rPr lang="en-US"/>
              <a:pPr>
                <a:defRPr/>
              </a:pPr>
              <a:t>‹#›</a:t>
            </a:fld>
            <a:endParaRPr lang="en-US"/>
          </a:p>
        </p:txBody>
      </p:sp>
    </p:spTree>
    <p:extLst>
      <p:ext uri="{BB962C8B-B14F-4D97-AF65-F5344CB8AC3E}">
        <p14:creationId xmlns:p14="http://schemas.microsoft.com/office/powerpoint/2010/main" val="42656114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58740" y="6523038"/>
            <a:ext cx="255746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lvl1pPr>
              <a:defRPr sz="3600" b="1">
                <a:solidFill>
                  <a:srgbClr val="FFFF00"/>
                </a:solidFill>
                <a:latin typeface="Tahoma" panose="020B0604030504040204" pitchFamily="34" charset="0"/>
                <a:ea typeface="굴림" panose="020B0600000101010101" pitchFamily="34" charset="-127"/>
              </a:defRPr>
            </a:lvl1pPr>
            <a:lvl2pPr marL="742950" indent="-285750">
              <a:defRPr sz="3600" b="1">
                <a:solidFill>
                  <a:srgbClr val="FFFF00"/>
                </a:solidFill>
                <a:latin typeface="Tahoma" panose="020B0604030504040204" pitchFamily="34" charset="0"/>
                <a:ea typeface="굴림" panose="020B0600000101010101" pitchFamily="34" charset="-127"/>
              </a:defRPr>
            </a:lvl2pPr>
            <a:lvl3pPr marL="1143000" indent="-228600">
              <a:defRPr sz="3600" b="1">
                <a:solidFill>
                  <a:srgbClr val="FFFF00"/>
                </a:solidFill>
                <a:latin typeface="Tahoma" panose="020B0604030504040204" pitchFamily="34" charset="0"/>
                <a:ea typeface="굴림" panose="020B0600000101010101" pitchFamily="34" charset="-127"/>
              </a:defRPr>
            </a:lvl3pPr>
            <a:lvl4pPr marL="1600200" indent="-228600">
              <a:defRPr sz="3600" b="1">
                <a:solidFill>
                  <a:srgbClr val="FFFF00"/>
                </a:solidFill>
                <a:latin typeface="Tahoma" panose="020B0604030504040204" pitchFamily="34" charset="0"/>
                <a:ea typeface="굴림" panose="020B0600000101010101" pitchFamily="34" charset="-127"/>
              </a:defRPr>
            </a:lvl4pPr>
            <a:lvl5pPr marL="2057400" indent="-228600">
              <a:defRPr sz="3600" b="1">
                <a:solidFill>
                  <a:srgbClr val="FFFF00"/>
                </a:solidFill>
                <a:latin typeface="Tahoma" panose="020B0604030504040204" pitchFamily="34" charset="0"/>
                <a:ea typeface="굴림"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9pPr>
          </a:lstStyle>
          <a:p>
            <a:pPr>
              <a:spcBef>
                <a:spcPct val="50000"/>
              </a:spcBef>
              <a:defRPr/>
            </a:pPr>
            <a:endParaRPr lang="ko-KR" altLang="en-US" sz="2400" b="0">
              <a:solidFill>
                <a:schemeClr val="tx1"/>
              </a:solidFill>
              <a:latin typeface="Times New Roman" panose="02020603050405020304" pitchFamily="18" charset="0"/>
            </a:endParaRPr>
          </a:p>
        </p:txBody>
      </p:sp>
      <p:sp>
        <p:nvSpPr>
          <p:cNvPr id="3" name="Rectangle 4"/>
          <p:cNvSpPr>
            <a:spLocks noChangeArrowheads="1"/>
          </p:cNvSpPr>
          <p:nvPr/>
        </p:nvSpPr>
        <p:spPr bwMode="auto">
          <a:xfrm>
            <a:off x="8643940" y="6372237"/>
            <a:ext cx="482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lvl1pPr>
              <a:defRPr sz="3600" b="1">
                <a:solidFill>
                  <a:srgbClr val="FFFF00"/>
                </a:solidFill>
                <a:latin typeface="Tahoma" panose="020B0604030504040204" pitchFamily="34" charset="0"/>
                <a:ea typeface="굴림" panose="020B0600000101010101" pitchFamily="34" charset="-127"/>
              </a:defRPr>
            </a:lvl1pPr>
            <a:lvl2pPr marL="742950" indent="-285750">
              <a:defRPr sz="3600" b="1">
                <a:solidFill>
                  <a:srgbClr val="FFFF00"/>
                </a:solidFill>
                <a:latin typeface="Tahoma" panose="020B0604030504040204" pitchFamily="34" charset="0"/>
                <a:ea typeface="굴림" panose="020B0600000101010101" pitchFamily="34" charset="-127"/>
              </a:defRPr>
            </a:lvl2pPr>
            <a:lvl3pPr marL="1143000" indent="-228600">
              <a:defRPr sz="3600" b="1">
                <a:solidFill>
                  <a:srgbClr val="FFFF00"/>
                </a:solidFill>
                <a:latin typeface="Tahoma" panose="020B0604030504040204" pitchFamily="34" charset="0"/>
                <a:ea typeface="굴림" panose="020B0600000101010101" pitchFamily="34" charset="-127"/>
              </a:defRPr>
            </a:lvl3pPr>
            <a:lvl4pPr marL="1600200" indent="-228600">
              <a:defRPr sz="3600" b="1">
                <a:solidFill>
                  <a:srgbClr val="FFFF00"/>
                </a:solidFill>
                <a:latin typeface="Tahoma" panose="020B0604030504040204" pitchFamily="34" charset="0"/>
                <a:ea typeface="굴림" panose="020B0600000101010101" pitchFamily="34" charset="-127"/>
              </a:defRPr>
            </a:lvl4pPr>
            <a:lvl5pPr marL="2057400" indent="-228600">
              <a:defRPr sz="3600" b="1">
                <a:solidFill>
                  <a:srgbClr val="FFFF00"/>
                </a:solidFill>
                <a:latin typeface="Tahoma" panose="020B0604030504040204" pitchFamily="34" charset="0"/>
                <a:ea typeface="굴림"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굴림" panose="020B0600000101010101" pitchFamily="34" charset="-127"/>
              </a:defRPr>
            </a:lvl9pPr>
          </a:lstStyle>
          <a:p>
            <a:pPr>
              <a:spcBef>
                <a:spcPct val="50000"/>
              </a:spcBef>
              <a:defRPr/>
            </a:pPr>
            <a:endParaRPr lang="ko-KR" altLang="en-US" sz="2400" b="0">
              <a:solidFill>
                <a:schemeClr val="tx1"/>
              </a:solidFill>
              <a:latin typeface="Times New Roman" panose="02020603050405020304" pitchFamily="18" charset="0"/>
            </a:endParaRPr>
          </a:p>
        </p:txBody>
      </p:sp>
      <p:pic>
        <p:nvPicPr>
          <p:cNvPr id="4" name="Picture 6"/>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67739" y="6151563"/>
            <a:ext cx="557212"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234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3"/>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9098676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70411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7"/>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7"/>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60060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513647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32735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61"/>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9532807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12"/>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50"/>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625239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8740" y="6523038"/>
            <a:ext cx="2557462" cy="228600"/>
          </a:xfrm>
          <a:prstGeom prst="rect">
            <a:avLst/>
          </a:prstGeom>
          <a:noFill/>
          <a:ln>
            <a:noFill/>
          </a:ln>
        </p:spPr>
        <p:txBody>
          <a:bodyPr wrap="none" lIns="90487" tIns="44450" rIns="90487" bIns="44450" anchor="ct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pPr>
              <a:spcBef>
                <a:spcPct val="50000"/>
              </a:spcBef>
              <a:defRPr/>
            </a:pPr>
            <a:endParaRPr lang="ko-KR" altLang="en-US" sz="2400" b="0">
              <a:solidFill>
                <a:schemeClr val="tx1"/>
              </a:solidFill>
              <a:latin typeface="Times New Roman" panose="02020603050405020304" pitchFamily="18" charset="0"/>
            </a:endParaRPr>
          </a:p>
        </p:txBody>
      </p:sp>
      <p:sp>
        <p:nvSpPr>
          <p:cNvPr id="1027" name="Rectangle 4"/>
          <p:cNvSpPr>
            <a:spLocks noChangeArrowheads="1"/>
          </p:cNvSpPr>
          <p:nvPr/>
        </p:nvSpPr>
        <p:spPr bwMode="auto">
          <a:xfrm>
            <a:off x="8643940" y="6372237"/>
            <a:ext cx="482600" cy="396875"/>
          </a:xfrm>
          <a:prstGeom prst="rect">
            <a:avLst/>
          </a:prstGeom>
          <a:noFill/>
          <a:ln>
            <a:noFill/>
          </a:ln>
        </p:spPr>
        <p:txBody>
          <a:bodyPr wrap="none" lIns="90487" tIns="44450" rIns="90487" bIns="44450" anchor="ct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pPr>
              <a:spcBef>
                <a:spcPct val="50000"/>
              </a:spcBef>
              <a:defRPr/>
            </a:pPr>
            <a:endParaRPr lang="ko-KR" altLang="en-US" sz="2400" b="0">
              <a:solidFill>
                <a:schemeClr val="tx1"/>
              </a:solidFill>
              <a:latin typeface="Times New Roman" panose="02020603050405020304" pitchFamily="18" charset="0"/>
            </a:endParaRPr>
          </a:p>
        </p:txBody>
      </p:sp>
      <p:sp>
        <p:nvSpPr>
          <p:cNvPr id="1028" name="Rectangle 8"/>
          <p:cNvSpPr>
            <a:spLocks noGrp="1" noChangeArrowheads="1"/>
          </p:cNvSpPr>
          <p:nvPr>
            <p:ph type="title"/>
          </p:nvPr>
        </p:nvSpPr>
        <p:spPr bwMode="auto">
          <a:xfrm>
            <a:off x="685800" y="88900"/>
            <a:ext cx="7772400" cy="1143000"/>
          </a:xfrm>
          <a:prstGeom prst="rect">
            <a:avLst/>
          </a:prstGeom>
          <a:solidFill>
            <a:srgbClr val="0000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Tree>
  </p:cSld>
  <p:clrMap bg1="lt1" tx1="dk1" bg2="lt2" tx2="dk2" accent1="accent1" accent2="accent2" accent3="accent3" accent4="accent4" accent5="accent5" accent6="accent6" hlink="hlink" folHlink="folHlink"/>
  <p:sldLayoutIdLst>
    <p:sldLayoutId id="2147487136" r:id="rId1"/>
    <p:sldLayoutId id="2147487137" r:id="rId2"/>
    <p:sldLayoutId id="2147487138" r:id="rId3"/>
    <p:sldLayoutId id="2147487139" r:id="rId4"/>
    <p:sldLayoutId id="2147487140" r:id="rId5"/>
    <p:sldLayoutId id="2147487141" r:id="rId6"/>
    <p:sldLayoutId id="2147487142" r:id="rId7"/>
    <p:sldLayoutId id="2147487143" r:id="rId8"/>
    <p:sldLayoutId id="2147487144" r:id="rId9"/>
    <p:sldLayoutId id="2147487145" r:id="rId10"/>
    <p:sldLayoutId id="2147487146" r:id="rId11"/>
    <p:sldLayoutId id="2147487147" r:id="rId12"/>
    <p:sldLayoutId id="2147487148" r:id="rId13"/>
  </p:sldLayoutIdLst>
  <p:transition spd="slow"/>
  <p:txStyles>
    <p:titleStyle>
      <a:lvl1pPr algn="ctr" rtl="0" eaLnBrk="0" fontAlgn="base" hangingPunct="0">
        <a:spcBef>
          <a:spcPct val="0"/>
        </a:spcBef>
        <a:spcAft>
          <a:spcPct val="0"/>
        </a:spcAft>
        <a:defRPr sz="4400">
          <a:solidFill>
            <a:srgbClr val="FFFF00"/>
          </a:solidFill>
          <a:latin typeface="+mj-lt"/>
          <a:ea typeface="MS PGothic" pitchFamily="34" charset="-128"/>
          <a:cs typeface="MS PGothic"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MS PGothic"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MS PGothic"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MS PGothic"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MS PGothic"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2"/>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b="0">
                <a:solidFill>
                  <a:srgbClr val="898989"/>
                </a:solidFill>
                <a:latin typeface="Calibri" panose="020F0502020204030204" pitchFamily="34" charset="0"/>
              </a:defRPr>
            </a:lvl1pPr>
          </a:lstStyle>
          <a:p>
            <a:pPr>
              <a:defRPr/>
            </a:pPr>
            <a:fld id="{3B9B4D02-D1DA-44C5-92F8-F4E2A7D5DEFF}" type="datetimeFigureOut">
              <a:rPr lang="en-US"/>
              <a:pPr>
                <a:defRPr/>
              </a:pPr>
              <a:t>2/3/22</a:t>
            </a:fld>
            <a:endParaRPr lang="en-US"/>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prstClr val="black">
                    <a:tint val="75000"/>
                  </a:prstClr>
                </a:solidFill>
                <a:latin typeface="Calibri"/>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anose="020F0502020204030204" pitchFamily="34" charset="0"/>
              </a:defRPr>
            </a:lvl1pPr>
          </a:lstStyle>
          <a:p>
            <a:pPr>
              <a:defRPr/>
            </a:pPr>
            <a:fld id="{1A4187A0-85CC-4276-A6C4-9C9B6783D2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149" r:id="rId1"/>
    <p:sldLayoutId id="2147487150" r:id="rId2"/>
    <p:sldLayoutId id="2147487151" r:id="rId3"/>
    <p:sldLayoutId id="2147487152" r:id="rId4"/>
    <p:sldLayoutId id="2147487153" r:id="rId5"/>
    <p:sldLayoutId id="2147487154" r:id="rId6"/>
    <p:sldLayoutId id="2147487155" r:id="rId7"/>
    <p:sldLayoutId id="2147487156" r:id="rId8"/>
    <p:sldLayoutId id="2147487157" r:id="rId9"/>
    <p:sldLayoutId id="2147487158" r:id="rId10"/>
    <p:sldLayoutId id="2147487159" r:id="rId11"/>
    <p:sldLayoutId id="2147487161" r:id="rId12"/>
  </p:sldLayoutIdLst>
  <p:transition spd="slow"/>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blog.jupyter.org/and-voil%C3%A0-f6a2c08a4a93" TargetMode="External"/><Relationship Id="rId3" Type="http://schemas.openxmlformats.org/officeDocument/2006/relationships/hyperlink" Target="https://matplotlib.org/" TargetMode="External"/><Relationship Id="rId7" Type="http://schemas.openxmlformats.org/officeDocument/2006/relationships/hyperlink" Target="https://voila.readthedocs.io/en/stable/" TargetMode="External"/><Relationship Id="rId2" Type="http://schemas.openxmlformats.org/officeDocument/2006/relationships/hyperlink" Target="https://pypi.org/project/Pillow/" TargetMode="External"/><Relationship Id="rId1" Type="http://schemas.openxmlformats.org/officeDocument/2006/relationships/slideLayout" Target="../slideLayouts/slideLayout17.xml"/><Relationship Id="rId6" Type="http://schemas.openxmlformats.org/officeDocument/2006/relationships/hyperlink" Target="https://pypi.org/project/voila/" TargetMode="External"/><Relationship Id="rId5" Type="http://schemas.openxmlformats.org/officeDocument/2006/relationships/hyperlink" Target="https://jupyter.org/" TargetMode="External"/><Relationship Id="rId4" Type="http://schemas.openxmlformats.org/officeDocument/2006/relationships/hyperlink" Target="https://numpy.org/" TargetMode="External"/><Relationship Id="rId9" Type="http://schemas.openxmlformats.org/officeDocument/2006/relationships/hyperlink" Target="https://github.com/resrch/MI_Python_2022020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voila.readthedocs.io/en/stable/" TargetMode="External"/><Relationship Id="rId2" Type="http://schemas.openxmlformats.org/officeDocument/2006/relationships/hyperlink" Target="https://pypi.org/project/voila/" TargetMode="External"/><Relationship Id="rId1" Type="http://schemas.openxmlformats.org/officeDocument/2006/relationships/slideLayout" Target="../slideLayouts/slideLayout17.xml"/><Relationship Id="rId4" Type="http://schemas.openxmlformats.org/officeDocument/2006/relationships/hyperlink" Target="https://blog.jupyter.org/and-voil%C3%A0-f6a2c08a4a9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6858000"/>
          </a:xfrm>
          <a:prstGeom prst="rect">
            <a:avLst/>
          </a:prstGeom>
          <a:solidFill>
            <a:srgbClr val="001848"/>
          </a:solidFill>
          <a:ln>
            <a:noFill/>
          </a:ln>
          <a:effectLst/>
        </p:spPr>
        <p:txBody>
          <a:bodyPr anchor="ct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pPr algn="ctr"/>
            <a:r>
              <a:rPr lang="en-US" sz="4000" b="0" dirty="0"/>
              <a:t>         </a:t>
            </a:r>
          </a:p>
          <a:p>
            <a:pPr algn="ctr"/>
            <a:endParaRPr lang="en-US" sz="4000" b="0" dirty="0">
              <a:solidFill>
                <a:schemeClr val="bg1"/>
              </a:solidFill>
            </a:endParaRPr>
          </a:p>
          <a:p>
            <a:pPr algn="ctr"/>
            <a:endParaRPr lang="en-US" sz="4000" b="0" dirty="0">
              <a:solidFill>
                <a:schemeClr val="bg1"/>
              </a:solidFill>
            </a:endParaRPr>
          </a:p>
          <a:p>
            <a:pPr algn="ctr"/>
            <a:endParaRPr lang="en-US" sz="4000" b="0" dirty="0">
              <a:solidFill>
                <a:schemeClr val="bg1"/>
              </a:solidFill>
            </a:endParaRPr>
          </a:p>
          <a:p>
            <a:pPr algn="ctr"/>
            <a:endParaRPr lang="en-US" sz="4000" b="0" dirty="0">
              <a:solidFill>
                <a:schemeClr val="bg1"/>
              </a:solidFill>
            </a:endParaRPr>
          </a:p>
          <a:p>
            <a:pPr algn="ctr"/>
            <a:endParaRPr lang="en-US" sz="4000" b="0" dirty="0">
              <a:solidFill>
                <a:schemeClr val="bg1"/>
              </a:solidFill>
            </a:endParaRPr>
          </a:p>
          <a:p>
            <a:pPr algn="ctr"/>
            <a:r>
              <a:rPr lang="en-US" sz="2400" b="0">
                <a:solidFill>
                  <a:schemeClr val="bg1"/>
                </a:solidFill>
              </a:rPr>
              <a:t>January 3, </a:t>
            </a:r>
            <a:r>
              <a:rPr lang="en-US" sz="2400" b="0" dirty="0">
                <a:solidFill>
                  <a:schemeClr val="bg1"/>
                </a:solidFill>
              </a:rPr>
              <a:t>2022│ Ann Arbor MI</a:t>
            </a:r>
            <a:endParaRPr lang="en-US" sz="2400" i="1" dirty="0">
              <a:solidFill>
                <a:schemeClr val="bg1"/>
              </a:solidFill>
            </a:endParaRPr>
          </a:p>
          <a:p>
            <a:pPr algn="ctr"/>
            <a:endParaRPr lang="en-US" altLang="ko-KR" sz="1800" b="0" dirty="0">
              <a:solidFill>
                <a:schemeClr val="bg1"/>
              </a:solidFill>
            </a:endParaRPr>
          </a:p>
          <a:p>
            <a:pPr algn="ctr"/>
            <a:r>
              <a:rPr lang="en-US" altLang="ko-KR" sz="2800" b="0" dirty="0">
                <a:solidFill>
                  <a:schemeClr val="bg1"/>
                </a:solidFill>
              </a:rPr>
              <a:t>Build a Simple Steganography App with Python</a:t>
            </a:r>
          </a:p>
          <a:p>
            <a:pPr algn="ctr"/>
            <a:endParaRPr lang="en-US" altLang="ko-KR" sz="1800" dirty="0">
              <a:solidFill>
                <a:schemeClr val="bg1"/>
              </a:solidFill>
            </a:endParaRPr>
          </a:p>
          <a:p>
            <a:pPr algn="ctr"/>
            <a:r>
              <a:rPr lang="en-US" altLang="ko-KR" sz="2800" b="0" dirty="0">
                <a:solidFill>
                  <a:schemeClr val="bg1"/>
                </a:solidFill>
              </a:rPr>
              <a:t>Rick Weitzel</a:t>
            </a:r>
          </a:p>
          <a:p>
            <a:pPr algn="ctr"/>
            <a:endParaRPr lang="en-US" altLang="ko-KR" sz="2000" b="0" dirty="0">
              <a:solidFill>
                <a:schemeClr val="bg1"/>
              </a:solidFill>
            </a:endParaRPr>
          </a:p>
          <a:p>
            <a:pPr algn="ctr"/>
            <a:r>
              <a:rPr lang="en-US" altLang="ko-KR" sz="2000" b="0" dirty="0">
                <a:solidFill>
                  <a:schemeClr val="bg1"/>
                </a:solidFill>
              </a:rPr>
              <a:t>Ann Arbor, MI</a:t>
            </a:r>
          </a:p>
          <a:p>
            <a:pPr algn="ctr"/>
            <a:endParaRPr lang="en-US" altLang="ko-KR" sz="2000" dirty="0">
              <a:solidFill>
                <a:schemeClr val="bg1"/>
              </a:solidFill>
            </a:endParaRPr>
          </a:p>
          <a:p>
            <a:pPr algn="ctr"/>
            <a:r>
              <a:rPr lang="en-US" altLang="ko-KR" sz="2000" b="0" dirty="0">
                <a:solidFill>
                  <a:schemeClr val="bg1"/>
                </a:solidFill>
              </a:rPr>
              <a:t>Disclosures: none</a:t>
            </a: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p:txBody>
      </p:sp>
      <p:sp>
        <p:nvSpPr>
          <p:cNvPr id="48131" name="AutoShape 8" descr="wordmark"/>
          <p:cNvSpPr>
            <a:spLocks noChangeAspect="1" noChangeArrowheads="1"/>
          </p:cNvSpPr>
          <p:nvPr/>
        </p:nvSpPr>
        <p:spPr bwMode="auto">
          <a:xfrm>
            <a:off x="168275" y="46038"/>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48132" name="AutoShape 10" descr="wordmark"/>
          <p:cNvSpPr>
            <a:spLocks noChangeAspect="1" noChangeArrowheads="1"/>
          </p:cNvSpPr>
          <p:nvPr/>
        </p:nvSpPr>
        <p:spPr bwMode="auto">
          <a:xfrm>
            <a:off x="168275" y="46038"/>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48133" name="AutoShape 12" descr="wordmar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48134" name="AutoShape 14" descr="wordmark"/>
          <p:cNvSpPr>
            <a:spLocks noChangeAspect="1" noChangeArrowheads="1"/>
          </p:cNvSpPr>
          <p:nvPr/>
        </p:nvSpPr>
        <p:spPr bwMode="auto">
          <a:xfrm>
            <a:off x="168275" y="46038"/>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pic>
        <p:nvPicPr>
          <p:cNvPr id="3" name="Picture 2" descr="A picture containing text&#10;&#10;Description automatically generated">
            <a:extLst>
              <a:ext uri="{FF2B5EF4-FFF2-40B4-BE49-F238E27FC236}">
                <a16:creationId xmlns:a16="http://schemas.microsoft.com/office/drawing/2014/main" id="{2E224C9B-C986-F145-8116-20CC01569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9144000" cy="2750405"/>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References / Resources</a:t>
            </a:r>
          </a:p>
        </p:txBody>
      </p:sp>
      <p:sp>
        <p:nvSpPr>
          <p:cNvPr id="50179" name="Content Placeholder 2"/>
          <p:cNvSpPr txBox="1">
            <a:spLocks/>
          </p:cNvSpPr>
          <p:nvPr/>
        </p:nvSpPr>
        <p:spPr bwMode="auto">
          <a:xfrm>
            <a:off x="390420" y="1231900"/>
            <a:ext cx="8546751" cy="5157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r>
              <a:rPr lang="en-US" sz="2400" b="0" dirty="0">
                <a:latin typeface="Tahoma" panose="020B0604030504040204" pitchFamily="34" charset="0"/>
                <a:ea typeface="Tahoma" panose="020B0604030504040204" pitchFamily="34" charset="0"/>
                <a:cs typeface="Tahoma" panose="020B0604030504040204" pitchFamily="34" charset="0"/>
              </a:rPr>
              <a:t>PIL  </a:t>
            </a: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2"/>
              </a:rPr>
              <a:t>https://pypi.org/project/Pillow/</a:t>
            </a:r>
            <a:r>
              <a:rPr lang="en-US" sz="2000" b="0" dirty="0">
                <a:latin typeface="Tahoma" panose="020B0604030504040204" pitchFamily="34" charset="0"/>
                <a:ea typeface="Tahoma" panose="020B0604030504040204" pitchFamily="34" charset="0"/>
                <a:cs typeface="Tahoma" panose="020B0604030504040204" pitchFamily="34" charset="0"/>
              </a:rPr>
              <a:t> </a:t>
            </a:r>
          </a:p>
          <a:p>
            <a:pPr>
              <a:buFontTx/>
              <a:buChar char="-"/>
            </a:pPr>
            <a:r>
              <a:rPr lang="en-US" sz="2400" b="0" dirty="0">
                <a:latin typeface="Tahoma" panose="020B0604030504040204" pitchFamily="34" charset="0"/>
                <a:ea typeface="Tahoma" panose="020B0604030504040204" pitchFamily="34" charset="0"/>
                <a:cs typeface="Tahoma" panose="020B0604030504040204" pitchFamily="34" charset="0"/>
              </a:rPr>
              <a:t>Matplotlib </a:t>
            </a: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3"/>
              </a:rPr>
              <a:t>https://matplotlib.org/</a:t>
            </a:r>
            <a:endParaRPr lang="en-US" sz="2000" b="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400" b="0" dirty="0" err="1">
                <a:latin typeface="Tahoma" panose="020B0604030504040204" pitchFamily="34" charset="0"/>
                <a:ea typeface="Tahoma" panose="020B0604030504040204" pitchFamily="34" charset="0"/>
                <a:cs typeface="Tahoma" panose="020B0604030504040204" pitchFamily="34" charset="0"/>
              </a:rPr>
              <a:t>Numpy</a:t>
            </a:r>
            <a:endParaRPr lang="en-US" sz="2400" b="0" dirty="0">
              <a:latin typeface="Tahoma" panose="020B0604030504040204" pitchFamily="34" charset="0"/>
              <a:ea typeface="Tahoma" panose="020B0604030504040204" pitchFamily="34" charset="0"/>
              <a:cs typeface="Tahoma" panose="020B0604030504040204" pitchFamily="34" charset="0"/>
            </a:endParaRP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4"/>
              </a:rPr>
              <a:t>https://numpy.org/</a:t>
            </a:r>
            <a:endParaRPr lang="en-US" sz="2000" b="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400" b="0" dirty="0">
                <a:latin typeface="Tahoma" panose="020B0604030504040204" pitchFamily="34" charset="0"/>
                <a:ea typeface="Tahoma" panose="020B0604030504040204" pitchFamily="34" charset="0"/>
                <a:cs typeface="Tahoma" panose="020B0604030504040204" pitchFamily="34" charset="0"/>
              </a:rPr>
              <a:t>Project </a:t>
            </a:r>
            <a:r>
              <a:rPr lang="en-US" sz="2400" b="0" dirty="0" err="1">
                <a:latin typeface="Tahoma" panose="020B0604030504040204" pitchFamily="34" charset="0"/>
                <a:ea typeface="Tahoma" panose="020B0604030504040204" pitchFamily="34" charset="0"/>
                <a:cs typeface="Tahoma" panose="020B0604030504040204" pitchFamily="34" charset="0"/>
              </a:rPr>
              <a:t>Jupyter</a:t>
            </a:r>
            <a:r>
              <a:rPr lang="en-US" sz="2400" b="0" dirty="0">
                <a:latin typeface="Tahoma" panose="020B0604030504040204" pitchFamily="34" charset="0"/>
                <a:ea typeface="Tahoma" panose="020B0604030504040204" pitchFamily="34" charset="0"/>
                <a:cs typeface="Tahoma" panose="020B0604030504040204" pitchFamily="34" charset="0"/>
              </a:rPr>
              <a:t> and voila</a:t>
            </a: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5"/>
              </a:rPr>
              <a:t>https://jupyter.org/</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6"/>
              </a:rPr>
              <a:t>https://pypi.org/project/voila/</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7"/>
              </a:rPr>
              <a:t>https://voila.readthedocs.io/en/stable/</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8"/>
              </a:rPr>
              <a:t>https://blog.jupyter.org/and-voil%C3%A0-f6a2c08a4a93</a:t>
            </a:r>
            <a:endParaRPr lang="en-US" sz="2000" b="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400" b="0" dirty="0">
                <a:latin typeface="Tahoma" panose="020B0604030504040204" pitchFamily="34" charset="0"/>
                <a:ea typeface="Tahoma" panose="020B0604030504040204" pitchFamily="34" charset="0"/>
                <a:cs typeface="Tahoma" panose="020B0604030504040204" pitchFamily="34" charset="0"/>
              </a:rPr>
              <a:t>Code demo for today’s talk</a:t>
            </a:r>
          </a:p>
          <a:p>
            <a:pPr lvl="1">
              <a:buFontTx/>
              <a:buChar char="-"/>
            </a:pPr>
            <a:r>
              <a:rPr lang="en-US" sz="2000" b="0" dirty="0">
                <a:latin typeface="Tahoma" panose="020B0604030504040204" pitchFamily="34" charset="0"/>
                <a:ea typeface="Tahoma" panose="020B0604030504040204" pitchFamily="34" charset="0"/>
                <a:cs typeface="Tahoma" panose="020B0604030504040204" pitchFamily="34" charset="0"/>
                <a:hlinkClick r:id="rId9"/>
              </a:rPr>
              <a:t>https://github.com/resrch/MI_Python_20220203</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Tx/>
              <a:buChar char="-"/>
            </a:pPr>
            <a:endParaRPr lang="en-US" sz="2000" b="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621051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6858000"/>
          </a:xfrm>
          <a:prstGeom prst="rect">
            <a:avLst/>
          </a:prstGeom>
          <a:solidFill>
            <a:srgbClr val="001848"/>
          </a:solidFill>
          <a:ln>
            <a:noFill/>
          </a:ln>
          <a:effectLst/>
        </p:spPr>
        <p:txBody>
          <a:bodyPr anchor="ct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pPr lvl="0" algn="ctr"/>
            <a:endParaRPr lang="en-US" altLang="ko-KR" sz="28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a:p>
            <a:pPr algn="ctr"/>
            <a:endParaRPr lang="en-US" altLang="ko-KR" sz="2000" b="0" dirty="0">
              <a:solidFill>
                <a:schemeClr val="bg1"/>
              </a:solidFill>
            </a:endParaRPr>
          </a:p>
        </p:txBody>
      </p:sp>
      <p:sp>
        <p:nvSpPr>
          <p:cNvPr id="48131" name="AutoShape 8" descr="wordmark"/>
          <p:cNvSpPr>
            <a:spLocks noChangeAspect="1" noChangeArrowheads="1"/>
          </p:cNvSpPr>
          <p:nvPr/>
        </p:nvSpPr>
        <p:spPr bwMode="auto">
          <a:xfrm>
            <a:off x="168275" y="46038"/>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48132" name="AutoShape 10" descr="wordmark"/>
          <p:cNvSpPr>
            <a:spLocks noChangeAspect="1" noChangeArrowheads="1"/>
          </p:cNvSpPr>
          <p:nvPr/>
        </p:nvSpPr>
        <p:spPr bwMode="auto">
          <a:xfrm>
            <a:off x="168275" y="46038"/>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48133" name="AutoShape 12" descr="wordmar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48134" name="AutoShape 14" descr="wordmark"/>
          <p:cNvSpPr>
            <a:spLocks noChangeAspect="1" noChangeArrowheads="1"/>
          </p:cNvSpPr>
          <p:nvPr/>
        </p:nvSpPr>
        <p:spPr bwMode="auto">
          <a:xfrm>
            <a:off x="168275" y="46038"/>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b="1">
                <a:solidFill>
                  <a:srgbClr val="FFFF00"/>
                </a:solidFill>
                <a:latin typeface="Tahoma" panose="020B0604030504040204" pitchFamily="34" charset="0"/>
                <a:ea typeface="Gulim" panose="020B0600000101010101" pitchFamily="34" charset="-127"/>
              </a:defRPr>
            </a:lvl1pPr>
            <a:lvl2pPr marL="742950" indent="-285750">
              <a:defRPr sz="3600" b="1">
                <a:solidFill>
                  <a:srgbClr val="FFFF00"/>
                </a:solidFill>
                <a:latin typeface="Tahoma" panose="020B0604030504040204" pitchFamily="34" charset="0"/>
                <a:ea typeface="Gulim" panose="020B0600000101010101" pitchFamily="34" charset="-127"/>
              </a:defRPr>
            </a:lvl2pPr>
            <a:lvl3pPr marL="1143000" indent="-228600">
              <a:defRPr sz="3600" b="1">
                <a:solidFill>
                  <a:srgbClr val="FFFF00"/>
                </a:solidFill>
                <a:latin typeface="Tahoma" panose="020B0604030504040204" pitchFamily="34" charset="0"/>
                <a:ea typeface="Gulim" panose="020B0600000101010101" pitchFamily="34" charset="-127"/>
              </a:defRPr>
            </a:lvl3pPr>
            <a:lvl4pPr marL="1600200" indent="-228600">
              <a:defRPr sz="3600" b="1">
                <a:solidFill>
                  <a:srgbClr val="FFFF00"/>
                </a:solidFill>
                <a:latin typeface="Tahoma" panose="020B0604030504040204" pitchFamily="34" charset="0"/>
                <a:ea typeface="Gulim" panose="020B0600000101010101" pitchFamily="34" charset="-127"/>
              </a:defRPr>
            </a:lvl4pPr>
            <a:lvl5pPr marL="2057400" indent="-228600">
              <a:defRPr sz="3600" b="1">
                <a:solidFill>
                  <a:srgbClr val="FFFF00"/>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sz="3600" b="1">
                <a:solidFill>
                  <a:srgbClr val="FFFF00"/>
                </a:solidFill>
                <a:latin typeface="Tahoma" panose="020B0604030504040204" pitchFamily="34" charset="0"/>
                <a:ea typeface="Gulim" panose="020B0600000101010101" pitchFamily="34" charset="-127"/>
              </a:defRPr>
            </a:lvl9pPr>
          </a:lstStyle>
          <a:p>
            <a:endParaRPr lang="en-US"/>
          </a:p>
        </p:txBody>
      </p:sp>
      <p:sp>
        <p:nvSpPr>
          <p:cNvPr id="8" name="WordArt 7"/>
          <p:cNvSpPr>
            <a:spLocks noChangeArrowheads="1" noChangeShapeType="1" noTextEdit="1"/>
          </p:cNvSpPr>
          <p:nvPr/>
        </p:nvSpPr>
        <p:spPr bwMode="auto">
          <a:xfrm>
            <a:off x="1060450" y="2536466"/>
            <a:ext cx="6275388" cy="356588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contourClr>
                <a:srgbClr val="FFFF00"/>
              </a:contourClr>
            </a:sp3d>
          </a:bodyPr>
          <a:lstStyle/>
          <a:p>
            <a:pPr algn="ctr"/>
            <a:r>
              <a:rPr lang="en-US" kern="10" dirty="0">
                <a:ln w="9525">
                  <a:round/>
                  <a:headEnd/>
                  <a:tailEnd/>
                </a:ln>
                <a:gradFill rotWithShape="1">
                  <a:gsLst>
                    <a:gs pos="0">
                      <a:srgbClr val="FFFF00"/>
                    </a:gs>
                    <a:gs pos="100000">
                      <a:srgbClr val="FFCC00"/>
                    </a:gs>
                  </a:gsLst>
                  <a:lin ang="5400000" scaled="1"/>
                </a:gradFill>
                <a:latin typeface="Impact" panose="020B0806030902050204" pitchFamily="34" charset="0"/>
              </a:rPr>
              <a:t>Thank</a:t>
            </a:r>
          </a:p>
          <a:p>
            <a:pPr algn="ctr"/>
            <a:r>
              <a:rPr lang="en-US" kern="10" dirty="0">
                <a:ln w="9525">
                  <a:round/>
                  <a:headEnd/>
                  <a:tailEnd/>
                </a:ln>
                <a:gradFill rotWithShape="1">
                  <a:gsLst>
                    <a:gs pos="0">
                      <a:srgbClr val="FFFF00"/>
                    </a:gs>
                    <a:gs pos="100000">
                      <a:srgbClr val="FFCC00"/>
                    </a:gs>
                  </a:gsLst>
                  <a:lin ang="5400000" scaled="1"/>
                </a:gradFill>
                <a:latin typeface="Impact" panose="020B0806030902050204" pitchFamily="34" charset="0"/>
              </a:rPr>
              <a:t>You</a:t>
            </a:r>
          </a:p>
        </p:txBody>
      </p:sp>
      <p:pic>
        <p:nvPicPr>
          <p:cNvPr id="9" name="Picture 8" descr="A picture containing text&#10;&#10;Description automatically generated">
            <a:extLst>
              <a:ext uri="{FF2B5EF4-FFF2-40B4-BE49-F238E27FC236}">
                <a16:creationId xmlns:a16="http://schemas.microsoft.com/office/drawing/2014/main" id="{68709D9E-4BAA-1242-9FEC-4BC329546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098801"/>
          </a:xfrm>
          <a:prstGeom prst="rect">
            <a:avLst/>
          </a:prstGeom>
        </p:spPr>
      </p:pic>
    </p:spTree>
    <p:extLst>
      <p:ext uri="{BB962C8B-B14F-4D97-AF65-F5344CB8AC3E}">
        <p14:creationId xmlns:p14="http://schemas.microsoft.com/office/powerpoint/2010/main" val="27382930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Overview: slide for presentation</a:t>
            </a:r>
          </a:p>
        </p:txBody>
      </p:sp>
      <p:pic>
        <p:nvPicPr>
          <p:cNvPr id="3" name="Picture 2" descr="A picture containing tree, sky, outdoor, plant&#10;&#10;Description automatically generated">
            <a:extLst>
              <a:ext uri="{FF2B5EF4-FFF2-40B4-BE49-F238E27FC236}">
                <a16:creationId xmlns:a16="http://schemas.microsoft.com/office/drawing/2014/main" id="{096F4646-09DF-8B45-AE81-7EBAA8C26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31901"/>
            <a:ext cx="2128346" cy="2835366"/>
          </a:xfrm>
          <a:prstGeom prst="rect">
            <a:avLst/>
          </a:prstGeom>
        </p:spPr>
      </p:pic>
      <p:pic>
        <p:nvPicPr>
          <p:cNvPr id="5" name="Picture 4" descr="A tree with a sunset in the background&#10;&#10;Description automatically generated with low confidence">
            <a:extLst>
              <a:ext uri="{FF2B5EF4-FFF2-40B4-BE49-F238E27FC236}">
                <a16:creationId xmlns:a16="http://schemas.microsoft.com/office/drawing/2014/main" id="{98DD7B00-3E52-E244-B1DE-FCA62270E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117" y="1471026"/>
            <a:ext cx="2158320" cy="213122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5FAFDA91-8E77-4D4E-904F-4820FAED9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531" y="1651403"/>
            <a:ext cx="1815099" cy="1777597"/>
          </a:xfrm>
          <a:prstGeom prst="rect">
            <a:avLst/>
          </a:prstGeom>
        </p:spPr>
      </p:pic>
      <p:pic>
        <p:nvPicPr>
          <p:cNvPr id="9" name="Picture 8" descr="Background pattern&#10;&#10;Description automatically generated">
            <a:extLst>
              <a:ext uri="{FF2B5EF4-FFF2-40B4-BE49-F238E27FC236}">
                <a16:creationId xmlns:a16="http://schemas.microsoft.com/office/drawing/2014/main" id="{F2D8649F-846E-ED42-B02D-30145415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5841" y="1921865"/>
            <a:ext cx="1989550" cy="986643"/>
          </a:xfrm>
          <a:prstGeom prst="rect">
            <a:avLst/>
          </a:prstGeom>
        </p:spPr>
      </p:pic>
      <p:cxnSp>
        <p:nvCxnSpPr>
          <p:cNvPr id="11" name="Straight Arrow Connector 10">
            <a:extLst>
              <a:ext uri="{FF2B5EF4-FFF2-40B4-BE49-F238E27FC236}">
                <a16:creationId xmlns:a16="http://schemas.microsoft.com/office/drawing/2014/main" id="{B966ADE9-97C9-B445-BFC1-82D75C68FE31}"/>
              </a:ext>
            </a:extLst>
          </p:cNvPr>
          <p:cNvCxnSpPr>
            <a:cxnSpLocks/>
            <a:endCxn id="5" idx="2"/>
          </p:cNvCxnSpPr>
          <p:nvPr/>
        </p:nvCxnSpPr>
        <p:spPr>
          <a:xfrm>
            <a:off x="1353517" y="2838094"/>
            <a:ext cx="2009760" cy="7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CB9955-1375-7945-AAB0-5DBC24E9E22D}"/>
              </a:ext>
            </a:extLst>
          </p:cNvPr>
          <p:cNvCxnSpPr>
            <a:cxnSpLocks/>
            <a:endCxn id="5" idx="0"/>
          </p:cNvCxnSpPr>
          <p:nvPr/>
        </p:nvCxnSpPr>
        <p:spPr>
          <a:xfrm flipV="1">
            <a:off x="1355110" y="1471026"/>
            <a:ext cx="2008167" cy="892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DB7936-68D5-814E-A90C-81CB96672CFB}"/>
              </a:ext>
            </a:extLst>
          </p:cNvPr>
          <p:cNvCxnSpPr>
            <a:cxnSpLocks/>
            <a:endCxn id="7" idx="2"/>
          </p:cNvCxnSpPr>
          <p:nvPr/>
        </p:nvCxnSpPr>
        <p:spPr>
          <a:xfrm>
            <a:off x="2923188" y="2289837"/>
            <a:ext cx="2756893" cy="1139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D3475F-48A0-5149-8441-39A1164AE376}"/>
              </a:ext>
            </a:extLst>
          </p:cNvPr>
          <p:cNvCxnSpPr>
            <a:cxnSpLocks/>
            <a:endCxn id="7" idx="0"/>
          </p:cNvCxnSpPr>
          <p:nvPr/>
        </p:nvCxnSpPr>
        <p:spPr>
          <a:xfrm flipV="1">
            <a:off x="2864335" y="1651403"/>
            <a:ext cx="2815746" cy="399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7E1B2F-1505-944F-B03E-1863311BC44A}"/>
              </a:ext>
            </a:extLst>
          </p:cNvPr>
          <p:cNvCxnSpPr>
            <a:cxnSpLocks/>
            <a:endCxn id="9" idx="0"/>
          </p:cNvCxnSpPr>
          <p:nvPr/>
        </p:nvCxnSpPr>
        <p:spPr>
          <a:xfrm>
            <a:off x="5456420" y="1917410"/>
            <a:ext cx="2554196" cy="44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E57FE2-9646-144A-9DAD-F9EC458C7328}"/>
              </a:ext>
            </a:extLst>
          </p:cNvPr>
          <p:cNvCxnSpPr>
            <a:cxnSpLocks/>
            <a:endCxn id="9" idx="2"/>
          </p:cNvCxnSpPr>
          <p:nvPr/>
        </p:nvCxnSpPr>
        <p:spPr>
          <a:xfrm>
            <a:off x="5336498" y="2050711"/>
            <a:ext cx="2674118" cy="8577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Chart&#10;&#10;Description automatically generated">
            <a:extLst>
              <a:ext uri="{FF2B5EF4-FFF2-40B4-BE49-F238E27FC236}">
                <a16:creationId xmlns:a16="http://schemas.microsoft.com/office/drawing/2014/main" id="{9218493E-2B23-8844-AE84-CCAFE57B8F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8347" y="3834167"/>
            <a:ext cx="6997923" cy="2835365"/>
          </a:xfrm>
          <a:prstGeom prst="rect">
            <a:avLst/>
          </a:prstGeom>
        </p:spPr>
      </p:pic>
    </p:spTree>
    <p:extLst>
      <p:ext uri="{BB962C8B-B14F-4D97-AF65-F5344CB8AC3E}">
        <p14:creationId xmlns:p14="http://schemas.microsoft.com/office/powerpoint/2010/main" val="421023815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Overview: Presentation Outline</a:t>
            </a:r>
          </a:p>
        </p:txBody>
      </p:sp>
      <p:sp>
        <p:nvSpPr>
          <p:cNvPr id="50179" name="Content Placeholder 2"/>
          <p:cNvSpPr txBox="1">
            <a:spLocks/>
          </p:cNvSpPr>
          <p:nvPr/>
        </p:nvSpPr>
        <p:spPr bwMode="auto">
          <a:xfrm>
            <a:off x="401306" y="1493772"/>
            <a:ext cx="8480425" cy="5070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Steganography is the art of hiding a secret message in plain sight.</a:t>
            </a:r>
          </a:p>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Python to encode written messages into the pixels of a picture</a:t>
            </a:r>
          </a:p>
          <a:p>
            <a:pPr lvl="1">
              <a:buAutoNum type="alphaLcParenR"/>
            </a:pPr>
            <a:r>
              <a:rPr lang="en-US" sz="2000" b="0" dirty="0">
                <a:latin typeface="Tahoma" panose="020B0604030504040204" pitchFamily="34" charset="0"/>
                <a:ea typeface="Tahoma" panose="020B0604030504040204" pitchFamily="34" charset="0"/>
                <a:cs typeface="Tahoma" panose="020B0604030504040204" pitchFamily="34" charset="0"/>
              </a:rPr>
              <a:t>No perceptible change in the picture</a:t>
            </a:r>
          </a:p>
          <a:p>
            <a:pPr lvl="1">
              <a:buAutoNum type="alphaLcParenR"/>
            </a:pPr>
            <a:r>
              <a:rPr lang="en-US" sz="2000" b="0" dirty="0">
                <a:latin typeface="Tahoma" panose="020B0604030504040204" pitchFamily="34" charset="0"/>
                <a:ea typeface="Tahoma" panose="020B0604030504040204" pitchFamily="34" charset="0"/>
                <a:cs typeface="Tahoma" panose="020B0604030504040204" pitchFamily="34" charset="0"/>
              </a:rPr>
              <a:t>Recipient, who has the software, can extract the message</a:t>
            </a:r>
          </a:p>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Use Voila to turn the </a:t>
            </a:r>
            <a:r>
              <a:rPr lang="en-US" sz="2400" b="0" dirty="0" err="1">
                <a:latin typeface="Tahoma" panose="020B0604030504040204" pitchFamily="34" charset="0"/>
                <a:ea typeface="Tahoma" panose="020B0604030504040204" pitchFamily="34" charset="0"/>
                <a:cs typeface="Tahoma" panose="020B0604030504040204" pitchFamily="34" charset="0"/>
              </a:rPr>
              <a:t>Jupyter</a:t>
            </a:r>
            <a:r>
              <a:rPr lang="en-US" sz="2400" b="0" dirty="0">
                <a:latin typeface="Tahoma" panose="020B0604030504040204" pitchFamily="34" charset="0"/>
                <a:ea typeface="Tahoma" panose="020B0604030504040204" pitchFamily="34" charset="0"/>
                <a:cs typeface="Tahoma" panose="020B0604030504040204" pitchFamily="34" charset="0"/>
              </a:rPr>
              <a:t> notebook into a basic but user-friendly application</a:t>
            </a:r>
          </a:p>
          <a:p>
            <a:pPr marL="457200" lvl="1" indent="0">
              <a:buNone/>
            </a:pP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8559552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Objectives: Why do we want to do this?</a:t>
            </a:r>
          </a:p>
        </p:txBody>
      </p:sp>
      <p:sp>
        <p:nvSpPr>
          <p:cNvPr id="50179" name="Content Placeholder 2"/>
          <p:cNvSpPr txBox="1">
            <a:spLocks/>
          </p:cNvSpPr>
          <p:nvPr/>
        </p:nvSpPr>
        <p:spPr bwMode="auto">
          <a:xfrm>
            <a:off x="401306" y="1493772"/>
            <a:ext cx="8480425" cy="5070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Note: this is </a:t>
            </a:r>
            <a:r>
              <a:rPr lang="en-US" sz="2400" dirty="0">
                <a:latin typeface="Tahoma" panose="020B0604030504040204" pitchFamily="34" charset="0"/>
                <a:ea typeface="Tahoma" panose="020B0604030504040204" pitchFamily="34" charset="0"/>
                <a:cs typeface="Tahoma" panose="020B0604030504040204" pitchFamily="34" charset="0"/>
              </a:rPr>
              <a:t>NOT</a:t>
            </a:r>
            <a:r>
              <a:rPr lang="en-US" sz="2400" b="0" dirty="0">
                <a:latin typeface="Tahoma" panose="020B0604030504040204" pitchFamily="34" charset="0"/>
                <a:ea typeface="Tahoma" panose="020B0604030504040204" pitchFamily="34" charset="0"/>
                <a:cs typeface="Tahoma" panose="020B0604030504040204" pitchFamily="34" charset="0"/>
              </a:rPr>
              <a:t> a difficult algorithm to crack and not intended to transmit confidential or sensitive information. It is intended for fun and learning basic data types and exploring image formatting. It might help you throw off those pesky AI tracking algorithms </a:t>
            </a:r>
            <a:r>
              <a:rPr lang="en-US" sz="2400" b="0" dirty="0">
                <a:latin typeface="Tahoma" panose="020B0604030504040204" pitchFamily="34" charset="0"/>
                <a:ea typeface="Tahoma" panose="020B0604030504040204" pitchFamily="34" charset="0"/>
                <a:cs typeface="Tahoma" panose="020B0604030504040204" pitchFamily="34" charset="0"/>
                <a:sym typeface="Wingdings" pitchFamily="2" charset="2"/>
              </a:rPr>
              <a:t> </a:t>
            </a:r>
            <a:endParaRPr lang="en-US" sz="2400" b="0" dirty="0">
              <a:latin typeface="Tahoma" panose="020B0604030504040204" pitchFamily="34" charset="0"/>
              <a:ea typeface="Tahoma" panose="020B0604030504040204" pitchFamily="34" charset="0"/>
              <a:cs typeface="Tahoma" panose="020B0604030504040204" pitchFamily="34" charset="0"/>
            </a:endParaRPr>
          </a:p>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Do you remember passing notes in class as child? Or secret decoder rings? </a:t>
            </a:r>
          </a:p>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Will sending puppy pictures pics lead to advertisements about dogfood? Pics of trees lead to landscaping ads? </a:t>
            </a:r>
          </a:p>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How do I get rid of the annoying health ads or offers to refinance my home?</a:t>
            </a:r>
          </a:p>
          <a:p>
            <a:pPr>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Learn about data types and coding and </a:t>
            </a:r>
            <a:r>
              <a:rPr lang="en-US" sz="2400" dirty="0">
                <a:latin typeface="Tahoma" panose="020B0604030504040204" pitchFamily="34" charset="0"/>
                <a:ea typeface="Tahoma" panose="020B0604030504040204" pitchFamily="34" charset="0"/>
                <a:cs typeface="Tahoma" panose="020B0604030504040204" pitchFamily="34" charset="0"/>
              </a:rPr>
              <a:t>have fun</a:t>
            </a:r>
            <a:r>
              <a:rPr lang="en-US" sz="2400" b="0" dirty="0">
                <a:latin typeface="Tahoma" panose="020B0604030504040204" pitchFamily="34" charset="0"/>
                <a:ea typeface="Tahoma" panose="020B0604030504040204" pitchFamily="34" charset="0"/>
                <a:cs typeface="Tahoma" panose="020B0604030504040204" pitchFamily="34" charset="0"/>
              </a:rPr>
              <a:t>.</a:t>
            </a:r>
          </a:p>
          <a:p>
            <a:pPr>
              <a:buAutoNum type="arabicParenR"/>
            </a:pPr>
            <a:endParaRPr lang="en-US" sz="2400" b="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41345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Overview: pick a picture (sunset)</a:t>
            </a:r>
          </a:p>
        </p:txBody>
      </p:sp>
      <p:pic>
        <p:nvPicPr>
          <p:cNvPr id="3" name="Picture 2" descr="A picture containing tree, sky, outdoor, plant&#10;&#10;Description automatically generated">
            <a:extLst>
              <a:ext uri="{FF2B5EF4-FFF2-40B4-BE49-F238E27FC236}">
                <a16:creationId xmlns:a16="http://schemas.microsoft.com/office/drawing/2014/main" id="{096F4646-09DF-8B45-AE81-7EBAA8C26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900"/>
            <a:ext cx="3013023" cy="4013925"/>
          </a:xfrm>
          <a:prstGeom prst="rect">
            <a:avLst/>
          </a:prstGeom>
        </p:spPr>
      </p:pic>
      <p:pic>
        <p:nvPicPr>
          <p:cNvPr id="5" name="Picture 4" descr="A tree with a sunset in the background&#10;&#10;Description automatically generated with low confidence">
            <a:extLst>
              <a:ext uri="{FF2B5EF4-FFF2-40B4-BE49-F238E27FC236}">
                <a16:creationId xmlns:a16="http://schemas.microsoft.com/office/drawing/2014/main" id="{98DD7B00-3E52-E244-B1DE-FCA62270E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460" y="4067266"/>
            <a:ext cx="2387080" cy="2357117"/>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5FAFDA91-8E77-4D4E-904F-4820FAED9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6413" y="3813084"/>
            <a:ext cx="1815099" cy="1777597"/>
          </a:xfrm>
          <a:prstGeom prst="rect">
            <a:avLst/>
          </a:prstGeom>
        </p:spPr>
      </p:pic>
      <p:pic>
        <p:nvPicPr>
          <p:cNvPr id="9" name="Picture 8" descr="Background pattern&#10;&#10;Description automatically generated">
            <a:extLst>
              <a:ext uri="{FF2B5EF4-FFF2-40B4-BE49-F238E27FC236}">
                <a16:creationId xmlns:a16="http://schemas.microsoft.com/office/drawing/2014/main" id="{F2D8649F-846E-ED42-B02D-30145415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9658" y="1896883"/>
            <a:ext cx="1989550" cy="986643"/>
          </a:xfrm>
          <a:prstGeom prst="rect">
            <a:avLst/>
          </a:prstGeom>
        </p:spPr>
      </p:pic>
      <p:cxnSp>
        <p:nvCxnSpPr>
          <p:cNvPr id="11" name="Straight Arrow Connector 10">
            <a:extLst>
              <a:ext uri="{FF2B5EF4-FFF2-40B4-BE49-F238E27FC236}">
                <a16:creationId xmlns:a16="http://schemas.microsoft.com/office/drawing/2014/main" id="{B966ADE9-97C9-B445-BFC1-82D75C68FE31}"/>
              </a:ext>
            </a:extLst>
          </p:cNvPr>
          <p:cNvCxnSpPr/>
          <p:nvPr/>
        </p:nvCxnSpPr>
        <p:spPr>
          <a:xfrm>
            <a:off x="1828800" y="3657600"/>
            <a:ext cx="1549660" cy="2766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CB9955-1375-7945-AAB0-5DBC24E9E22D}"/>
              </a:ext>
            </a:extLst>
          </p:cNvPr>
          <p:cNvCxnSpPr>
            <a:cxnSpLocks/>
          </p:cNvCxnSpPr>
          <p:nvPr/>
        </p:nvCxnSpPr>
        <p:spPr>
          <a:xfrm>
            <a:off x="2194237" y="2888708"/>
            <a:ext cx="3571303" cy="11785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DB7936-68D5-814E-A90C-81CB96672CFB}"/>
              </a:ext>
            </a:extLst>
          </p:cNvPr>
          <p:cNvCxnSpPr>
            <a:cxnSpLocks/>
          </p:cNvCxnSpPr>
          <p:nvPr/>
        </p:nvCxnSpPr>
        <p:spPr>
          <a:xfrm>
            <a:off x="4083193" y="4908136"/>
            <a:ext cx="2842263" cy="6825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D3475F-48A0-5149-8441-39A1164AE376}"/>
              </a:ext>
            </a:extLst>
          </p:cNvPr>
          <p:cNvCxnSpPr>
            <a:cxnSpLocks/>
          </p:cNvCxnSpPr>
          <p:nvPr/>
        </p:nvCxnSpPr>
        <p:spPr>
          <a:xfrm flipV="1">
            <a:off x="4259158" y="3808507"/>
            <a:ext cx="4352354" cy="893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7E1B2F-1505-944F-B03E-1863311BC44A}"/>
              </a:ext>
            </a:extLst>
          </p:cNvPr>
          <p:cNvCxnSpPr>
            <a:cxnSpLocks/>
            <a:endCxn id="9" idx="0"/>
          </p:cNvCxnSpPr>
          <p:nvPr/>
        </p:nvCxnSpPr>
        <p:spPr>
          <a:xfrm flipH="1" flipV="1">
            <a:off x="4884433" y="1896883"/>
            <a:ext cx="2190924" cy="19116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E57FE2-9646-144A-9DAD-F9EC458C7328}"/>
              </a:ext>
            </a:extLst>
          </p:cNvPr>
          <p:cNvCxnSpPr>
            <a:cxnSpLocks/>
          </p:cNvCxnSpPr>
          <p:nvPr/>
        </p:nvCxnSpPr>
        <p:spPr>
          <a:xfrm flipH="1" flipV="1">
            <a:off x="4746209" y="2783294"/>
            <a:ext cx="2233534" cy="1191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4534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Overview: examine the pixels</a:t>
            </a:r>
          </a:p>
        </p:txBody>
      </p:sp>
      <p:pic>
        <p:nvPicPr>
          <p:cNvPr id="9" name="Picture 8" descr="Background pattern&#10;&#10;Description automatically generated">
            <a:extLst>
              <a:ext uri="{FF2B5EF4-FFF2-40B4-BE49-F238E27FC236}">
                <a16:creationId xmlns:a16="http://schemas.microsoft.com/office/drawing/2014/main" id="{F2D8649F-846E-ED42-B02D-30145415C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658" y="1896883"/>
            <a:ext cx="1989550" cy="986643"/>
          </a:xfrm>
          <a:prstGeom prst="rect">
            <a:avLst/>
          </a:prstGeom>
        </p:spPr>
      </p:pic>
      <p:cxnSp>
        <p:nvCxnSpPr>
          <p:cNvPr id="26" name="Straight Arrow Connector 25">
            <a:extLst>
              <a:ext uri="{FF2B5EF4-FFF2-40B4-BE49-F238E27FC236}">
                <a16:creationId xmlns:a16="http://schemas.microsoft.com/office/drawing/2014/main" id="{587E1B2F-1505-944F-B03E-1863311BC44A}"/>
              </a:ext>
            </a:extLst>
          </p:cNvPr>
          <p:cNvCxnSpPr>
            <a:cxnSpLocks/>
          </p:cNvCxnSpPr>
          <p:nvPr/>
        </p:nvCxnSpPr>
        <p:spPr>
          <a:xfrm flipH="1" flipV="1">
            <a:off x="5741235" y="2027958"/>
            <a:ext cx="1484024" cy="16596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E57FE2-9646-144A-9DAD-F9EC458C7328}"/>
              </a:ext>
            </a:extLst>
          </p:cNvPr>
          <p:cNvCxnSpPr>
            <a:cxnSpLocks/>
          </p:cNvCxnSpPr>
          <p:nvPr/>
        </p:nvCxnSpPr>
        <p:spPr>
          <a:xfrm flipH="1" flipV="1">
            <a:off x="4047867" y="2027956"/>
            <a:ext cx="719005" cy="1551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D8AB92D1-0BE9-874A-A3B9-5C7E1099A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13" y="1332846"/>
            <a:ext cx="3225550" cy="5525154"/>
          </a:xfrm>
          <a:prstGeom prst="rect">
            <a:avLst/>
          </a:prstGeom>
        </p:spPr>
      </p:pic>
      <p:sp>
        <p:nvSpPr>
          <p:cNvPr id="6" name="TextBox 5">
            <a:extLst>
              <a:ext uri="{FF2B5EF4-FFF2-40B4-BE49-F238E27FC236}">
                <a16:creationId xmlns:a16="http://schemas.microsoft.com/office/drawing/2014/main" id="{407994B4-BCFA-8C45-A889-3EBB2267932F}"/>
              </a:ext>
            </a:extLst>
          </p:cNvPr>
          <p:cNvSpPr txBox="1"/>
          <p:nvPr/>
        </p:nvSpPr>
        <p:spPr>
          <a:xfrm>
            <a:off x="2745105" y="1727606"/>
            <a:ext cx="742360" cy="338554"/>
          </a:xfrm>
          <a:prstGeom prst="rect">
            <a:avLst/>
          </a:prstGeom>
          <a:noFill/>
        </p:spPr>
        <p:txBody>
          <a:bodyPr wrap="square" rtlCol="0">
            <a:spAutoFit/>
          </a:bodyPr>
          <a:lstStyle/>
          <a:p>
            <a:r>
              <a:rPr lang="en-US" sz="1600" b="0" dirty="0">
                <a:solidFill>
                  <a:schemeClr val="tx1"/>
                </a:solidFill>
              </a:rPr>
              <a:t>Row 1</a:t>
            </a:r>
          </a:p>
        </p:txBody>
      </p:sp>
      <p:sp>
        <p:nvSpPr>
          <p:cNvPr id="17" name="TextBox 16">
            <a:extLst>
              <a:ext uri="{FF2B5EF4-FFF2-40B4-BE49-F238E27FC236}">
                <a16:creationId xmlns:a16="http://schemas.microsoft.com/office/drawing/2014/main" id="{096CD206-E286-A442-9630-C674B529E8C2}"/>
              </a:ext>
            </a:extLst>
          </p:cNvPr>
          <p:cNvSpPr txBox="1"/>
          <p:nvPr/>
        </p:nvSpPr>
        <p:spPr>
          <a:xfrm>
            <a:off x="2776842" y="3241302"/>
            <a:ext cx="742360" cy="338554"/>
          </a:xfrm>
          <a:prstGeom prst="rect">
            <a:avLst/>
          </a:prstGeom>
          <a:noFill/>
        </p:spPr>
        <p:txBody>
          <a:bodyPr wrap="square" rtlCol="0">
            <a:spAutoFit/>
          </a:bodyPr>
          <a:lstStyle/>
          <a:p>
            <a:r>
              <a:rPr lang="en-US" sz="1600" b="0" dirty="0">
                <a:solidFill>
                  <a:schemeClr val="tx1"/>
                </a:solidFill>
              </a:rPr>
              <a:t>Row 2</a:t>
            </a:r>
          </a:p>
        </p:txBody>
      </p:sp>
      <p:sp>
        <p:nvSpPr>
          <p:cNvPr id="19" name="TextBox 18">
            <a:extLst>
              <a:ext uri="{FF2B5EF4-FFF2-40B4-BE49-F238E27FC236}">
                <a16:creationId xmlns:a16="http://schemas.microsoft.com/office/drawing/2014/main" id="{5BA1E6DB-E7DA-0847-860D-76EA14DEE80F}"/>
              </a:ext>
            </a:extLst>
          </p:cNvPr>
          <p:cNvSpPr txBox="1"/>
          <p:nvPr/>
        </p:nvSpPr>
        <p:spPr>
          <a:xfrm>
            <a:off x="2763402" y="4618832"/>
            <a:ext cx="742360" cy="338554"/>
          </a:xfrm>
          <a:prstGeom prst="rect">
            <a:avLst/>
          </a:prstGeom>
          <a:noFill/>
        </p:spPr>
        <p:txBody>
          <a:bodyPr wrap="square" rtlCol="0">
            <a:spAutoFit/>
          </a:bodyPr>
          <a:lstStyle/>
          <a:p>
            <a:r>
              <a:rPr lang="en-US" sz="1600" b="0" dirty="0">
                <a:solidFill>
                  <a:schemeClr val="tx1"/>
                </a:solidFill>
              </a:rPr>
              <a:t>Row 3</a:t>
            </a:r>
          </a:p>
        </p:txBody>
      </p:sp>
      <p:sp>
        <p:nvSpPr>
          <p:cNvPr id="20" name="TextBox 19">
            <a:extLst>
              <a:ext uri="{FF2B5EF4-FFF2-40B4-BE49-F238E27FC236}">
                <a16:creationId xmlns:a16="http://schemas.microsoft.com/office/drawing/2014/main" id="{0EDF5C65-DDCC-2F40-9264-30983F8A65D2}"/>
              </a:ext>
            </a:extLst>
          </p:cNvPr>
          <p:cNvSpPr txBox="1"/>
          <p:nvPr/>
        </p:nvSpPr>
        <p:spPr>
          <a:xfrm>
            <a:off x="2745105" y="5872386"/>
            <a:ext cx="742360" cy="338554"/>
          </a:xfrm>
          <a:prstGeom prst="rect">
            <a:avLst/>
          </a:prstGeom>
          <a:noFill/>
        </p:spPr>
        <p:txBody>
          <a:bodyPr wrap="square" rtlCol="0">
            <a:spAutoFit/>
          </a:bodyPr>
          <a:lstStyle/>
          <a:p>
            <a:r>
              <a:rPr lang="en-US" sz="1600" b="0" dirty="0">
                <a:solidFill>
                  <a:schemeClr val="tx1"/>
                </a:solidFill>
              </a:rPr>
              <a:t>Row 4</a:t>
            </a:r>
          </a:p>
        </p:txBody>
      </p:sp>
      <p:pic>
        <p:nvPicPr>
          <p:cNvPr id="10" name="Picture 9">
            <a:extLst>
              <a:ext uri="{FF2B5EF4-FFF2-40B4-BE49-F238E27FC236}">
                <a16:creationId xmlns:a16="http://schemas.microsoft.com/office/drawing/2014/main" id="{6C477072-A7F0-0240-BC03-FE2FC0B70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2420" y="3841125"/>
            <a:ext cx="1968500" cy="266700"/>
          </a:xfrm>
          <a:prstGeom prst="rect">
            <a:avLst/>
          </a:prstGeom>
        </p:spPr>
      </p:pic>
      <p:pic>
        <p:nvPicPr>
          <p:cNvPr id="21" name="Picture 20">
            <a:extLst>
              <a:ext uri="{FF2B5EF4-FFF2-40B4-BE49-F238E27FC236}">
                <a16:creationId xmlns:a16="http://schemas.microsoft.com/office/drawing/2014/main" id="{8772A039-62ED-734A-8AAE-30A38FD9D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761" y="3822075"/>
            <a:ext cx="1955800" cy="304800"/>
          </a:xfrm>
          <a:prstGeom prst="rect">
            <a:avLst/>
          </a:prstGeom>
        </p:spPr>
      </p:pic>
      <p:sp>
        <p:nvSpPr>
          <p:cNvPr id="24" name="TextBox 23">
            <a:extLst>
              <a:ext uri="{FF2B5EF4-FFF2-40B4-BE49-F238E27FC236}">
                <a16:creationId xmlns:a16="http://schemas.microsoft.com/office/drawing/2014/main" id="{C255230F-A1F7-5148-9748-CFBD828507E4}"/>
              </a:ext>
            </a:extLst>
          </p:cNvPr>
          <p:cNvSpPr txBox="1"/>
          <p:nvPr/>
        </p:nvSpPr>
        <p:spPr>
          <a:xfrm>
            <a:off x="5291528" y="5456420"/>
            <a:ext cx="3276859" cy="646331"/>
          </a:xfrm>
          <a:prstGeom prst="rect">
            <a:avLst/>
          </a:prstGeom>
          <a:noFill/>
        </p:spPr>
        <p:txBody>
          <a:bodyPr wrap="none" rtlCol="0">
            <a:spAutoFit/>
          </a:bodyPr>
          <a:lstStyle/>
          <a:p>
            <a:r>
              <a:rPr lang="en-US" dirty="0">
                <a:solidFill>
                  <a:srgbClr val="001848"/>
                </a:solidFill>
              </a:rPr>
              <a:t>Coding Demo</a:t>
            </a:r>
          </a:p>
        </p:txBody>
      </p:sp>
    </p:spTree>
    <p:extLst>
      <p:ext uri="{BB962C8B-B14F-4D97-AF65-F5344CB8AC3E}">
        <p14:creationId xmlns:p14="http://schemas.microsoft.com/office/powerpoint/2010/main" val="389364110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Program pseudo-code (</a:t>
            </a:r>
            <a:r>
              <a:rPr lang="en-US" sz="4000" b="0" kern="0" dirty="0" err="1">
                <a:solidFill>
                  <a:srgbClr val="FFFFFF"/>
                </a:solidFill>
                <a:latin typeface="Tahoma" pitchFamily="34" charset="0"/>
                <a:cs typeface="Tahoma" pitchFamily="34" charset="0"/>
              </a:rPr>
              <a:t>func</a:t>
            </a:r>
            <a:r>
              <a:rPr lang="en-US" sz="4000" b="0" kern="0" dirty="0">
                <a:solidFill>
                  <a:srgbClr val="FFFFFF"/>
                </a:solidFill>
                <a:latin typeface="Tahoma" pitchFamily="34" charset="0"/>
                <a:cs typeface="Tahoma" pitchFamily="34" charset="0"/>
              </a:rPr>
              <a:t> library)</a:t>
            </a:r>
          </a:p>
        </p:txBody>
      </p:sp>
      <p:sp>
        <p:nvSpPr>
          <p:cNvPr id="50179" name="Content Placeholder 2"/>
          <p:cNvSpPr txBox="1">
            <a:spLocks/>
          </p:cNvSpPr>
          <p:nvPr/>
        </p:nvSpPr>
        <p:spPr bwMode="auto">
          <a:xfrm>
            <a:off x="401306" y="1493772"/>
            <a:ext cx="8514094" cy="5122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Functions for encoding message into image:</a:t>
            </a: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convert message string to binary string: convert</a:t>
            </a: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Turn image into 1D vector and extract the section where the message will be inserted: </a:t>
            </a:r>
            <a:r>
              <a:rPr lang="en-US" sz="2000" b="0" dirty="0" err="1">
                <a:latin typeface="Tahoma" panose="020B0604030504040204" pitchFamily="34" charset="0"/>
                <a:ea typeface="Tahoma" panose="020B0604030504040204" pitchFamily="34" charset="0"/>
                <a:cs typeface="Tahoma" panose="020B0604030504040204" pitchFamily="34" charset="0"/>
              </a:rPr>
              <a:t>prepare_carrier_segment</a:t>
            </a:r>
            <a:r>
              <a:rPr lang="en-US" sz="2000" b="0" dirty="0">
                <a:latin typeface="Tahoma" panose="020B0604030504040204" pitchFamily="34" charset="0"/>
                <a:ea typeface="Tahoma" panose="020B0604030504040204" pitchFamily="34" charset="0"/>
                <a:cs typeface="Tahoma" panose="020B0604030504040204" pitchFamily="34" charset="0"/>
              </a:rPr>
              <a:t> </a:t>
            </a: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Insert message into </a:t>
            </a:r>
            <a:r>
              <a:rPr lang="en-US" sz="2000" b="0" dirty="0" err="1">
                <a:latin typeface="Tahoma" panose="020B0604030504040204" pitchFamily="34" charset="0"/>
                <a:ea typeface="Tahoma" panose="020B0604030504040204" pitchFamily="34" charset="0"/>
                <a:cs typeface="Tahoma" panose="020B0604030504040204" pitchFamily="34" charset="0"/>
              </a:rPr>
              <a:t>carrier_segment</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insert_message</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Insert coded carrier segment into the 1D image vector: </a:t>
            </a:r>
            <a:r>
              <a:rPr lang="en-US" sz="2000" b="0" dirty="0" err="1">
                <a:latin typeface="Tahoma" panose="020B0604030504040204" pitchFamily="34" charset="0"/>
                <a:ea typeface="Tahoma" panose="020B0604030504040204" pitchFamily="34" charset="0"/>
                <a:cs typeface="Tahoma" panose="020B0604030504040204" pitchFamily="34" charset="0"/>
              </a:rPr>
              <a:t>insert_coded_segment</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Reshape the 1D coded image array including the message back into the image: </a:t>
            </a:r>
            <a:r>
              <a:rPr lang="en-US" sz="2000" b="0" dirty="0" err="1">
                <a:latin typeface="Tahoma" panose="020B0604030504040204" pitchFamily="34" charset="0"/>
                <a:ea typeface="Tahoma" panose="020B0604030504040204" pitchFamily="34" charset="0"/>
                <a:cs typeface="Tahoma" panose="020B0604030504040204" pitchFamily="34" charset="0"/>
              </a:rPr>
              <a:t>get_coded_image</a:t>
            </a:r>
            <a:endParaRPr lang="en-US" sz="2000" b="0"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Functions for decoding message from image:</a:t>
            </a: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Get coded segment from </a:t>
            </a:r>
            <a:r>
              <a:rPr lang="en-US" sz="2000" b="0" dirty="0" err="1">
                <a:latin typeface="Tahoma" panose="020B0604030504040204" pitchFamily="34" charset="0"/>
                <a:ea typeface="Tahoma" panose="020B0604030504040204" pitchFamily="34" charset="0"/>
                <a:cs typeface="Tahoma" panose="020B0604030504040204" pitchFamily="34" charset="0"/>
              </a:rPr>
              <a:t>coded_image</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get_coded_image_segment</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Extract the binary message from the coded image segment: </a:t>
            </a:r>
            <a:r>
              <a:rPr lang="en-US" sz="2000" b="0" dirty="0" err="1">
                <a:latin typeface="Tahoma" panose="020B0604030504040204" pitchFamily="34" charset="0"/>
                <a:ea typeface="Tahoma" panose="020B0604030504040204" pitchFamily="34" charset="0"/>
                <a:cs typeface="Tahoma" panose="020B0604030504040204" pitchFamily="34" charset="0"/>
              </a:rPr>
              <a:t>extract_binary_message</a:t>
            </a:r>
            <a:endParaRPr lang="en-US" sz="2000" b="0" dirty="0">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Convert the binary message back to string: </a:t>
            </a:r>
            <a:r>
              <a:rPr lang="en-US" sz="2000" b="0" dirty="0" err="1">
                <a:latin typeface="Tahoma" panose="020B0604030504040204" pitchFamily="34" charset="0"/>
                <a:ea typeface="Tahoma" panose="020B0604030504040204" pitchFamily="34" charset="0"/>
                <a:cs typeface="Tahoma" panose="020B0604030504040204" pitchFamily="34" charset="0"/>
              </a:rPr>
              <a:t>convert_back</a:t>
            </a:r>
            <a:r>
              <a:rPr lang="en-US" sz="2000" b="0" dirty="0">
                <a:latin typeface="Tahoma" panose="020B0604030504040204" pitchFamily="34" charset="0"/>
                <a:ea typeface="Tahoma" panose="020B0604030504040204" pitchFamily="34" charset="0"/>
                <a:cs typeface="Tahoma" panose="020B0604030504040204" pitchFamily="34" charset="0"/>
              </a:rPr>
              <a:t> </a:t>
            </a:r>
          </a:p>
          <a:p>
            <a:pPr lvl="1">
              <a:buFont typeface="Arial" panose="020B0604020202020204" pitchFamily="34" charset="0"/>
              <a:buAutoNum type="arabicParenR"/>
            </a:pPr>
            <a:endParaRPr lang="en-US" sz="2000" b="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b="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568291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Program pseudo-code (UI for App)</a:t>
            </a:r>
          </a:p>
        </p:txBody>
      </p:sp>
      <p:sp>
        <p:nvSpPr>
          <p:cNvPr id="50179" name="Content Placeholder 2"/>
          <p:cNvSpPr txBox="1">
            <a:spLocks/>
          </p:cNvSpPr>
          <p:nvPr/>
        </p:nvSpPr>
        <p:spPr bwMode="auto">
          <a:xfrm>
            <a:off x="401306" y="1493772"/>
            <a:ext cx="8514094" cy="5122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0" indent="0">
              <a:buNone/>
            </a:pPr>
            <a:r>
              <a:rPr lang="en-US" sz="2400" b="0" dirty="0">
                <a:latin typeface="Tahoma" panose="020B0604030504040204" pitchFamily="34" charset="0"/>
                <a:ea typeface="Tahoma" panose="020B0604030504040204" pitchFamily="34" charset="0"/>
                <a:cs typeface="Tahoma" panose="020B0604030504040204" pitchFamily="34" charset="0"/>
              </a:rPr>
              <a:t>Encoding:</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Select the image you want to use</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Enter message for encoding</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Put in parameters needed for encoding</a:t>
            </a: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Start location (different ways ways: random or selection number)</a:t>
            </a:r>
          </a:p>
          <a:p>
            <a:pPr lvl="1">
              <a:buFont typeface="Arial" panose="020B0604020202020204" pitchFamily="34" charset="0"/>
              <a:buAutoNum type="arabicParenR"/>
            </a:pPr>
            <a:r>
              <a:rPr lang="en-US" sz="2000" b="0" dirty="0">
                <a:latin typeface="Tahoma" panose="020B0604030504040204" pitchFamily="34" charset="0"/>
                <a:ea typeface="Tahoma" panose="020B0604030504040204" pitchFamily="34" charset="0"/>
                <a:cs typeface="Tahoma" panose="020B0604030504040204" pitchFamily="34" charset="0"/>
              </a:rPr>
              <a:t>Need message length for this algorithm</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Save the coded image to send to recipient </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Parameters for decoding can be sent separately</a:t>
            </a:r>
          </a:p>
          <a:p>
            <a:pPr marL="0" indent="0">
              <a:buNone/>
            </a:pPr>
            <a:r>
              <a:rPr lang="en-US" sz="2400" b="0" dirty="0">
                <a:latin typeface="Tahoma" panose="020B0604030504040204" pitchFamily="34" charset="0"/>
                <a:ea typeface="Tahoma" panose="020B0604030504040204" pitchFamily="34" charset="0"/>
                <a:cs typeface="Tahoma" panose="020B0604030504040204" pitchFamily="34" charset="0"/>
              </a:rPr>
              <a:t>Decoding:</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Select Image you want to decode message from</a:t>
            </a:r>
          </a:p>
          <a:p>
            <a:pPr>
              <a:buFont typeface="Arial" panose="020B0604020202020204" pitchFamily="34" charset="0"/>
              <a:buAutoNum type="arabicParenR"/>
            </a:pPr>
            <a:r>
              <a:rPr lang="en-US" sz="2400" b="0" dirty="0">
                <a:latin typeface="Tahoma" panose="020B0604030504040204" pitchFamily="34" charset="0"/>
                <a:ea typeface="Tahoma" panose="020B0604030504040204" pitchFamily="34" charset="0"/>
                <a:cs typeface="Tahoma" panose="020B0604030504040204" pitchFamily="34" charset="0"/>
              </a:rPr>
              <a:t>Enter parameters and to decode massage</a:t>
            </a:r>
          </a:p>
          <a:p>
            <a:pPr marL="0" indent="0">
              <a:buNone/>
            </a:pPr>
            <a:endParaRPr lang="en-US" sz="2400" b="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12077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Using voila for the App</a:t>
            </a:r>
          </a:p>
        </p:txBody>
      </p:sp>
      <p:sp>
        <p:nvSpPr>
          <p:cNvPr id="50179" name="Content Placeholder 2"/>
          <p:cNvSpPr txBox="1">
            <a:spLocks/>
          </p:cNvSpPr>
          <p:nvPr/>
        </p:nvSpPr>
        <p:spPr bwMode="auto">
          <a:xfrm>
            <a:off x="401306" y="1493772"/>
            <a:ext cx="8514094" cy="5122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0" indent="0">
              <a:buNone/>
            </a:pPr>
            <a:r>
              <a:rPr lang="en-US" sz="2400" b="0" dirty="0">
                <a:latin typeface="Tahoma" panose="020B0604030504040204" pitchFamily="34" charset="0"/>
                <a:ea typeface="Tahoma" panose="020B0604030504040204" pitchFamily="34" charset="0"/>
                <a:cs typeface="Tahoma" panose="020B0604030504040204" pitchFamily="34" charset="0"/>
              </a:rPr>
              <a:t>Voila – from </a:t>
            </a:r>
            <a:r>
              <a:rPr lang="en-US" sz="2400" b="0" dirty="0" err="1">
                <a:latin typeface="Tahoma" panose="020B0604030504040204" pitchFamily="34" charset="0"/>
                <a:ea typeface="Tahoma" panose="020B0604030504040204" pitchFamily="34" charset="0"/>
                <a:cs typeface="Tahoma" panose="020B0604030504040204" pitchFamily="34" charset="0"/>
              </a:rPr>
              <a:t>pypi</a:t>
            </a:r>
            <a:r>
              <a:rPr lang="en-US" sz="2400" b="0" dirty="0">
                <a:latin typeface="Tahoma" panose="020B0604030504040204" pitchFamily="34" charset="0"/>
                <a:ea typeface="Tahoma" panose="020B0604030504040204" pitchFamily="34" charset="0"/>
                <a:cs typeface="Tahoma" panose="020B0604030504040204" pitchFamily="34" charset="0"/>
              </a:rPr>
              <a:t>, </a:t>
            </a:r>
            <a:r>
              <a:rPr lang="en-US" sz="2400" b="0" dirty="0" err="1">
                <a:latin typeface="Tahoma" panose="020B0604030504040204" pitchFamily="34" charset="0"/>
                <a:ea typeface="Tahoma" panose="020B0604030504040204" pitchFamily="34" charset="0"/>
                <a:cs typeface="Tahoma" panose="020B0604030504040204" pitchFamily="34" charset="0"/>
              </a:rPr>
              <a:t>readthedocs</a:t>
            </a:r>
            <a:r>
              <a:rPr lang="en-US" sz="2400" b="0" dirty="0">
                <a:latin typeface="Tahoma" panose="020B0604030504040204" pitchFamily="34" charset="0"/>
                <a:ea typeface="Tahoma" panose="020B0604030504040204" pitchFamily="34" charset="0"/>
                <a:cs typeface="Tahoma" panose="020B0604030504040204" pitchFamily="34" charset="0"/>
              </a:rPr>
              <a:t> and other sources:</a:t>
            </a:r>
          </a:p>
          <a:p>
            <a:pPr>
              <a:buFont typeface="Arial" panose="020B0604020202020204" pitchFamily="34" charset="0"/>
              <a:buAutoNum type="arabicParenR"/>
            </a:pPr>
            <a:r>
              <a:rPr lang="en-US" sz="2400" b="0" dirty="0"/>
              <a:t>Voila turns </a:t>
            </a:r>
            <a:r>
              <a:rPr lang="en-US" sz="2400" b="0" dirty="0" err="1"/>
              <a:t>jupyter</a:t>
            </a:r>
            <a:r>
              <a:rPr lang="en-US" sz="2400" b="0" dirty="0"/>
              <a:t> notebooks into web applications, converts the notebook into an interactive dashboard</a:t>
            </a:r>
          </a:p>
          <a:p>
            <a:pPr>
              <a:buFont typeface="Arial" panose="020B0604020202020204" pitchFamily="34" charset="0"/>
              <a:buAutoNum type="arabicParenR"/>
            </a:pPr>
            <a:r>
              <a:rPr lang="en-US" sz="2400" b="0" dirty="0"/>
              <a:t>Voila uses “tornado” (application that launches a dedicated </a:t>
            </a:r>
            <a:r>
              <a:rPr lang="en-US" sz="2400" b="0" dirty="0" err="1"/>
              <a:t>Jupyter</a:t>
            </a:r>
            <a:r>
              <a:rPr lang="en-US" sz="2400" b="0" dirty="0"/>
              <a:t> kernel). The app can then execute </a:t>
            </a:r>
            <a:r>
              <a:rPr lang="en-US" sz="2400" b="0" dirty="0" err="1"/>
              <a:t>jupyter</a:t>
            </a:r>
            <a:r>
              <a:rPr lang="en-US" sz="2400" b="0" dirty="0"/>
              <a:t> interactive widgets from the web UI without showing the underlying code blocks.</a:t>
            </a:r>
          </a:p>
          <a:p>
            <a:pPr>
              <a:buFont typeface="Arial" panose="020B0604020202020204" pitchFamily="34" charset="0"/>
              <a:buAutoNum type="arabicParenR"/>
            </a:pPr>
            <a:r>
              <a:rPr lang="en-US" sz="2400" b="0" dirty="0"/>
              <a:t>Intended for sharing your notebook with users who do not need or do not want the code.</a:t>
            </a:r>
          </a:p>
          <a:p>
            <a:pPr>
              <a:buFont typeface="Arial" panose="020B0604020202020204" pitchFamily="34" charset="0"/>
              <a:buAutoNum type="arabicParenR"/>
            </a:pPr>
            <a:r>
              <a:rPr lang="en-US" sz="2400" b="0" dirty="0"/>
              <a:t>Resources:</a:t>
            </a:r>
          </a:p>
          <a:p>
            <a:pPr lvl="1">
              <a:buFont typeface="Arial" panose="020B0604020202020204" pitchFamily="34" charset="0"/>
              <a:buAutoNum type="arabicParenR"/>
            </a:pPr>
            <a:r>
              <a:rPr lang="en-US" sz="2000" dirty="0">
                <a:hlinkClick r:id="rId2"/>
              </a:rPr>
              <a:t>https://pypi.org/project/voila/</a:t>
            </a:r>
            <a:endParaRPr lang="en-US" sz="2000" dirty="0"/>
          </a:p>
          <a:p>
            <a:pPr lvl="1">
              <a:buFont typeface="Arial" panose="020B0604020202020204" pitchFamily="34" charset="0"/>
              <a:buAutoNum type="arabicParenR"/>
            </a:pPr>
            <a:r>
              <a:rPr lang="en-US" sz="2000" dirty="0">
                <a:hlinkClick r:id="rId3"/>
              </a:rPr>
              <a:t>https://voila.readthedocs.io/en/stable/</a:t>
            </a:r>
            <a:endParaRPr lang="en-US" sz="2000" dirty="0"/>
          </a:p>
          <a:p>
            <a:pPr lvl="1">
              <a:buFont typeface="Arial" panose="020B0604020202020204" pitchFamily="34" charset="0"/>
              <a:buAutoNum type="arabicParenR"/>
            </a:pPr>
            <a:r>
              <a:rPr lang="en-US" sz="2000" dirty="0">
                <a:hlinkClick r:id="rId4"/>
              </a:rPr>
              <a:t>https://blog.jupyter.org/and-voil%C3%A0-f6a2c08a4a93</a:t>
            </a:r>
            <a:endParaRPr lang="en-US" sz="2000" dirty="0"/>
          </a:p>
          <a:p>
            <a:pPr marL="457200" lvl="1" indent="0">
              <a:buNone/>
            </a:pPr>
            <a:endParaRPr lang="en-US" sz="2000" dirty="0"/>
          </a:p>
          <a:p>
            <a:pPr marL="0" indent="0">
              <a:buNone/>
            </a:pPr>
            <a:endParaRPr lang="en-US" sz="2400" b="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189648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0" y="0"/>
            <a:ext cx="9144000" cy="1231900"/>
          </a:xfrm>
          <a:prstGeom prst="rect">
            <a:avLst/>
          </a:prstGeom>
          <a:solidFill>
            <a:srgbClr val="001848"/>
          </a:solidFill>
          <a:ln>
            <a:noFill/>
          </a:ln>
        </p:spPr>
        <p:txBody>
          <a:bodyPr anchor="ctr"/>
          <a:lstStyle>
            <a:lvl1pPr algn="ctr" rtl="0" eaLnBrk="0" fontAlgn="base" hangingPunct="0">
              <a:spcBef>
                <a:spcPct val="0"/>
              </a:spcBef>
              <a:spcAft>
                <a:spcPct val="0"/>
              </a:spcAft>
              <a:defRPr sz="4400">
                <a:solidFill>
                  <a:srgbClr val="FFFF00"/>
                </a:solidFill>
                <a:latin typeface="+mj-lt"/>
                <a:ea typeface="MS PGothic" pitchFamily="34" charset="-128"/>
                <a:cs typeface="ＭＳ Ｐゴシック" charset="0"/>
              </a:defRPr>
            </a:lvl1pPr>
            <a:lvl2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2pPr>
            <a:lvl3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3pPr>
            <a:lvl4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4pPr>
            <a:lvl5pPr algn="ctr" rtl="0" eaLnBrk="0" fontAlgn="base" hangingPunct="0">
              <a:spcBef>
                <a:spcPct val="0"/>
              </a:spcBef>
              <a:spcAft>
                <a:spcPct val="0"/>
              </a:spcAft>
              <a:defRPr sz="4400">
                <a:solidFill>
                  <a:srgbClr val="FFFF00"/>
                </a:solidFill>
                <a:latin typeface="Times New Roman" pitchFamily="18" charset="0"/>
                <a:ea typeface="MS PGothic" pitchFamily="34" charset="-128"/>
                <a:cs typeface="ＭＳ Ｐゴシック" charset="0"/>
              </a:defRPr>
            </a:lvl5pPr>
            <a:lvl6pPr marL="457200" algn="ctr" rtl="0" eaLnBrk="0" fontAlgn="base" hangingPunct="0">
              <a:spcBef>
                <a:spcPct val="0"/>
              </a:spcBef>
              <a:spcAft>
                <a:spcPct val="0"/>
              </a:spcAft>
              <a:defRPr sz="4400">
                <a:solidFill>
                  <a:srgbClr val="FFFF00"/>
                </a:solidFill>
                <a:latin typeface="Times New Roman" pitchFamily="18" charset="0"/>
              </a:defRPr>
            </a:lvl6pPr>
            <a:lvl7pPr marL="914400" algn="ctr" rtl="0" eaLnBrk="0" fontAlgn="base" hangingPunct="0">
              <a:spcBef>
                <a:spcPct val="0"/>
              </a:spcBef>
              <a:spcAft>
                <a:spcPct val="0"/>
              </a:spcAft>
              <a:defRPr sz="4400">
                <a:solidFill>
                  <a:srgbClr val="FFFF00"/>
                </a:solidFill>
                <a:latin typeface="Times New Roman" pitchFamily="18" charset="0"/>
              </a:defRPr>
            </a:lvl7pPr>
            <a:lvl8pPr marL="1371600" algn="ctr" rtl="0" eaLnBrk="0" fontAlgn="base" hangingPunct="0">
              <a:spcBef>
                <a:spcPct val="0"/>
              </a:spcBef>
              <a:spcAft>
                <a:spcPct val="0"/>
              </a:spcAft>
              <a:defRPr sz="4400">
                <a:solidFill>
                  <a:srgbClr val="FFFF00"/>
                </a:solidFill>
                <a:latin typeface="Times New Roman" pitchFamily="18" charset="0"/>
              </a:defRPr>
            </a:lvl8pPr>
            <a:lvl9pPr marL="1828800" algn="ctr" rtl="0" eaLnBrk="0" fontAlgn="base" hangingPunct="0">
              <a:spcBef>
                <a:spcPct val="0"/>
              </a:spcBef>
              <a:spcAft>
                <a:spcPct val="0"/>
              </a:spcAft>
              <a:defRPr sz="4400">
                <a:solidFill>
                  <a:srgbClr val="FFFF00"/>
                </a:solidFill>
                <a:latin typeface="Times New Roman" pitchFamily="18" charset="0"/>
              </a:defRPr>
            </a:lvl9pPr>
          </a:lstStyle>
          <a:p>
            <a:pPr>
              <a:defRPr/>
            </a:pPr>
            <a:r>
              <a:rPr lang="en-US" sz="4000" b="0" kern="0" dirty="0">
                <a:solidFill>
                  <a:srgbClr val="FFFFFF"/>
                </a:solidFill>
                <a:latin typeface="Tahoma" pitchFamily="34" charset="0"/>
                <a:cs typeface="Tahoma" pitchFamily="34" charset="0"/>
              </a:rPr>
              <a:t>Conclusions</a:t>
            </a:r>
          </a:p>
        </p:txBody>
      </p:sp>
      <p:sp>
        <p:nvSpPr>
          <p:cNvPr id="50179" name="Content Placeholder 2"/>
          <p:cNvSpPr txBox="1">
            <a:spLocks/>
          </p:cNvSpPr>
          <p:nvPr/>
        </p:nvSpPr>
        <p:spPr bwMode="auto">
          <a:xfrm>
            <a:off x="401306" y="1493772"/>
            <a:ext cx="8514094" cy="5122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 typeface="Arial" panose="020B0604020202020204" pitchFamily="34" charset="0"/>
              <a:buAutoNum type="arabicParenR"/>
            </a:pPr>
            <a:r>
              <a:rPr lang="en-US" sz="2800" b="0" dirty="0"/>
              <a:t>Explored image datatypes</a:t>
            </a:r>
          </a:p>
          <a:p>
            <a:pPr>
              <a:buFont typeface="Arial" panose="020B0604020202020204" pitchFamily="34" charset="0"/>
              <a:buAutoNum type="arabicParenR"/>
            </a:pPr>
            <a:r>
              <a:rPr lang="en-US" sz="2800" b="0" dirty="0"/>
              <a:t>Converted message and image data back and forth between data types using basic python commands:  </a:t>
            </a:r>
            <a:r>
              <a:rPr lang="en-US" sz="2800" b="0" dirty="0" err="1"/>
              <a:t>ord</a:t>
            </a:r>
            <a:r>
              <a:rPr lang="en-US" sz="2800" b="0" dirty="0"/>
              <a:t>, </a:t>
            </a:r>
            <a:r>
              <a:rPr lang="en-US" sz="2800" b="0" dirty="0" err="1"/>
              <a:t>chr</a:t>
            </a:r>
            <a:r>
              <a:rPr lang="en-US" sz="2800" b="0" dirty="0"/>
              <a:t>, and format (‘08b’) functions.</a:t>
            </a:r>
          </a:p>
          <a:p>
            <a:pPr>
              <a:buFont typeface="Arial" panose="020B0604020202020204" pitchFamily="34" charset="0"/>
              <a:buAutoNum type="arabicParenR"/>
            </a:pPr>
            <a:r>
              <a:rPr lang="en-US" sz="2800" b="0" dirty="0"/>
              <a:t>Used binary representation image pixels and messages to (1) encode and (2) decode text messages by altering the least significant bit of the image.</a:t>
            </a:r>
          </a:p>
          <a:p>
            <a:pPr>
              <a:buFont typeface="Arial" panose="020B0604020202020204" pitchFamily="34" charset="0"/>
              <a:buAutoNum type="arabicParenR"/>
            </a:pPr>
            <a:r>
              <a:rPr lang="en-US" sz="2800" b="0" dirty="0"/>
              <a:t>Compared the images with and without coded message.  They are visually the same but have slightly different underlying data (shifted last bit up/down).</a:t>
            </a:r>
          </a:p>
          <a:p>
            <a:pPr>
              <a:buFont typeface="Arial" panose="020B0604020202020204" pitchFamily="34" charset="0"/>
              <a:buAutoNum type="arabicParenR"/>
            </a:pPr>
            <a:r>
              <a:rPr lang="en-US" sz="2800" b="0" dirty="0"/>
              <a:t>Used Voila and </a:t>
            </a:r>
            <a:r>
              <a:rPr lang="en-US" sz="2800" b="0" dirty="0" err="1"/>
              <a:t>Jupyter</a:t>
            </a:r>
            <a:r>
              <a:rPr lang="en-US" sz="2800" b="0" dirty="0"/>
              <a:t> widgets for a UI for the user.</a:t>
            </a:r>
          </a:p>
          <a:p>
            <a:pPr>
              <a:buFont typeface="Arial" panose="020B0604020202020204" pitchFamily="34" charset="0"/>
              <a:buAutoNum type="arabicParenR"/>
            </a:pPr>
            <a:endParaRPr lang="en-US" sz="2800" b="0" dirty="0"/>
          </a:p>
          <a:p>
            <a:pPr>
              <a:buFont typeface="Arial" panose="020B0604020202020204" pitchFamily="34" charset="0"/>
              <a:buAutoNum type="arabicParenR"/>
            </a:pPr>
            <a:endParaRPr lang="en-US" sz="2800" dirty="0"/>
          </a:p>
          <a:p>
            <a:pPr marL="0" indent="0">
              <a:buNone/>
            </a:pPr>
            <a:endParaRPr lang="en-US" sz="2400" b="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38478693"/>
      </p:ext>
    </p:extLst>
  </p:cSld>
  <p:clrMapOvr>
    <a:masterClrMapping/>
  </p:clrMapOvr>
  <p:transition spd="slow"/>
</p:sld>
</file>

<file path=ppt/theme/theme1.xml><?xml version="1.0" encoding="utf-8"?>
<a:theme xmlns:a="http://schemas.openxmlformats.org/drawingml/2006/main" name="DC_2003">
  <a:themeElements>
    <a:clrScheme name="DC_200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C_200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CC"/>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rgbClr val="FFFF00"/>
            </a:solidFill>
            <a:effectLst/>
            <a:latin typeface="Tahoma" pitchFamily="34" charset="0"/>
            <a:ea typeface="굴림" pitchFamily="50" charset="-127"/>
          </a:defRPr>
        </a:defPPr>
      </a:lstStyle>
    </a:spDef>
    <a:lnDef>
      <a:spPr bwMode="auto">
        <a:xfrm>
          <a:off x="0" y="0"/>
          <a:ext cx="1" cy="1"/>
        </a:xfrm>
        <a:custGeom>
          <a:avLst/>
          <a:gdLst/>
          <a:ahLst/>
          <a:cxnLst/>
          <a:rect l="0" t="0" r="0" b="0"/>
          <a:pathLst/>
        </a:custGeom>
        <a:solidFill>
          <a:srgbClr val="0000CC"/>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rgbClr val="FFFF00"/>
            </a:solidFill>
            <a:effectLst/>
            <a:latin typeface="Tahoma" pitchFamily="34" charset="0"/>
            <a:ea typeface="굴림" pitchFamily="50" charset="-127"/>
          </a:defRPr>
        </a:defPPr>
      </a:lstStyle>
    </a:lnDef>
  </a:objectDefaults>
  <a:extraClrSchemeLst>
    <a:extraClrScheme>
      <a:clrScheme name="DC_200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C_200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C_200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C_200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C_20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C_20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C_20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28963</TotalTime>
  <Words>751</Words>
  <Application>Microsoft Macintosh PowerPoint</Application>
  <PresentationFormat>On-screen Show (4:3)</PresentationFormat>
  <Paragraphs>110</Paragraphs>
  <Slides>12</Slides>
  <Notes>2</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Impact</vt:lpstr>
      <vt:lpstr>Tahoma</vt:lpstr>
      <vt:lpstr>Times New Roman</vt:lpstr>
      <vt:lpstr>DC_2003</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Biomedical Engineering Department, 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bul</dc:creator>
  <cp:lastModifiedBy>Rick Weitzel</cp:lastModifiedBy>
  <cp:revision>869</cp:revision>
  <cp:lastPrinted>2013-11-04T15:34:55Z</cp:lastPrinted>
  <dcterms:created xsi:type="dcterms:W3CDTF">2003-08-19T11:51:31Z</dcterms:created>
  <dcterms:modified xsi:type="dcterms:W3CDTF">2022-02-04T01:46:52Z</dcterms:modified>
</cp:coreProperties>
</file>