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380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67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4C2B2-3CEF-F996-6344-28CEF37AC95D}"/>
              </a:ext>
            </a:extLst>
          </p:cNvPr>
          <p:cNvSpPr txBox="1"/>
          <p:nvPr/>
        </p:nvSpPr>
        <p:spPr>
          <a:xfrm>
            <a:off x="457200" y="612648"/>
            <a:ext cx="1136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[question] </a:t>
            </a:r>
            <a:endParaRPr lang="bn-BD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307E3-8B64-A12D-4A24-C23E9D26F9E4}"/>
              </a:ext>
            </a:extLst>
          </p:cNvPr>
          <p:cNvSpPr txBox="1"/>
          <p:nvPr/>
        </p:nvSpPr>
        <p:spPr>
          <a:xfrm>
            <a:off x="6748272" y="3630168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>
                <a:latin typeface="Kalpurush" panose="02000600000000000000" pitchFamily="2" charset="0"/>
                <a:cs typeface="Kalpurush" panose="02000600000000000000" pitchFamily="2" charset="0"/>
              </a:rPr>
              <a:t>ক]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1FC10-37C8-A58B-AAB3-14C6EB0EB044}"/>
              </a:ext>
            </a:extLst>
          </p:cNvPr>
          <p:cNvSpPr txBox="1"/>
          <p:nvPr/>
        </p:nvSpPr>
        <p:spPr>
          <a:xfrm>
            <a:off x="6748272" y="4378785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3E25F-F4C7-CEA5-1C6D-86AA87526F06}"/>
              </a:ext>
            </a:extLst>
          </p:cNvPr>
          <p:cNvSpPr txBox="1"/>
          <p:nvPr/>
        </p:nvSpPr>
        <p:spPr>
          <a:xfrm>
            <a:off x="6748272" y="5127402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F1D6-2CF5-A64B-841A-E721D66EC172}"/>
              </a:ext>
            </a:extLst>
          </p:cNvPr>
          <p:cNvSpPr txBox="1"/>
          <p:nvPr/>
        </p:nvSpPr>
        <p:spPr>
          <a:xfrm>
            <a:off x="6748272" y="5876020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>
                <a:latin typeface="Kalpurush" panose="02000600000000000000" pitchFamily="2" charset="0"/>
                <a:cs typeface="Kalpurush" panose="02000600000000000000" pitchFamily="2" charset="0"/>
              </a:rPr>
              <a:t>ঘ</a:t>
            </a:r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]</a:t>
            </a:r>
            <a:endParaRPr lang="bn-BD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B8DC5-DCD5-48B0-B8F3-157BBABBE69A}"/>
              </a:ext>
            </a:extLst>
          </p:cNvPr>
          <p:cNvSpPr txBox="1"/>
          <p:nvPr/>
        </p:nvSpPr>
        <p:spPr>
          <a:xfrm>
            <a:off x="8823960" y="1949244"/>
            <a:ext cx="299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Kalpurush" panose="02000600000000000000" pitchFamily="2" charset="0"/>
                <a:cs typeface="Kalpurush" panose="02000600000000000000" pitchFamily="2" charset="0"/>
              </a:rPr>
              <a:t>[board_institute]</a:t>
            </a:r>
            <a:endParaRPr lang="bn-BD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Kalpurush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ACS Future School</dc:creator>
  <cp:lastModifiedBy>ACS Future School</cp:lastModifiedBy>
  <cp:revision>4</cp:revision>
  <dcterms:created xsi:type="dcterms:W3CDTF">2025-01-02T12:41:48Z</dcterms:created>
  <dcterms:modified xsi:type="dcterms:W3CDTF">2025-01-02T13:11:27Z</dcterms:modified>
</cp:coreProperties>
</file>