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933" r:id="rId11"/>
    <p:sldId id="934" r:id="rId12"/>
    <p:sldId id="935" r:id="rId13"/>
    <p:sldId id="936" r:id="rId14"/>
    <p:sldId id="937" r:id="rId15"/>
    <p:sldId id="938" r:id="rId16"/>
    <p:sldId id="939" r:id="rId17"/>
    <p:sldId id="940" r:id="rId18"/>
    <p:sldId id="941" r:id="rId19"/>
    <p:sldId id="942" r:id="rId20"/>
    <p:sldId id="943" r:id="rId21"/>
    <p:sldId id="944" r:id="rId22"/>
  </p:sldIdLst>
  <p:sldSz cx="48764825" cy="27432000"/>
  <p:notesSz cx="12192000" cy="6858000"/>
  <p:defaultTextStyle>
    <a:defPPr>
      <a:defRPr lang="en-US"/>
    </a:defPPr>
    <a:lvl1pPr marL="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sha.azizas@gmail.com" initials="a" lastIdx="1" clrIdx="0">
    <p:extLst>
      <p:ext uri="{19B8F6BF-5375-455C-9EA6-DF929625EA0E}">
        <p15:presenceInfo xmlns:p15="http://schemas.microsoft.com/office/powerpoint/2012/main" userId="ea17c36f0f7a4832" providerId="Windows Live"/>
      </p:ext>
    </p:extLst>
  </p:cmAuthor>
  <p:cmAuthor id="2" name="Nusrat Jahan" initials="NJ" lastIdx="2" clrIdx="1">
    <p:extLst>
      <p:ext uri="{19B8F6BF-5375-455C-9EA6-DF929625EA0E}">
        <p15:presenceInfo xmlns:p15="http://schemas.microsoft.com/office/powerpoint/2012/main" userId="2014383b13b43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5DFF"/>
    <a:srgbClr val="FAA925"/>
    <a:srgbClr val="231F20"/>
    <a:srgbClr val="0BB292"/>
    <a:srgbClr val="58DDC6"/>
    <a:srgbClr val="3CB976"/>
    <a:srgbClr val="FC465D"/>
    <a:srgbClr val="FF4D7D"/>
    <a:srgbClr val="EF485F"/>
    <a:srgbClr val="0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8F35E-ED23-4EFD-968D-764B20D1E563}" v="30" dt="2025-01-08T03:57:47.9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0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FFAB61-9EF8-1C61-50F7-710C53D7C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95B00-26EB-A4EB-6E4D-C25382445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3475-BB5E-4362-8322-FF703FD27385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F6AEA-82D1-0507-EF3E-24422A7C2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8B61-9A66-7846-415B-A6FDE7FC5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CF95-55A1-40D9-9C5A-D1D4155F6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A6870-7157-4CEB-8C41-CA4A73B2C9C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9A7A1-01BD-43C5-9813-32BC933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4">
            <a:extLst>
              <a:ext uri="{FF2B5EF4-FFF2-40B4-BE49-F238E27FC236}">
                <a16:creationId xmlns:a16="http://schemas.microsoft.com/office/drawing/2014/main" id="{86910521-6F14-4222-B139-D319A2EB2CCC}"/>
              </a:ext>
            </a:extLst>
          </p:cNvPr>
          <p:cNvGrpSpPr/>
          <p:nvPr userDrawn="1"/>
        </p:nvGrpSpPr>
        <p:grpSpPr>
          <a:xfrm>
            <a:off x="-23010900" y="7239000"/>
            <a:ext cx="58934871" cy="35433000"/>
            <a:chOff x="15241428" y="8669099"/>
            <a:chExt cx="13326141" cy="8011461"/>
          </a:xfrm>
          <a:noFill/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7ACFA7-9481-472D-8C07-67A54E099CD0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953977-54CD-4863-93A3-B01F808D7FEE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5585429-C5B8-4AFF-9D14-FB6BF9C980F8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2879B0-7DF5-476F-86DB-ABFB5A05CCBD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BAC2D8-C183-407B-AB58-40C4D2AB9229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82FCDF-3F44-4CC8-9846-0B300B0987C1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3093C66-F818-4563-AE7F-3BA6AF7EE239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CD7258-35ED-4817-986C-8268CC20AA4B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323D0-5F84-4290-A9B4-CC476EA8396B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C1B16D-01F9-444F-810D-382BF868C36E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801F99-E8A3-423B-BBB1-C9AA196CEF15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F34C13-59AF-4B97-96BA-C9A2AC114A6B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23278F-AACC-4488-8E7B-ECAFC660EFED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334C9E-5A74-4273-A2C7-312E39547BF3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1A122-7F71-4530-B622-D504F9164BA3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A433ED-D80E-46F9-87BB-72D21509AD61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971FCE-2C31-4387-BDD4-19813E579207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23C459-0CA1-4E7B-93AC-059F02429055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3D6E61-CDE2-4231-B99E-6352510F7474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3936FA-2186-4418-87A5-7C4D352EA82C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EF249A-324C-469E-8929-27F4306EA545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9EE07-1EC1-44E0-99D4-D8989D7FF738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A6F77D-C80E-4838-AC74-008F141F1409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784909-F9D9-4BFD-890D-9FC650FB23BD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6139D8-572D-422F-8661-2BC6F15139AC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BE48E6-1A34-4A87-A42B-47E03C7441BD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4C5068-E742-4D87-AC31-FA42B630D9B2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30" name="Graphic 24">
            <a:extLst>
              <a:ext uri="{FF2B5EF4-FFF2-40B4-BE49-F238E27FC236}">
                <a16:creationId xmlns:a16="http://schemas.microsoft.com/office/drawing/2014/main" id="{59C34CE8-8343-4DAC-926A-CF8A44F71778}"/>
              </a:ext>
            </a:extLst>
          </p:cNvPr>
          <p:cNvGrpSpPr/>
          <p:nvPr userDrawn="1"/>
        </p:nvGrpSpPr>
        <p:grpSpPr>
          <a:xfrm>
            <a:off x="13876954" y="-18991940"/>
            <a:ext cx="58934871" cy="35433000"/>
            <a:chOff x="15241428" y="8669099"/>
            <a:chExt cx="13326141" cy="8011461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F0E155-36E4-484C-9756-56E695DF47F3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E8C7C3-76A7-48F0-9E0B-A12BE7CBFEF4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7943A-F1D4-4B88-A5BE-F4DF38326FA3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54E96D-0C5B-4A3E-9438-34BEF102001F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8AC1363-4C98-4312-B96B-93FCEB0B0FF9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4F7825-3039-4A61-A721-C53A801EC6ED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D538ED-5290-44F7-A9E5-D3D1DCA15F88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CD12E7-5093-4C63-A84C-4FAAFBB113A9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AEBB96-F77A-4E71-BE6E-B7000F3DC174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B5FA60-0174-4799-8E04-87970E238D52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66D6B8-C975-4D9B-86E0-438141F180BD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48E077-416E-4B66-9A25-4E108FAF3EEE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46D3DA-5E7E-4910-B68F-0B6882C76559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D585D6-3505-4BBB-A620-B902CC71280D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D75381-B487-461A-8BB2-31CD34766317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6E5F5F-65FD-4764-A42E-7A3957EBC8C0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9FB6B3-5747-43B8-9473-1C4070C8B603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79652-F401-465E-B6C4-A7B5B493F6CB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489F5F-8801-48A3-84E9-28DC584EAE80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B62336-8788-4115-A0A0-FDA8704E1B5E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BA3F40-DCAC-40A5-A195-6DACC88398AC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AFAF14-B6D5-4736-A891-FD674F6D73FD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1B326-DBEA-41FA-B012-4098F2714EB7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AC6FE2-2893-451F-8B89-810D324E6493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BA19DA3-902A-4B34-859F-0BEA18E61DDA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7FDA91-1811-414B-8429-A70662F9ECBA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7FE050-45E1-4532-B1A5-246504BF3EBC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58" name="Graphic 24">
            <a:extLst>
              <a:ext uri="{FF2B5EF4-FFF2-40B4-BE49-F238E27FC236}">
                <a16:creationId xmlns:a16="http://schemas.microsoft.com/office/drawing/2014/main" id="{035D2C99-CDAA-47A5-B48F-01073E93245C}"/>
              </a:ext>
            </a:extLst>
          </p:cNvPr>
          <p:cNvGrpSpPr/>
          <p:nvPr userDrawn="1"/>
        </p:nvGrpSpPr>
        <p:grpSpPr>
          <a:xfrm>
            <a:off x="-11929683" y="10301640"/>
            <a:ext cx="58366272" cy="35091144"/>
            <a:chOff x="18415539" y="4805378"/>
            <a:chExt cx="13326141" cy="8011461"/>
          </a:xfrm>
          <a:noFill/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42479A-E1D0-4D05-AC8C-D3E07A0DDD26}"/>
                </a:ext>
              </a:extLst>
            </p:cNvPr>
            <p:cNvSpPr/>
            <p:nvPr/>
          </p:nvSpPr>
          <p:spPr>
            <a:xfrm>
              <a:off x="18415539" y="4805378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7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8 w 13326141"/>
                <a:gd name="connsiteY4" fmla="*/ 5160344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8 h 7261104"/>
                <a:gd name="connsiteX7" fmla="*/ 12034742 w 13326141"/>
                <a:gd name="connsiteY7" fmla="*/ 6507178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5" y="108379"/>
                    <a:pt x="2995517" y="900382"/>
                  </a:cubicBezTo>
                  <a:cubicBezTo>
                    <a:pt x="3587686" y="1529509"/>
                    <a:pt x="3864388" y="2381425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5" y="5280073"/>
                    <a:pt x="7638478" y="5160344"/>
                  </a:cubicBezTo>
                  <a:cubicBezTo>
                    <a:pt x="8232268" y="5040614"/>
                    <a:pt x="8813482" y="4849257"/>
                    <a:pt x="9416510" y="4792488"/>
                  </a:cubicBezTo>
                  <a:cubicBezTo>
                    <a:pt x="10019538" y="4735719"/>
                    <a:pt x="10669809" y="4831826"/>
                    <a:pt x="11132439" y="5222828"/>
                  </a:cubicBezTo>
                  <a:cubicBezTo>
                    <a:pt x="11533918" y="5562108"/>
                    <a:pt x="11740324" y="6071791"/>
                    <a:pt x="12034742" y="6507178"/>
                  </a:cubicBezTo>
                  <a:cubicBezTo>
                    <a:pt x="12329065" y="6942662"/>
                    <a:pt x="12808934" y="7341092"/>
                    <a:pt x="13326141" y="724727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798F05-5A89-4E8B-82E0-FA6885582D29}"/>
                </a:ext>
              </a:extLst>
            </p:cNvPr>
            <p:cNvSpPr/>
            <p:nvPr/>
          </p:nvSpPr>
          <p:spPr>
            <a:xfrm>
              <a:off x="18492597" y="4955169"/>
              <a:ext cx="13189552" cy="7139744"/>
            </a:xfrm>
            <a:custGeom>
              <a:avLst/>
              <a:gdLst>
                <a:gd name="connsiteX0" fmla="*/ 0 w 13189552"/>
                <a:gd name="connsiteY0" fmla="*/ 118989 h 7139744"/>
                <a:gd name="connsiteX1" fmla="*/ 2942368 w 13189552"/>
                <a:gd name="connsiteY1" fmla="*/ 872512 h 7139744"/>
                <a:gd name="connsiteX2" fmla="*/ 4073271 w 13189552"/>
                <a:gd name="connsiteY2" fmla="*/ 2801229 h 7139744"/>
                <a:gd name="connsiteX3" fmla="*/ 4183571 w 13189552"/>
                <a:gd name="connsiteY3" fmla="*/ 3039163 h 7139744"/>
                <a:gd name="connsiteX4" fmla="*/ 5364861 w 13189552"/>
                <a:gd name="connsiteY4" fmla="*/ 4631077 h 7139744"/>
                <a:gd name="connsiteX5" fmla="*/ 5830157 w 13189552"/>
                <a:gd name="connsiteY5" fmla="*/ 4894729 h 7139744"/>
                <a:gd name="connsiteX6" fmla="*/ 7587615 w 13189552"/>
                <a:gd name="connsiteY6" fmla="*/ 4992741 h 7139744"/>
                <a:gd name="connsiteX7" fmla="*/ 8261508 w 13189552"/>
                <a:gd name="connsiteY7" fmla="*/ 4855962 h 7139744"/>
                <a:gd name="connsiteX8" fmla="*/ 9322784 w 13189552"/>
                <a:gd name="connsiteY8" fmla="*/ 4684417 h 7139744"/>
                <a:gd name="connsiteX9" fmla="*/ 11001089 w 13189552"/>
                <a:gd name="connsiteY9" fmla="*/ 5141712 h 7139744"/>
                <a:gd name="connsiteX10" fmla="*/ 11105102 w 13189552"/>
                <a:gd name="connsiteY10" fmla="*/ 5238010 h 7139744"/>
                <a:gd name="connsiteX11" fmla="*/ 11904536 w 13189552"/>
                <a:gd name="connsiteY11" fmla="*/ 6403680 h 7139744"/>
                <a:gd name="connsiteX12" fmla="*/ 13189553 w 13189552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2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2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3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2"/>
                    <a:pt x="5830157" y="4894729"/>
                  </a:cubicBezTo>
                  <a:cubicBezTo>
                    <a:pt x="6384417" y="5122757"/>
                    <a:pt x="7006780" y="5093230"/>
                    <a:pt x="7587615" y="4992741"/>
                  </a:cubicBezTo>
                  <a:cubicBezTo>
                    <a:pt x="7813738" y="4953498"/>
                    <a:pt x="8037671" y="4904158"/>
                    <a:pt x="8261508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1" y="4752807"/>
                    <a:pt x="11001089" y="5141712"/>
                  </a:cubicBezTo>
                  <a:cubicBezTo>
                    <a:pt x="11037284" y="5172478"/>
                    <a:pt x="11071860" y="5204673"/>
                    <a:pt x="11105102" y="5238010"/>
                  </a:cubicBezTo>
                  <a:cubicBezTo>
                    <a:pt x="11436287" y="5569765"/>
                    <a:pt x="11635073" y="6017250"/>
                    <a:pt x="11904536" y="6403680"/>
                  </a:cubicBezTo>
                  <a:cubicBezTo>
                    <a:pt x="12201143" y="6828971"/>
                    <a:pt x="12677299" y="7216067"/>
                    <a:pt x="13189553" y="712681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31634BE-9575-4A51-9129-B61FC4828205}"/>
                </a:ext>
              </a:extLst>
            </p:cNvPr>
            <p:cNvSpPr/>
            <p:nvPr/>
          </p:nvSpPr>
          <p:spPr>
            <a:xfrm>
              <a:off x="18569654" y="5104715"/>
              <a:ext cx="13052868" cy="7018660"/>
            </a:xfrm>
            <a:custGeom>
              <a:avLst/>
              <a:gdLst>
                <a:gd name="connsiteX0" fmla="*/ 0 w 13052868"/>
                <a:gd name="connsiteY0" fmla="*/ 103745 h 7018660"/>
                <a:gd name="connsiteX1" fmla="*/ 2889123 w 13052868"/>
                <a:gd name="connsiteY1" fmla="*/ 844981 h 7018660"/>
                <a:gd name="connsiteX2" fmla="*/ 4041838 w 13052868"/>
                <a:gd name="connsiteY2" fmla="*/ 2679591 h 7018660"/>
                <a:gd name="connsiteX3" fmla="*/ 4155567 w 13052868"/>
                <a:gd name="connsiteY3" fmla="*/ 2906000 h 7018660"/>
                <a:gd name="connsiteX4" fmla="*/ 5350002 w 13052868"/>
                <a:gd name="connsiteY4" fmla="*/ 4433810 h 7018660"/>
                <a:gd name="connsiteX5" fmla="*/ 5811393 w 13052868"/>
                <a:gd name="connsiteY5" fmla="*/ 4693462 h 7018660"/>
                <a:gd name="connsiteX6" fmla="*/ 7536656 w 13052868"/>
                <a:gd name="connsiteY6" fmla="*/ 4825383 h 7018660"/>
                <a:gd name="connsiteX7" fmla="*/ 8194548 w 13052868"/>
                <a:gd name="connsiteY7" fmla="*/ 4712131 h 7018660"/>
                <a:gd name="connsiteX8" fmla="*/ 9228772 w 13052868"/>
                <a:gd name="connsiteY8" fmla="*/ 4576685 h 7018660"/>
                <a:gd name="connsiteX9" fmla="*/ 10869453 w 13052868"/>
                <a:gd name="connsiteY9" fmla="*/ 5060936 h 7018660"/>
                <a:gd name="connsiteX10" fmla="*/ 10972229 w 13052868"/>
                <a:gd name="connsiteY10" fmla="*/ 5156472 h 7018660"/>
                <a:gd name="connsiteX11" fmla="*/ 11774138 w 13052868"/>
                <a:gd name="connsiteY11" fmla="*/ 6300520 h 7018660"/>
                <a:gd name="connsiteX12" fmla="*/ 13052869 w 13052868"/>
                <a:gd name="connsiteY12" fmla="*/ 7006608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8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9"/>
                    <a:pt x="4041838" y="2679591"/>
                  </a:cubicBezTo>
                  <a:cubicBezTo>
                    <a:pt x="4079272" y="2755410"/>
                    <a:pt x="4116991" y="2830943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3" y="4624596"/>
                    <a:pt x="5811393" y="4693462"/>
                  </a:cubicBezTo>
                  <a:cubicBezTo>
                    <a:pt x="6358890" y="4921205"/>
                    <a:pt x="6968775" y="4906727"/>
                    <a:pt x="7536656" y="4825383"/>
                  </a:cubicBezTo>
                  <a:cubicBezTo>
                    <a:pt x="7757637" y="4793570"/>
                    <a:pt x="7976330" y="4752231"/>
                    <a:pt x="8194548" y="4712131"/>
                  </a:cubicBezTo>
                  <a:cubicBezTo>
                    <a:pt x="8536971" y="4649266"/>
                    <a:pt x="8878919" y="4590020"/>
                    <a:pt x="9228772" y="4576685"/>
                  </a:cubicBezTo>
                  <a:cubicBezTo>
                    <a:pt x="9801701" y="4555159"/>
                    <a:pt x="10419206" y="4674221"/>
                    <a:pt x="10869453" y="5060936"/>
                  </a:cubicBezTo>
                  <a:cubicBezTo>
                    <a:pt x="10905077" y="5091607"/>
                    <a:pt x="10939272" y="5123516"/>
                    <a:pt x="10972229" y="5156472"/>
                  </a:cubicBezTo>
                  <a:cubicBezTo>
                    <a:pt x="11300079" y="5485275"/>
                    <a:pt x="11502580" y="5923330"/>
                    <a:pt x="11774138" y="6300520"/>
                  </a:cubicBezTo>
                  <a:cubicBezTo>
                    <a:pt x="12072937" y="6715524"/>
                    <a:pt x="12545473" y="7091381"/>
                    <a:pt x="13052869" y="700660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2CE2AF5-7A92-4924-B31A-AB23D3D69883}"/>
                </a:ext>
              </a:extLst>
            </p:cNvPr>
            <p:cNvSpPr/>
            <p:nvPr/>
          </p:nvSpPr>
          <p:spPr>
            <a:xfrm>
              <a:off x="18646711" y="5253887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2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4 h 6898034"/>
                <a:gd name="connsiteX6" fmla="*/ 7485792 w 12916471"/>
                <a:gd name="connsiteY6" fmla="*/ 4658494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3 h 6898034"/>
                <a:gd name="connsiteX9" fmla="*/ 10738104 w 12916471"/>
                <a:gd name="connsiteY9" fmla="*/ 4980630 h 6898034"/>
                <a:gd name="connsiteX10" fmla="*/ 10839641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2"/>
                    <a:pt x="4010502" y="2558327"/>
                  </a:cubicBezTo>
                  <a:cubicBezTo>
                    <a:pt x="4049078" y="2630241"/>
                    <a:pt x="4087940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5" y="4423799"/>
                    <a:pt x="5792629" y="4492664"/>
                  </a:cubicBezTo>
                  <a:cubicBezTo>
                    <a:pt x="6333268" y="4720217"/>
                    <a:pt x="6930772" y="4720598"/>
                    <a:pt x="7485792" y="4658494"/>
                  </a:cubicBezTo>
                  <a:cubicBezTo>
                    <a:pt x="7701725" y="4634110"/>
                    <a:pt x="7915085" y="4600868"/>
                    <a:pt x="8127778" y="4568674"/>
                  </a:cubicBezTo>
                  <a:cubicBezTo>
                    <a:pt x="8461438" y="4518477"/>
                    <a:pt x="8794337" y="4471900"/>
                    <a:pt x="9135046" y="4469423"/>
                  </a:cubicBezTo>
                  <a:cubicBezTo>
                    <a:pt x="9693021" y="4465613"/>
                    <a:pt x="10294144" y="4596010"/>
                    <a:pt x="10738104" y="4980630"/>
                  </a:cubicBezTo>
                  <a:cubicBezTo>
                    <a:pt x="10773251" y="5011110"/>
                    <a:pt x="10807065" y="5042733"/>
                    <a:pt x="10839641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7" y="6967069"/>
                    <a:pt x="12916471" y="688686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FDC4B82-01B4-49BD-A60A-DBC3C491EDA4}"/>
                </a:ext>
              </a:extLst>
            </p:cNvPr>
            <p:cNvSpPr/>
            <p:nvPr/>
          </p:nvSpPr>
          <p:spPr>
            <a:xfrm>
              <a:off x="18723768" y="5402485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5 w 12779882"/>
                <a:gd name="connsiteY6" fmla="*/ 4492275 h 6778110"/>
                <a:gd name="connsiteX7" fmla="*/ 8060913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4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20 w 12779882"/>
                <a:gd name="connsiteY11" fmla="*/ 6095809 h 6778110"/>
                <a:gd name="connsiteX12" fmla="*/ 12779883 w 12779882"/>
                <a:gd name="connsiteY12" fmla="*/ 6767797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3"/>
                    <a:pt x="2782824" y="791146"/>
                  </a:cubicBezTo>
                  <a:cubicBezTo>
                    <a:pt x="3313462" y="1265395"/>
                    <a:pt x="3638359" y="1853755"/>
                    <a:pt x="3979069" y="2437542"/>
                  </a:cubicBezTo>
                  <a:cubicBezTo>
                    <a:pt x="4018788" y="2505550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7" y="4535042"/>
                    <a:pt x="7434835" y="4492275"/>
                  </a:cubicBezTo>
                  <a:cubicBezTo>
                    <a:pt x="7645717" y="4475320"/>
                    <a:pt x="7853744" y="4450080"/>
                    <a:pt x="8060913" y="4425981"/>
                  </a:cubicBezTo>
                  <a:cubicBezTo>
                    <a:pt x="8385906" y="4388357"/>
                    <a:pt x="8709756" y="4354639"/>
                    <a:pt x="9041130" y="4362830"/>
                  </a:cubicBezTo>
                  <a:cubicBezTo>
                    <a:pt x="9584055" y="4376642"/>
                    <a:pt x="10168794" y="4518564"/>
                    <a:pt x="10606564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20" y="6095809"/>
                  </a:cubicBezTo>
                  <a:cubicBezTo>
                    <a:pt x="11817001" y="6490429"/>
                    <a:pt x="12282201" y="6843521"/>
                    <a:pt x="12779883" y="676779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2D99B9-D82E-4A4D-9229-DE828FDB81D5}"/>
                </a:ext>
              </a:extLst>
            </p:cNvPr>
            <p:cNvSpPr/>
            <p:nvPr/>
          </p:nvSpPr>
          <p:spPr>
            <a:xfrm>
              <a:off x="18800825" y="5550602"/>
              <a:ext cx="12643198" cy="6658655"/>
            </a:xfrm>
            <a:custGeom>
              <a:avLst/>
              <a:gdLst>
                <a:gd name="connsiteX0" fmla="*/ 0 w 12643198"/>
                <a:gd name="connsiteY0" fmla="*/ 60670 h 6658655"/>
                <a:gd name="connsiteX1" fmla="*/ 2729674 w 12643198"/>
                <a:gd name="connsiteY1" fmla="*/ 765044 h 6658655"/>
                <a:gd name="connsiteX2" fmla="*/ 3947732 w 12643198"/>
                <a:gd name="connsiteY2" fmla="*/ 2317334 h 6658655"/>
                <a:gd name="connsiteX3" fmla="*/ 4071747 w 12643198"/>
                <a:gd name="connsiteY3" fmla="*/ 2509262 h 6658655"/>
                <a:gd name="connsiteX4" fmla="*/ 5305426 w 12643198"/>
                <a:gd name="connsiteY4" fmla="*/ 3844858 h 6658655"/>
                <a:gd name="connsiteX5" fmla="*/ 5755100 w 12643198"/>
                <a:gd name="connsiteY5" fmla="*/ 4092698 h 6658655"/>
                <a:gd name="connsiteX6" fmla="*/ 7383971 w 12643198"/>
                <a:gd name="connsiteY6" fmla="*/ 4326442 h 6658655"/>
                <a:gd name="connsiteX7" fmla="*/ 7994047 w 12643198"/>
                <a:gd name="connsiteY7" fmla="*/ 4283674 h 6658655"/>
                <a:gd name="connsiteX8" fmla="*/ 8947214 w 12643198"/>
                <a:gd name="connsiteY8" fmla="*/ 4256624 h 6658655"/>
                <a:gd name="connsiteX9" fmla="*/ 10475023 w 12643198"/>
                <a:gd name="connsiteY9" fmla="*/ 4821837 h 6658655"/>
                <a:gd name="connsiteX10" fmla="*/ 10573988 w 12643198"/>
                <a:gd name="connsiteY10" fmla="*/ 4915278 h 6658655"/>
                <a:gd name="connsiteX11" fmla="*/ 11383422 w 12643198"/>
                <a:gd name="connsiteY11" fmla="*/ 5994174 h 6658655"/>
                <a:gd name="connsiteX12" fmla="*/ 12643199 w 12643198"/>
                <a:gd name="connsiteY12" fmla="*/ 6649209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8" h="6658655">
                  <a:moveTo>
                    <a:pt x="0" y="60670"/>
                  </a:moveTo>
                  <a:cubicBezTo>
                    <a:pt x="914590" y="-133925"/>
                    <a:pt x="2006823" y="149824"/>
                    <a:pt x="2729674" y="765044"/>
                  </a:cubicBezTo>
                  <a:cubicBezTo>
                    <a:pt x="3260693" y="1217005"/>
                    <a:pt x="3597116" y="1766884"/>
                    <a:pt x="3947732" y="2317334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7" y="3491480"/>
                    <a:pt x="5305426" y="3844858"/>
                  </a:cubicBezTo>
                  <a:cubicBezTo>
                    <a:pt x="5446205" y="3940013"/>
                    <a:pt x="5595652" y="4024023"/>
                    <a:pt x="5755100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4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1"/>
                    <a:pt x="10043446" y="4441409"/>
                    <a:pt x="10475023" y="4821837"/>
                  </a:cubicBezTo>
                  <a:cubicBezTo>
                    <a:pt x="10509219" y="4851936"/>
                    <a:pt x="10542079" y="4883178"/>
                    <a:pt x="10573988" y="4915278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3"/>
                    <a:pt x="12150376" y="6720360"/>
                    <a:pt x="12643199" y="6649209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359E2E7-6D76-4C3F-A608-E871C2289B76}"/>
                </a:ext>
              </a:extLst>
            </p:cNvPr>
            <p:cNvSpPr/>
            <p:nvPr/>
          </p:nvSpPr>
          <p:spPr>
            <a:xfrm>
              <a:off x="18877883" y="5697891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3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3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3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6 h 6539758"/>
                <a:gd name="connsiteX12" fmla="*/ 12506610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7" y="159698"/>
                    <a:pt x="2676525" y="739675"/>
                  </a:cubicBezTo>
                  <a:cubicBezTo>
                    <a:pt x="3208211" y="1169348"/>
                    <a:pt x="3555969" y="1680745"/>
                    <a:pt x="3916299" y="2197857"/>
                  </a:cubicBezTo>
                  <a:cubicBezTo>
                    <a:pt x="3958304" y="2258150"/>
                    <a:pt x="4000691" y="2318349"/>
                    <a:pt x="4043743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4" y="3825108"/>
                    <a:pt x="5736336" y="3893688"/>
                  </a:cubicBezTo>
                  <a:cubicBezTo>
                    <a:pt x="6256592" y="4120478"/>
                    <a:pt x="6816757" y="4165722"/>
                    <a:pt x="7333013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3" y="4151054"/>
                  </a:cubicBezTo>
                  <a:cubicBezTo>
                    <a:pt x="9366218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1" y="5552943"/>
                    <a:pt x="11253216" y="5893176"/>
                  </a:cubicBezTo>
                  <a:cubicBezTo>
                    <a:pt x="11560874" y="6267414"/>
                    <a:pt x="12018740" y="6597741"/>
                    <a:pt x="12506610" y="653116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2B2E25-A207-41A1-9718-2B1A11202D1D}"/>
                </a:ext>
              </a:extLst>
            </p:cNvPr>
            <p:cNvSpPr/>
            <p:nvPr/>
          </p:nvSpPr>
          <p:spPr>
            <a:xfrm>
              <a:off x="18955035" y="5844435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6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3 w 12370212"/>
                <a:gd name="connsiteY6" fmla="*/ 3996985 h 6421736"/>
                <a:gd name="connsiteX7" fmla="*/ 7860507 w 12370212"/>
                <a:gd name="connsiteY7" fmla="*/ 4001176 h 6421736"/>
                <a:gd name="connsiteX8" fmla="*/ 8759667 w 12370212"/>
                <a:gd name="connsiteY8" fmla="*/ 4046325 h 6421736"/>
                <a:gd name="connsiteX9" fmla="*/ 10212229 w 12370212"/>
                <a:gd name="connsiteY9" fmla="*/ 4665450 h 6421736"/>
                <a:gd name="connsiteX10" fmla="*/ 10308718 w 12370212"/>
                <a:gd name="connsiteY10" fmla="*/ 4757462 h 6421736"/>
                <a:gd name="connsiteX11" fmla="*/ 11123105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7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3"/>
                    <a:pt x="4015836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6"/>
                    <a:pt x="5562315" y="3626939"/>
                    <a:pt x="5717667" y="3695424"/>
                  </a:cubicBezTo>
                  <a:cubicBezTo>
                    <a:pt x="6231160" y="3922023"/>
                    <a:pt x="6778847" y="3982126"/>
                    <a:pt x="7282243" y="3996985"/>
                  </a:cubicBezTo>
                  <a:cubicBezTo>
                    <a:pt x="7477887" y="4002320"/>
                    <a:pt x="7670102" y="4001176"/>
                    <a:pt x="7860507" y="4001176"/>
                  </a:cubicBezTo>
                  <a:cubicBezTo>
                    <a:pt x="8159401" y="4001367"/>
                    <a:pt x="8455914" y="4006034"/>
                    <a:pt x="8759667" y="4046325"/>
                  </a:cubicBezTo>
                  <a:cubicBezTo>
                    <a:pt x="9257442" y="4113190"/>
                    <a:pt x="9793129" y="4289308"/>
                    <a:pt x="10212229" y="4665450"/>
                  </a:cubicBezTo>
                  <a:cubicBezTo>
                    <a:pt x="10245376" y="4695168"/>
                    <a:pt x="10277475" y="4725934"/>
                    <a:pt x="10308718" y="4757462"/>
                  </a:cubicBezTo>
                  <a:cubicBezTo>
                    <a:pt x="10619708" y="5071310"/>
                    <a:pt x="10841259" y="5462026"/>
                    <a:pt x="11123105" y="5793020"/>
                  </a:cubicBezTo>
                  <a:cubicBezTo>
                    <a:pt x="11432952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7B7A07-5463-4423-BFF2-28029DB7DB47}"/>
                </a:ext>
              </a:extLst>
            </p:cNvPr>
            <p:cNvSpPr/>
            <p:nvPr/>
          </p:nvSpPr>
          <p:spPr>
            <a:xfrm>
              <a:off x="19032092" y="5989861"/>
              <a:ext cx="12233624" cy="6305039"/>
            </a:xfrm>
            <a:custGeom>
              <a:avLst/>
              <a:gdLst>
                <a:gd name="connsiteX0" fmla="*/ 0 w 12233624"/>
                <a:gd name="connsiteY0" fmla="*/ 24224 h 6305039"/>
                <a:gd name="connsiteX1" fmla="*/ 2570226 w 12233624"/>
                <a:gd name="connsiteY1" fmla="*/ 691736 h 6305039"/>
                <a:gd name="connsiteX2" fmla="*/ 3853625 w 12233624"/>
                <a:gd name="connsiteY2" fmla="*/ 1961609 h 6305039"/>
                <a:gd name="connsiteX3" fmla="*/ 3987927 w 12233624"/>
                <a:gd name="connsiteY3" fmla="*/ 2119057 h 6305039"/>
                <a:gd name="connsiteX4" fmla="*/ 5260944 w 12233624"/>
                <a:gd name="connsiteY4" fmla="*/ 3262438 h 6305039"/>
                <a:gd name="connsiteX5" fmla="*/ 5698998 w 12233624"/>
                <a:gd name="connsiteY5" fmla="*/ 3498468 h 6305039"/>
                <a:gd name="connsiteX6" fmla="*/ 7231380 w 12233624"/>
                <a:gd name="connsiteY6" fmla="*/ 3834034 h 6305039"/>
                <a:gd name="connsiteX7" fmla="*/ 7793736 w 12233624"/>
                <a:gd name="connsiteY7" fmla="*/ 3861656 h 6305039"/>
                <a:gd name="connsiteX8" fmla="*/ 8665845 w 12233624"/>
                <a:gd name="connsiteY8" fmla="*/ 3943000 h 6305039"/>
                <a:gd name="connsiteX9" fmla="*/ 10080784 w 12233624"/>
                <a:gd name="connsiteY9" fmla="*/ 4589081 h 6305039"/>
                <a:gd name="connsiteX10" fmla="*/ 10176034 w 12233624"/>
                <a:gd name="connsiteY10" fmla="*/ 4680330 h 6305039"/>
                <a:gd name="connsiteX11" fmla="*/ 10992898 w 12233624"/>
                <a:gd name="connsiteY11" fmla="*/ 5694171 h 6305039"/>
                <a:gd name="connsiteX12" fmla="*/ 12233624 w 12233624"/>
                <a:gd name="connsiteY12" fmla="*/ 6298056 h 630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9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4"/>
                    <a:pt x="3987927" y="2119057"/>
                  </a:cubicBezTo>
                  <a:cubicBezTo>
                    <a:pt x="4331018" y="2514440"/>
                    <a:pt x="4743069" y="2936874"/>
                    <a:pt x="5260944" y="3262438"/>
                  </a:cubicBezTo>
                  <a:cubicBezTo>
                    <a:pt x="5400199" y="3350068"/>
                    <a:pt x="5545741" y="3430078"/>
                    <a:pt x="5698998" y="3498468"/>
                  </a:cubicBezTo>
                  <a:cubicBezTo>
                    <a:pt x="6205633" y="3724781"/>
                    <a:pt x="6740938" y="3799934"/>
                    <a:pt x="7231380" y="3834034"/>
                  </a:cubicBezTo>
                  <a:cubicBezTo>
                    <a:pt x="7421975" y="3846797"/>
                    <a:pt x="7608856" y="3853750"/>
                    <a:pt x="7793736" y="3861656"/>
                  </a:cubicBezTo>
                  <a:cubicBezTo>
                    <a:pt x="8083867" y="3874515"/>
                    <a:pt x="8371332" y="3891850"/>
                    <a:pt x="8665845" y="3943000"/>
                  </a:cubicBezTo>
                  <a:cubicBezTo>
                    <a:pt x="9148572" y="4027486"/>
                    <a:pt x="9667875" y="4215034"/>
                    <a:pt x="10080784" y="4589081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8" y="5372512"/>
                    <a:pt x="10992898" y="5694171"/>
                  </a:cubicBezTo>
                  <a:cubicBezTo>
                    <a:pt x="11305032" y="6048025"/>
                    <a:pt x="11755470" y="6355682"/>
                    <a:pt x="12233624" y="629805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65FB84-EB4E-4972-866A-2DC5FF610F6C}"/>
                </a:ext>
              </a:extLst>
            </p:cNvPr>
            <p:cNvSpPr/>
            <p:nvPr/>
          </p:nvSpPr>
          <p:spPr>
            <a:xfrm>
              <a:off x="19109150" y="6133756"/>
              <a:ext cx="12097035" cy="6189508"/>
            </a:xfrm>
            <a:custGeom>
              <a:avLst/>
              <a:gdLst>
                <a:gd name="connsiteX0" fmla="*/ 0 w 12097035"/>
                <a:gd name="connsiteY0" fmla="*/ 14536 h 6189508"/>
                <a:gd name="connsiteX1" fmla="*/ 2517076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6 w 12097035"/>
                <a:gd name="connsiteY7" fmla="*/ 3723380 h 6189508"/>
                <a:gd name="connsiteX8" fmla="*/ 8571929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6"/>
                  </a:moveTo>
                  <a:cubicBezTo>
                    <a:pt x="818864" y="-66237"/>
                    <a:pt x="1816608" y="194749"/>
                    <a:pt x="2517076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7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4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9" y="3692424"/>
                    <a:pt x="7547515" y="3707378"/>
                    <a:pt x="7726776" y="3723380"/>
                  </a:cubicBezTo>
                  <a:cubicBezTo>
                    <a:pt x="8008239" y="3748812"/>
                    <a:pt x="8286559" y="3779006"/>
                    <a:pt x="8571929" y="3840824"/>
                  </a:cubicBezTo>
                  <a:cubicBezTo>
                    <a:pt x="9039606" y="3942931"/>
                    <a:pt x="9542527" y="4142004"/>
                    <a:pt x="9949244" y="4513860"/>
                  </a:cubicBezTo>
                  <a:cubicBezTo>
                    <a:pt x="9981438" y="4543292"/>
                    <a:pt x="10012680" y="4573486"/>
                    <a:pt x="10043255" y="4604347"/>
                  </a:cubicBezTo>
                  <a:cubicBezTo>
                    <a:pt x="10347484" y="4912291"/>
                    <a:pt x="10576655" y="5284051"/>
                    <a:pt x="10862596" y="5596472"/>
                  </a:cubicBezTo>
                  <a:cubicBezTo>
                    <a:pt x="11176921" y="5940133"/>
                    <a:pt x="11623739" y="6236456"/>
                    <a:pt x="12097036" y="618330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1401C8-D62B-4EDE-91ED-B63B2C82C354}"/>
                </a:ext>
              </a:extLst>
            </p:cNvPr>
            <p:cNvSpPr/>
            <p:nvPr/>
          </p:nvSpPr>
          <p:spPr>
            <a:xfrm>
              <a:off x="19186207" y="6275843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4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4 h 6076245"/>
                <a:gd name="connsiteX10" fmla="*/ 9910382 w 11960256"/>
                <a:gd name="connsiteY10" fmla="*/ 4530555 h 6076245"/>
                <a:gd name="connsiteX11" fmla="*/ 10732199 w 11960256"/>
                <a:gd name="connsiteY11" fmla="*/ 5500962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3"/>
                    <a:pt x="2463927" y="649689"/>
                  </a:cubicBezTo>
                  <a:cubicBezTo>
                    <a:pt x="2999994" y="989732"/>
                    <a:pt x="3391091" y="1347776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2" y="2204074"/>
                    <a:pt x="4717066" y="2574025"/>
                    <a:pt x="5231130" y="2880920"/>
                  </a:cubicBezTo>
                  <a:cubicBezTo>
                    <a:pt x="5369243" y="2963502"/>
                    <a:pt x="5512309" y="3040845"/>
                    <a:pt x="5661374" y="3109044"/>
                  </a:cubicBezTo>
                  <a:cubicBezTo>
                    <a:pt x="6154483" y="3334882"/>
                    <a:pt x="6664834" y="3439848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1"/>
                    <a:pt x="9417272" y="4070879"/>
                    <a:pt x="9817704" y="4440734"/>
                  </a:cubicBezTo>
                  <a:cubicBezTo>
                    <a:pt x="9849421" y="4469976"/>
                    <a:pt x="9880187" y="4499980"/>
                    <a:pt x="9910382" y="4530555"/>
                  </a:cubicBezTo>
                  <a:cubicBezTo>
                    <a:pt x="10211181" y="4835450"/>
                    <a:pt x="10444258" y="5197782"/>
                    <a:pt x="10732199" y="5500962"/>
                  </a:cubicBezTo>
                  <a:cubicBezTo>
                    <a:pt x="11048715" y="5834432"/>
                    <a:pt x="11491913" y="6119325"/>
                    <a:pt x="11960257" y="607084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3261572-D5C1-4123-9C95-CF0FE911823F}"/>
                </a:ext>
              </a:extLst>
            </p:cNvPr>
            <p:cNvSpPr/>
            <p:nvPr/>
          </p:nvSpPr>
          <p:spPr>
            <a:xfrm>
              <a:off x="19263264" y="6415231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7 w 11824049"/>
                <a:gd name="connsiteY1" fmla="*/ 632221 h 5965362"/>
                <a:gd name="connsiteX2" fmla="*/ 3759518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5 w 11824049"/>
                <a:gd name="connsiteY5" fmla="*/ 2917935 h 5965362"/>
                <a:gd name="connsiteX6" fmla="*/ 7078695 w 11824049"/>
                <a:gd name="connsiteY6" fmla="*/ 3355228 h 5965362"/>
                <a:gd name="connsiteX7" fmla="*/ 7593234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8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7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6"/>
                    <a:pt x="2410777" y="632221"/>
                  </a:cubicBezTo>
                  <a:cubicBezTo>
                    <a:pt x="2948464" y="949594"/>
                    <a:pt x="3349943" y="1269538"/>
                    <a:pt x="3759518" y="1619773"/>
                  </a:cubicBezTo>
                  <a:cubicBezTo>
                    <a:pt x="3807238" y="1660635"/>
                    <a:pt x="3855339" y="1701593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7"/>
                    <a:pt x="5495735" y="2849736"/>
                    <a:pt x="5642705" y="2917935"/>
                  </a:cubicBezTo>
                  <a:cubicBezTo>
                    <a:pt x="6128956" y="3143487"/>
                    <a:pt x="6626924" y="3263502"/>
                    <a:pt x="7078695" y="3355228"/>
                  </a:cubicBezTo>
                  <a:cubicBezTo>
                    <a:pt x="7254145" y="3390280"/>
                    <a:pt x="7425024" y="3421332"/>
                    <a:pt x="7593234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8" y="4002357"/>
                    <a:pt x="9686448" y="4370021"/>
                  </a:cubicBezTo>
                  <a:cubicBezTo>
                    <a:pt x="9717595" y="4399073"/>
                    <a:pt x="9748076" y="4428790"/>
                    <a:pt x="9777888" y="4459080"/>
                  </a:cubicBezTo>
                  <a:cubicBezTo>
                    <a:pt x="10075355" y="4761023"/>
                    <a:pt x="10312146" y="5113924"/>
                    <a:pt x="10602277" y="5407866"/>
                  </a:cubicBezTo>
                  <a:cubicBezTo>
                    <a:pt x="10920983" y="5731144"/>
                    <a:pt x="11360467" y="6004702"/>
                    <a:pt x="11824049" y="596069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21819C4-9F2B-4C38-91C2-80CC519920C8}"/>
                </a:ext>
              </a:extLst>
            </p:cNvPr>
            <p:cNvSpPr/>
            <p:nvPr/>
          </p:nvSpPr>
          <p:spPr>
            <a:xfrm>
              <a:off x="19340322" y="6551104"/>
              <a:ext cx="11687174" cy="5858212"/>
            </a:xfrm>
            <a:custGeom>
              <a:avLst/>
              <a:gdLst>
                <a:gd name="connsiteX0" fmla="*/ 0 w 11687174"/>
                <a:gd name="connsiteY0" fmla="*/ 0 h 5858212"/>
                <a:gd name="connsiteX1" fmla="*/ 2357628 w 11687174"/>
                <a:gd name="connsiteY1" fmla="*/ 618363 h 5858212"/>
                <a:gd name="connsiteX2" fmla="*/ 3728085 w 11687174"/>
                <a:gd name="connsiteY2" fmla="*/ 1511808 h 5858212"/>
                <a:gd name="connsiteX3" fmla="*/ 3876103 w 11687174"/>
                <a:gd name="connsiteY3" fmla="*/ 1623251 h 5858212"/>
                <a:gd name="connsiteX4" fmla="*/ 5201412 w 11687174"/>
                <a:gd name="connsiteY4" fmla="*/ 2510219 h 5858212"/>
                <a:gd name="connsiteX5" fmla="*/ 5623846 w 11687174"/>
                <a:gd name="connsiteY5" fmla="*/ 2730437 h 5858212"/>
                <a:gd name="connsiteX6" fmla="*/ 7027641 w 11687174"/>
                <a:gd name="connsiteY6" fmla="*/ 3201638 h 5858212"/>
                <a:gd name="connsiteX7" fmla="*/ 7526179 w 11687174"/>
                <a:gd name="connsiteY7" fmla="*/ 3323273 h 5858212"/>
                <a:gd name="connsiteX8" fmla="*/ 8290274 w 11687174"/>
                <a:gd name="connsiteY8" fmla="*/ 3549015 h 5858212"/>
                <a:gd name="connsiteX9" fmla="*/ 9554718 w 11687174"/>
                <a:gd name="connsiteY9" fmla="*/ 4303014 h 5858212"/>
                <a:gd name="connsiteX10" fmla="*/ 9644919 w 11687174"/>
                <a:gd name="connsiteY10" fmla="*/ 4391406 h 5858212"/>
                <a:gd name="connsiteX11" fmla="*/ 10471785 w 11687174"/>
                <a:gd name="connsiteY11" fmla="*/ 5318475 h 5858212"/>
                <a:gd name="connsiteX12" fmla="*/ 11687175 w 11687174"/>
                <a:gd name="connsiteY12" fmla="*/ 5854256 h 585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4" h="5858212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1"/>
                    <a:pt x="3308699" y="1194911"/>
                    <a:pt x="3728085" y="1511808"/>
                  </a:cubicBezTo>
                  <a:cubicBezTo>
                    <a:pt x="3776948" y="1548765"/>
                    <a:pt x="3826192" y="1585913"/>
                    <a:pt x="3876103" y="1623251"/>
                  </a:cubicBezTo>
                  <a:cubicBezTo>
                    <a:pt x="4253961" y="1904619"/>
                    <a:pt x="4691062" y="2221897"/>
                    <a:pt x="5201412" y="2510219"/>
                  </a:cubicBezTo>
                  <a:cubicBezTo>
                    <a:pt x="5338477" y="2587752"/>
                    <a:pt x="5478875" y="2662428"/>
                    <a:pt x="5623846" y="2730437"/>
                  </a:cubicBezTo>
                  <a:cubicBezTo>
                    <a:pt x="6103334" y="2955798"/>
                    <a:pt x="6588823" y="3090672"/>
                    <a:pt x="7027641" y="3201638"/>
                  </a:cubicBezTo>
                  <a:cubicBezTo>
                    <a:pt x="7197948" y="3244120"/>
                    <a:pt x="7363588" y="3283267"/>
                    <a:pt x="7526179" y="3323273"/>
                  </a:cubicBezTo>
                  <a:cubicBezTo>
                    <a:pt x="7781449" y="3386614"/>
                    <a:pt x="8032624" y="3455099"/>
                    <a:pt x="8290274" y="3549015"/>
                  </a:cubicBezTo>
                  <a:cubicBezTo>
                    <a:pt x="8712803" y="3704177"/>
                    <a:pt x="9166669" y="3937444"/>
                    <a:pt x="9554718" y="4303014"/>
                  </a:cubicBezTo>
                  <a:cubicBezTo>
                    <a:pt x="9585388" y="4331875"/>
                    <a:pt x="9615392" y="4361402"/>
                    <a:pt x="9644919" y="4391406"/>
                  </a:cubicBezTo>
                  <a:cubicBezTo>
                    <a:pt x="9939051" y="4690396"/>
                    <a:pt x="10179653" y="5033772"/>
                    <a:pt x="10471785" y="5318475"/>
                  </a:cubicBezTo>
                  <a:cubicBezTo>
                    <a:pt x="10792777" y="5631561"/>
                    <a:pt x="11228546" y="5893784"/>
                    <a:pt x="11687175" y="585425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4DF4C4-3C3C-48BF-AB61-5CEC6E2623B5}"/>
                </a:ext>
              </a:extLst>
            </p:cNvPr>
            <p:cNvSpPr/>
            <p:nvPr/>
          </p:nvSpPr>
          <p:spPr>
            <a:xfrm>
              <a:off x="19417379" y="6685407"/>
              <a:ext cx="11550776" cy="5752837"/>
            </a:xfrm>
            <a:custGeom>
              <a:avLst/>
              <a:gdLst>
                <a:gd name="connsiteX0" fmla="*/ 0 w 11550776"/>
                <a:gd name="connsiteY0" fmla="*/ 0 h 5752837"/>
                <a:gd name="connsiteX1" fmla="*/ 2304479 w 11550776"/>
                <a:gd name="connsiteY1" fmla="*/ 606171 h 5752837"/>
                <a:gd name="connsiteX2" fmla="*/ 3696748 w 11550776"/>
                <a:gd name="connsiteY2" fmla="*/ 1405509 h 5752837"/>
                <a:gd name="connsiteX3" fmla="*/ 3848195 w 11550776"/>
                <a:gd name="connsiteY3" fmla="*/ 1505426 h 5752837"/>
                <a:gd name="connsiteX4" fmla="*/ 5186648 w 11550776"/>
                <a:gd name="connsiteY4" fmla="*/ 2328386 h 5752837"/>
                <a:gd name="connsiteX5" fmla="*/ 5605177 w 11550776"/>
                <a:gd name="connsiteY5" fmla="*/ 2544699 h 5752837"/>
                <a:gd name="connsiteX6" fmla="*/ 6976873 w 11550776"/>
                <a:gd name="connsiteY6" fmla="*/ 3049905 h 5752837"/>
                <a:gd name="connsiteX7" fmla="*/ 7459504 w 11550776"/>
                <a:gd name="connsiteY7" fmla="*/ 3194971 h 5752837"/>
                <a:gd name="connsiteX8" fmla="*/ 8196548 w 11550776"/>
                <a:gd name="connsiteY8" fmla="*/ 3456908 h 5752837"/>
                <a:gd name="connsiteX9" fmla="*/ 9423368 w 11550776"/>
                <a:gd name="connsiteY9" fmla="*/ 4237863 h 5752837"/>
                <a:gd name="connsiteX10" fmla="*/ 9512332 w 11550776"/>
                <a:gd name="connsiteY10" fmla="*/ 4325493 h 5752837"/>
                <a:gd name="connsiteX11" fmla="*/ 10341674 w 11550776"/>
                <a:gd name="connsiteY11" fmla="*/ 5230844 h 5752837"/>
                <a:gd name="connsiteX12" fmla="*/ 11550777 w 11550776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6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9"/>
                    <a:pt x="3267551" y="1121950"/>
                    <a:pt x="3696748" y="1405509"/>
                  </a:cubicBezTo>
                  <a:cubicBezTo>
                    <a:pt x="3746754" y="1438561"/>
                    <a:pt x="3797236" y="1471898"/>
                    <a:pt x="3848195" y="1505426"/>
                  </a:cubicBezTo>
                  <a:cubicBezTo>
                    <a:pt x="4234815" y="1758315"/>
                    <a:pt x="4678109" y="2049304"/>
                    <a:pt x="5186648" y="2328386"/>
                  </a:cubicBezTo>
                  <a:cubicBezTo>
                    <a:pt x="5323142" y="2403443"/>
                    <a:pt x="5462302" y="2476691"/>
                    <a:pt x="5605177" y="2544699"/>
                  </a:cubicBezTo>
                  <a:cubicBezTo>
                    <a:pt x="6077808" y="2769775"/>
                    <a:pt x="6550914" y="2919603"/>
                    <a:pt x="6976873" y="3049905"/>
                  </a:cubicBezTo>
                  <a:cubicBezTo>
                    <a:pt x="7142131" y="3099816"/>
                    <a:pt x="7302532" y="3146965"/>
                    <a:pt x="7459504" y="3194971"/>
                  </a:cubicBezTo>
                  <a:cubicBezTo>
                    <a:pt x="7706106" y="3270885"/>
                    <a:pt x="7948137" y="3352133"/>
                    <a:pt x="8196548" y="3456908"/>
                  </a:cubicBezTo>
                  <a:cubicBezTo>
                    <a:pt x="8604028" y="3629692"/>
                    <a:pt x="9041606" y="3874389"/>
                    <a:pt x="9423368" y="4237863"/>
                  </a:cubicBezTo>
                  <a:cubicBezTo>
                    <a:pt x="9453562" y="4266629"/>
                    <a:pt x="9483186" y="4295871"/>
                    <a:pt x="9512332" y="4325493"/>
                  </a:cubicBezTo>
                  <a:cubicBezTo>
                    <a:pt x="9803035" y="4621435"/>
                    <a:pt x="10047447" y="4955381"/>
                    <a:pt x="10341674" y="5230844"/>
                  </a:cubicBezTo>
                  <a:cubicBezTo>
                    <a:pt x="10664857" y="5533644"/>
                    <a:pt x="11097006" y="5784533"/>
                    <a:pt x="11550777" y="574957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41AE943-86D3-43B3-BB82-5A859C0C3EF9}"/>
                </a:ext>
              </a:extLst>
            </p:cNvPr>
            <p:cNvSpPr/>
            <p:nvPr/>
          </p:nvSpPr>
          <p:spPr>
            <a:xfrm>
              <a:off x="19494531" y="6819614"/>
              <a:ext cx="11414188" cy="5647405"/>
            </a:xfrm>
            <a:custGeom>
              <a:avLst/>
              <a:gdLst>
                <a:gd name="connsiteX0" fmla="*/ 0 w 11414188"/>
                <a:gd name="connsiteY0" fmla="*/ 0 h 5647405"/>
                <a:gd name="connsiteX1" fmla="*/ 2251329 w 11414188"/>
                <a:gd name="connsiteY1" fmla="*/ 593884 h 5647405"/>
                <a:gd name="connsiteX2" fmla="*/ 3665315 w 11414188"/>
                <a:gd name="connsiteY2" fmla="*/ 1299115 h 5647405"/>
                <a:gd name="connsiteX3" fmla="*/ 3820287 w 11414188"/>
                <a:gd name="connsiteY3" fmla="*/ 1387507 h 5647405"/>
                <a:gd name="connsiteX4" fmla="*/ 5171790 w 11414188"/>
                <a:gd name="connsiteY4" fmla="*/ 2146364 h 5647405"/>
                <a:gd name="connsiteX5" fmla="*/ 5586413 w 11414188"/>
                <a:gd name="connsiteY5" fmla="*/ 2358771 h 5647405"/>
                <a:gd name="connsiteX6" fmla="*/ 6925914 w 11414188"/>
                <a:gd name="connsiteY6" fmla="*/ 2897886 h 5647405"/>
                <a:gd name="connsiteX7" fmla="*/ 7392639 w 11414188"/>
                <a:gd name="connsiteY7" fmla="*/ 3066478 h 5647405"/>
                <a:gd name="connsiteX8" fmla="*/ 8102727 w 11414188"/>
                <a:gd name="connsiteY8" fmla="*/ 3364516 h 5647405"/>
                <a:gd name="connsiteX9" fmla="*/ 9291923 w 11414188"/>
                <a:gd name="connsiteY9" fmla="*/ 4172427 h 5647405"/>
                <a:gd name="connsiteX10" fmla="*/ 9379649 w 11414188"/>
                <a:gd name="connsiteY10" fmla="*/ 4259390 h 5647405"/>
                <a:gd name="connsiteX11" fmla="*/ 10211467 w 11414188"/>
                <a:gd name="connsiteY11" fmla="*/ 5143024 h 5647405"/>
                <a:gd name="connsiteX12" fmla="*/ 11414188 w 11414188"/>
                <a:gd name="connsiteY12" fmla="*/ 5644801 h 564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5">
                  <a:moveTo>
                    <a:pt x="0" y="0"/>
                  </a:moveTo>
                  <a:cubicBezTo>
                    <a:pt x="699326" y="61627"/>
                    <a:pt x="1585436" y="289750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4" y="1328261"/>
                    <a:pt x="3768090" y="1357694"/>
                    <a:pt x="3820287" y="1387507"/>
                  </a:cubicBezTo>
                  <a:cubicBezTo>
                    <a:pt x="4215575" y="1611916"/>
                    <a:pt x="4665155" y="1876615"/>
                    <a:pt x="5171790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6"/>
                    <a:pt x="7241191" y="3010377"/>
                    <a:pt x="7392639" y="3066478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3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8"/>
                    <a:pt x="9915239" y="4876895"/>
                    <a:pt x="10211467" y="5143024"/>
                  </a:cubicBezTo>
                  <a:cubicBezTo>
                    <a:pt x="10536841" y="5435632"/>
                    <a:pt x="10965371" y="5675186"/>
                    <a:pt x="11414188" y="564480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05EE14-7023-464F-BC09-D86EE288717B}"/>
                </a:ext>
              </a:extLst>
            </p:cNvPr>
            <p:cNvSpPr/>
            <p:nvPr/>
          </p:nvSpPr>
          <p:spPr>
            <a:xfrm>
              <a:off x="19571589" y="6953916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79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6 h 5541748"/>
                <a:gd name="connsiteX5" fmla="*/ 5567744 w 11277600"/>
                <a:gd name="connsiteY5" fmla="*/ 2172653 h 5541748"/>
                <a:gd name="connsiteX6" fmla="*/ 6875146 w 11277600"/>
                <a:gd name="connsiteY6" fmla="*/ 2745677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3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0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79" y="581597"/>
                  </a:cubicBezTo>
                  <a:cubicBezTo>
                    <a:pt x="2744343" y="806387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4" y="1465326"/>
                    <a:pt x="4652105" y="1703737"/>
                    <a:pt x="5157026" y="1964246"/>
                  </a:cubicBezTo>
                  <a:cubicBezTo>
                    <a:pt x="5292471" y="2034254"/>
                    <a:pt x="5429060" y="2104834"/>
                    <a:pt x="5567744" y="2172653"/>
                  </a:cubicBezTo>
                  <a:cubicBezTo>
                    <a:pt x="6026753" y="2397252"/>
                    <a:pt x="6475096" y="2576989"/>
                    <a:pt x="6875146" y="2745677"/>
                  </a:cubicBezTo>
                  <a:cubicBezTo>
                    <a:pt x="7030307" y="2810447"/>
                    <a:pt x="7180040" y="2873693"/>
                    <a:pt x="7325868" y="2937796"/>
                  </a:cubicBezTo>
                  <a:cubicBezTo>
                    <a:pt x="7555039" y="3038951"/>
                    <a:pt x="7778877" y="3145822"/>
                    <a:pt x="8008906" y="3271933"/>
                  </a:cubicBezTo>
                  <a:cubicBezTo>
                    <a:pt x="8386381" y="3480054"/>
                    <a:pt x="8791098" y="3747611"/>
                    <a:pt x="9160478" y="4106799"/>
                  </a:cubicBezTo>
                  <a:cubicBezTo>
                    <a:pt x="9189625" y="4135184"/>
                    <a:pt x="9218390" y="4163949"/>
                    <a:pt x="9246870" y="4193001"/>
                  </a:cubicBezTo>
                  <a:cubicBezTo>
                    <a:pt x="9530810" y="4483036"/>
                    <a:pt x="9782841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6A4D09-A95A-46AD-832C-60774DC5CC83}"/>
                </a:ext>
              </a:extLst>
            </p:cNvPr>
            <p:cNvSpPr/>
            <p:nvPr/>
          </p:nvSpPr>
          <p:spPr>
            <a:xfrm>
              <a:off x="19648646" y="7088124"/>
              <a:ext cx="11140820" cy="5436320"/>
            </a:xfrm>
            <a:custGeom>
              <a:avLst/>
              <a:gdLst>
                <a:gd name="connsiteX0" fmla="*/ 0 w 11140820"/>
                <a:gd name="connsiteY0" fmla="*/ 0 h 5436320"/>
                <a:gd name="connsiteX1" fmla="*/ 2144935 w 11140820"/>
                <a:gd name="connsiteY1" fmla="*/ 569309 h 5436320"/>
                <a:gd name="connsiteX2" fmla="*/ 3602546 w 11140820"/>
                <a:gd name="connsiteY2" fmla="*/ 1086231 h 5436320"/>
                <a:gd name="connsiteX3" fmla="*/ 3764375 w 11140820"/>
                <a:gd name="connsiteY3" fmla="*/ 1151573 h 5436320"/>
                <a:gd name="connsiteX4" fmla="*/ 5142072 w 11140820"/>
                <a:gd name="connsiteY4" fmla="*/ 1782223 h 5436320"/>
                <a:gd name="connsiteX5" fmla="*/ 5548885 w 11140820"/>
                <a:gd name="connsiteY5" fmla="*/ 1986724 h 5436320"/>
                <a:gd name="connsiteX6" fmla="*/ 6824092 w 11140820"/>
                <a:gd name="connsiteY6" fmla="*/ 2593658 h 5436320"/>
                <a:gd name="connsiteX7" fmla="*/ 7258907 w 11140820"/>
                <a:gd name="connsiteY7" fmla="*/ 2809209 h 5436320"/>
                <a:gd name="connsiteX8" fmla="*/ 7914895 w 11140820"/>
                <a:gd name="connsiteY8" fmla="*/ 3179445 h 5436320"/>
                <a:gd name="connsiteX9" fmla="*/ 9028843 w 11140820"/>
                <a:gd name="connsiteY9" fmla="*/ 4041362 h 5436320"/>
                <a:gd name="connsiteX10" fmla="*/ 9113996 w 11140820"/>
                <a:gd name="connsiteY10" fmla="*/ 4126897 h 5436320"/>
                <a:gd name="connsiteX11" fmla="*/ 9950768 w 11140820"/>
                <a:gd name="connsiteY11" fmla="*/ 4967193 h 5436320"/>
                <a:gd name="connsiteX12" fmla="*/ 11140821 w 11140820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0" h="5436320">
                  <a:moveTo>
                    <a:pt x="0" y="0"/>
                  </a:moveTo>
                  <a:cubicBezTo>
                    <a:pt x="651510" y="118586"/>
                    <a:pt x="1494759" y="331184"/>
                    <a:pt x="2144935" y="569309"/>
                  </a:cubicBezTo>
                  <a:cubicBezTo>
                    <a:pt x="2693765" y="770287"/>
                    <a:pt x="3143821" y="902780"/>
                    <a:pt x="3602546" y="1086231"/>
                  </a:cubicBezTo>
                  <a:cubicBezTo>
                    <a:pt x="3655981" y="1107662"/>
                    <a:pt x="3709893" y="1129379"/>
                    <a:pt x="3764375" y="1151573"/>
                  </a:cubicBezTo>
                  <a:cubicBezTo>
                    <a:pt x="4177094" y="1318927"/>
                    <a:pt x="4639056" y="1531048"/>
                    <a:pt x="5142072" y="1782223"/>
                  </a:cubicBezTo>
                  <a:cubicBezTo>
                    <a:pt x="5276945" y="1849660"/>
                    <a:pt x="5412295" y="1919002"/>
                    <a:pt x="5548885" y="1986724"/>
                  </a:cubicBezTo>
                  <a:cubicBezTo>
                    <a:pt x="6001131" y="2211133"/>
                    <a:pt x="6436995" y="2405729"/>
                    <a:pt x="6824092" y="2593658"/>
                  </a:cubicBezTo>
                  <a:cubicBezTo>
                    <a:pt x="6974110" y="2665857"/>
                    <a:pt x="7118604" y="2737104"/>
                    <a:pt x="7258907" y="2809209"/>
                  </a:cubicBezTo>
                  <a:cubicBezTo>
                    <a:pt x="7479411" y="2922937"/>
                    <a:pt x="7694200" y="3042571"/>
                    <a:pt x="7914895" y="3179445"/>
                  </a:cubicBezTo>
                  <a:cubicBezTo>
                    <a:pt x="8277320" y="3405187"/>
                    <a:pt x="8665654" y="3684270"/>
                    <a:pt x="9028843" y="4041362"/>
                  </a:cubicBezTo>
                  <a:cubicBezTo>
                    <a:pt x="9057513" y="4069556"/>
                    <a:pt x="9085897" y="4098131"/>
                    <a:pt x="9113996" y="4126897"/>
                  </a:cubicBezTo>
                  <a:cubicBezTo>
                    <a:pt x="9394603" y="4413981"/>
                    <a:pt x="9650444" y="4719447"/>
                    <a:pt x="9950768" y="4967193"/>
                  </a:cubicBezTo>
                  <a:cubicBezTo>
                    <a:pt x="10280619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EF6682-21E8-44E8-9D79-319CC659DF64}"/>
                </a:ext>
              </a:extLst>
            </p:cNvPr>
            <p:cNvSpPr/>
            <p:nvPr/>
          </p:nvSpPr>
          <p:spPr>
            <a:xfrm>
              <a:off x="19725703" y="7222426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1 h 5330967"/>
                <a:gd name="connsiteX5" fmla="*/ 5530120 w 11004423"/>
                <a:gd name="connsiteY5" fmla="*/ 1800892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2 h 5330967"/>
                <a:gd name="connsiteX8" fmla="*/ 7821169 w 11004423"/>
                <a:gd name="connsiteY8" fmla="*/ 3087148 h 5330967"/>
                <a:gd name="connsiteX9" fmla="*/ 8897494 w 11004423"/>
                <a:gd name="connsiteY9" fmla="*/ 3976021 h 5330967"/>
                <a:gd name="connsiteX10" fmla="*/ 8981408 w 11004423"/>
                <a:gd name="connsiteY10" fmla="*/ 4060794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30000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1"/>
                    <a:pt x="3102674" y="829818"/>
                    <a:pt x="3571113" y="979837"/>
                  </a:cubicBezTo>
                  <a:cubicBezTo>
                    <a:pt x="3625692" y="997363"/>
                    <a:pt x="3680746" y="1015270"/>
                    <a:pt x="3736372" y="1033748"/>
                  </a:cubicBezTo>
                  <a:cubicBezTo>
                    <a:pt x="4157758" y="1172623"/>
                    <a:pt x="4626007" y="1358456"/>
                    <a:pt x="5127212" y="1600391"/>
                  </a:cubicBezTo>
                  <a:cubicBezTo>
                    <a:pt x="5261610" y="1665351"/>
                    <a:pt x="5395627" y="1733264"/>
                    <a:pt x="5530120" y="1800892"/>
                  </a:cubicBezTo>
                  <a:cubicBezTo>
                    <a:pt x="5975605" y="2025015"/>
                    <a:pt x="6398990" y="2234660"/>
                    <a:pt x="6773228" y="2441734"/>
                  </a:cubicBezTo>
                  <a:cubicBezTo>
                    <a:pt x="6918198" y="2521363"/>
                    <a:pt x="7057358" y="2600706"/>
                    <a:pt x="7192137" y="2680812"/>
                  </a:cubicBezTo>
                  <a:cubicBezTo>
                    <a:pt x="7403878" y="2807208"/>
                    <a:pt x="7609618" y="2939606"/>
                    <a:pt x="7821169" y="3087148"/>
                  </a:cubicBezTo>
                  <a:cubicBezTo>
                    <a:pt x="8168545" y="3330607"/>
                    <a:pt x="8540591" y="3621024"/>
                    <a:pt x="8897494" y="3976021"/>
                  </a:cubicBezTo>
                  <a:cubicBezTo>
                    <a:pt x="8925687" y="4004024"/>
                    <a:pt x="8953595" y="4032313"/>
                    <a:pt x="8981408" y="4060794"/>
                  </a:cubicBezTo>
                  <a:cubicBezTo>
                    <a:pt x="9258585" y="4344829"/>
                    <a:pt x="9518237" y="4640961"/>
                    <a:pt x="9820656" y="4879372"/>
                  </a:cubicBezTo>
                  <a:cubicBezTo>
                    <a:pt x="10152697" y="5141405"/>
                    <a:pt x="10570179" y="5346859"/>
                    <a:pt x="11004423" y="533000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C4E5D6F-5EC9-4434-A322-FDFD448EA66A}"/>
                </a:ext>
              </a:extLst>
            </p:cNvPr>
            <p:cNvSpPr/>
            <p:nvPr/>
          </p:nvSpPr>
          <p:spPr>
            <a:xfrm>
              <a:off x="19802760" y="7356728"/>
              <a:ext cx="10867739" cy="5225777"/>
            </a:xfrm>
            <a:custGeom>
              <a:avLst/>
              <a:gdLst>
                <a:gd name="connsiteX0" fmla="*/ 0 w 10867739"/>
                <a:gd name="connsiteY0" fmla="*/ 0 h 5225777"/>
                <a:gd name="connsiteX1" fmla="*/ 2038636 w 10867739"/>
                <a:gd name="connsiteY1" fmla="*/ 544735 h 5225777"/>
                <a:gd name="connsiteX2" fmla="*/ 3539776 w 10867739"/>
                <a:gd name="connsiteY2" fmla="*/ 873443 h 5225777"/>
                <a:gd name="connsiteX3" fmla="*/ 3708464 w 10867739"/>
                <a:gd name="connsiteY3" fmla="*/ 915829 h 5225777"/>
                <a:gd name="connsiteX4" fmla="*/ 5112354 w 10867739"/>
                <a:gd name="connsiteY4" fmla="*/ 1418368 h 5225777"/>
                <a:gd name="connsiteX5" fmla="*/ 5511356 w 10867739"/>
                <a:gd name="connsiteY5" fmla="*/ 1614964 h 5225777"/>
                <a:gd name="connsiteX6" fmla="*/ 6722269 w 10867739"/>
                <a:gd name="connsiteY6" fmla="*/ 2289810 h 5225777"/>
                <a:gd name="connsiteX7" fmla="*/ 7125176 w 10867739"/>
                <a:gd name="connsiteY7" fmla="*/ 2552319 h 5225777"/>
                <a:gd name="connsiteX8" fmla="*/ 7727157 w 10867739"/>
                <a:gd name="connsiteY8" fmla="*/ 2994756 h 5225777"/>
                <a:gd name="connsiteX9" fmla="*/ 8765857 w 10867739"/>
                <a:gd name="connsiteY9" fmla="*/ 3910584 h 5225777"/>
                <a:gd name="connsiteX10" fmla="*/ 8848535 w 10867739"/>
                <a:gd name="connsiteY10" fmla="*/ 3994690 h 5225777"/>
                <a:gd name="connsiteX11" fmla="*/ 9690354 w 10867739"/>
                <a:gd name="connsiteY11" fmla="*/ 4791551 h 5225777"/>
                <a:gd name="connsiteX12" fmla="*/ 10867739 w 10867739"/>
                <a:gd name="connsiteY12" fmla="*/ 5225225 h 522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7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4" y="901160"/>
                    <a:pt x="3708464" y="915829"/>
                  </a:cubicBezTo>
                  <a:cubicBezTo>
                    <a:pt x="4138613" y="1026224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9"/>
                    <a:pt x="6996018" y="2464213"/>
                    <a:pt x="7125176" y="2552319"/>
                  </a:cubicBezTo>
                  <a:cubicBezTo>
                    <a:pt x="7328250" y="2691289"/>
                    <a:pt x="7524846" y="2836450"/>
                    <a:pt x="7727157" y="2994756"/>
                  </a:cubicBezTo>
                  <a:cubicBezTo>
                    <a:pt x="8059484" y="3255836"/>
                    <a:pt x="8415147" y="3557683"/>
                    <a:pt x="8765857" y="3910584"/>
                  </a:cubicBezTo>
                  <a:cubicBezTo>
                    <a:pt x="8793575" y="3938398"/>
                    <a:pt x="8821103" y="3966496"/>
                    <a:pt x="8848535" y="3994690"/>
                  </a:cubicBezTo>
                  <a:cubicBezTo>
                    <a:pt x="9122378" y="4275773"/>
                    <a:pt x="9385840" y="4562380"/>
                    <a:pt x="9690354" y="4791551"/>
                  </a:cubicBezTo>
                  <a:cubicBezTo>
                    <a:pt x="10024586" y="5043392"/>
                    <a:pt x="10438448" y="5237512"/>
                    <a:pt x="10867739" y="5225225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FF02A54-4366-41D7-ACDE-E06A082C8E15}"/>
                </a:ext>
              </a:extLst>
            </p:cNvPr>
            <p:cNvSpPr/>
            <p:nvPr/>
          </p:nvSpPr>
          <p:spPr>
            <a:xfrm>
              <a:off x="19879817" y="7490936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9 w 10731341"/>
                <a:gd name="connsiteY2" fmla="*/ 767048 h 5120589"/>
                <a:gd name="connsiteX3" fmla="*/ 3680556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2 w 10731341"/>
                <a:gd name="connsiteY5" fmla="*/ 1429036 h 5120589"/>
                <a:gd name="connsiteX6" fmla="*/ 6671406 w 10731341"/>
                <a:gd name="connsiteY6" fmla="*/ 2137791 h 5120589"/>
                <a:gd name="connsiteX7" fmla="*/ 7058407 w 10731341"/>
                <a:gd name="connsiteY7" fmla="*/ 2423827 h 5120589"/>
                <a:gd name="connsiteX8" fmla="*/ 7633431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7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1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1"/>
                    <a:pt x="3020187" y="683705"/>
                    <a:pt x="3508439" y="767048"/>
                  </a:cubicBezTo>
                  <a:cubicBezTo>
                    <a:pt x="3565303" y="776764"/>
                    <a:pt x="3622644" y="787051"/>
                    <a:pt x="3680556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5" y="1296257"/>
                    <a:pt x="5362194" y="1361504"/>
                    <a:pt x="5492592" y="1429036"/>
                  </a:cubicBezTo>
                  <a:cubicBezTo>
                    <a:pt x="5924455" y="1652683"/>
                    <a:pt x="6322981" y="1892141"/>
                    <a:pt x="6671406" y="2137791"/>
                  </a:cubicBezTo>
                  <a:cubicBezTo>
                    <a:pt x="6806279" y="2232279"/>
                    <a:pt x="6934772" y="2327720"/>
                    <a:pt x="7058407" y="2423827"/>
                  </a:cubicBezTo>
                  <a:cubicBezTo>
                    <a:pt x="7252717" y="2575465"/>
                    <a:pt x="7440264" y="2733389"/>
                    <a:pt x="7633431" y="2902458"/>
                  </a:cubicBezTo>
                  <a:cubicBezTo>
                    <a:pt x="7950708" y="3181159"/>
                    <a:pt x="8289988" y="3494532"/>
                    <a:pt x="8634508" y="3845243"/>
                  </a:cubicBezTo>
                  <a:cubicBezTo>
                    <a:pt x="8661749" y="3872960"/>
                    <a:pt x="8688800" y="3900773"/>
                    <a:pt x="8715947" y="3928586"/>
                  </a:cubicBezTo>
                  <a:cubicBezTo>
                    <a:pt x="8986456" y="4206716"/>
                    <a:pt x="9253728" y="4483799"/>
                    <a:pt x="9560242" y="4703731"/>
                  </a:cubicBezTo>
                  <a:cubicBezTo>
                    <a:pt x="9896761" y="4945380"/>
                    <a:pt x="10306812" y="5128070"/>
                    <a:pt x="10731341" y="5120355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8AE052-2770-4FF0-88D9-E75E65EE17E3}"/>
                </a:ext>
              </a:extLst>
            </p:cNvPr>
            <p:cNvSpPr/>
            <p:nvPr/>
          </p:nvSpPr>
          <p:spPr>
            <a:xfrm>
              <a:off x="19956970" y="7625238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5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40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8 h 5015529"/>
                <a:gd name="connsiteX11" fmla="*/ 9429845 w 10594562"/>
                <a:gd name="connsiteY11" fmla="*/ 4615910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6"/>
                    <a:pt x="5082635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7" y="1720882"/>
                    <a:pt x="6620447" y="1985677"/>
                  </a:cubicBezTo>
                  <a:cubicBezTo>
                    <a:pt x="6750273" y="2087594"/>
                    <a:pt x="6873526" y="2191036"/>
                    <a:pt x="6991541" y="2295240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8"/>
                  </a:cubicBezTo>
                  <a:cubicBezTo>
                    <a:pt x="8850154" y="4137470"/>
                    <a:pt x="9121235" y="4405217"/>
                    <a:pt x="9429845" y="4615910"/>
                  </a:cubicBezTo>
                  <a:cubicBezTo>
                    <a:pt x="9768555" y="4847368"/>
                    <a:pt x="10174986" y="5018723"/>
                    <a:pt x="10594562" y="501548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03EB2E-0F9B-46CD-A00C-EBE39AD6B367}"/>
                </a:ext>
              </a:extLst>
            </p:cNvPr>
            <p:cNvSpPr/>
            <p:nvPr/>
          </p:nvSpPr>
          <p:spPr>
            <a:xfrm>
              <a:off x="20034027" y="7759446"/>
              <a:ext cx="10457973" cy="4910613"/>
            </a:xfrm>
            <a:custGeom>
              <a:avLst/>
              <a:gdLst>
                <a:gd name="connsiteX0" fmla="*/ 0 w 10457973"/>
                <a:gd name="connsiteY0" fmla="*/ 0 h 4910613"/>
                <a:gd name="connsiteX1" fmla="*/ 1879187 w 10457973"/>
                <a:gd name="connsiteY1" fmla="*/ 507873 h 4910613"/>
                <a:gd name="connsiteX2" fmla="*/ 3445669 w 10457973"/>
                <a:gd name="connsiteY2" fmla="*/ 554260 h 4910613"/>
                <a:gd name="connsiteX3" fmla="*/ 3624643 w 10457973"/>
                <a:gd name="connsiteY3" fmla="*/ 562165 h 4910613"/>
                <a:gd name="connsiteX4" fmla="*/ 5067776 w 10457973"/>
                <a:gd name="connsiteY4" fmla="*/ 872490 h 4910613"/>
                <a:gd name="connsiteX5" fmla="*/ 5455063 w 10457973"/>
                <a:gd name="connsiteY5" fmla="*/ 1057275 h 4910613"/>
                <a:gd name="connsiteX6" fmla="*/ 6569584 w 10457973"/>
                <a:gd name="connsiteY6" fmla="*/ 1833848 h 4910613"/>
                <a:gd name="connsiteX7" fmla="*/ 6924676 w 10457973"/>
                <a:gd name="connsiteY7" fmla="*/ 2166842 h 4910613"/>
                <a:gd name="connsiteX8" fmla="*/ 7445598 w 10457973"/>
                <a:gd name="connsiteY8" fmla="*/ 2717673 h 4910613"/>
                <a:gd name="connsiteX9" fmla="*/ 8371427 w 10457973"/>
                <a:gd name="connsiteY9" fmla="*/ 3714369 h 4910613"/>
                <a:gd name="connsiteX10" fmla="*/ 8450294 w 10457973"/>
                <a:gd name="connsiteY10" fmla="*/ 3796284 h 4910613"/>
                <a:gd name="connsiteX11" fmla="*/ 9299543 w 10457973"/>
                <a:gd name="connsiteY11" fmla="*/ 4528090 h 4910613"/>
                <a:gd name="connsiteX12" fmla="*/ 10457974 w 10457973"/>
                <a:gd name="connsiteY12" fmla="*/ 4910614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3" h="4910613">
                  <a:moveTo>
                    <a:pt x="0" y="0"/>
                  </a:moveTo>
                  <a:cubicBezTo>
                    <a:pt x="531971" y="260890"/>
                    <a:pt x="1269873" y="426625"/>
                    <a:pt x="1879187" y="507873"/>
                  </a:cubicBezTo>
                  <a:cubicBezTo>
                    <a:pt x="2442115" y="582930"/>
                    <a:pt x="2937796" y="537591"/>
                    <a:pt x="3445669" y="554260"/>
                  </a:cubicBezTo>
                  <a:cubicBezTo>
                    <a:pt x="3504819" y="556165"/>
                    <a:pt x="3564446" y="558736"/>
                    <a:pt x="3624643" y="562165"/>
                  </a:cubicBezTo>
                  <a:cubicBezTo>
                    <a:pt x="4080891" y="587026"/>
                    <a:pt x="4574096" y="667607"/>
                    <a:pt x="5067776" y="872490"/>
                  </a:cubicBezTo>
                  <a:cubicBezTo>
                    <a:pt x="5199983" y="927449"/>
                    <a:pt x="5328857" y="989933"/>
                    <a:pt x="5455063" y="1057275"/>
                  </a:cubicBezTo>
                  <a:cubicBezTo>
                    <a:pt x="5873306" y="1280446"/>
                    <a:pt x="6246972" y="1549813"/>
                    <a:pt x="6569584" y="1833848"/>
                  </a:cubicBezTo>
                  <a:cubicBezTo>
                    <a:pt x="6694265" y="1943195"/>
                    <a:pt x="6812280" y="2054733"/>
                    <a:pt x="6924676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7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3"/>
                    <a:pt x="8450294" y="3796284"/>
                  </a:cubicBezTo>
                  <a:cubicBezTo>
                    <a:pt x="8714042" y="4068413"/>
                    <a:pt x="8988933" y="4326636"/>
                    <a:pt x="9299543" y="4528090"/>
                  </a:cubicBezTo>
                  <a:cubicBezTo>
                    <a:pt x="9640444" y="4749356"/>
                    <a:pt x="10043255" y="4909376"/>
                    <a:pt x="10457974" y="491061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D51DB9-E9D4-407A-89B6-2A58C19FF031}"/>
                </a:ext>
              </a:extLst>
            </p:cNvPr>
            <p:cNvSpPr/>
            <p:nvPr/>
          </p:nvSpPr>
          <p:spPr>
            <a:xfrm>
              <a:off x="20111084" y="7893748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6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8 w 10321385"/>
                <a:gd name="connsiteY4" fmla="*/ 690372 h 4805553"/>
                <a:gd name="connsiteX5" fmla="*/ 5436299 w 10321385"/>
                <a:gd name="connsiteY5" fmla="*/ 871157 h 4805553"/>
                <a:gd name="connsiteX6" fmla="*/ 6518625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2 w 10321385"/>
                <a:gd name="connsiteY9" fmla="*/ 3648837 h 4805553"/>
                <a:gd name="connsiteX10" fmla="*/ 8317611 w 10321385"/>
                <a:gd name="connsiteY10" fmla="*/ 3729990 h 4805553"/>
                <a:gd name="connsiteX11" fmla="*/ 9169337 w 10321385"/>
                <a:gd name="connsiteY11" fmla="*/ 4440079 h 4805553"/>
                <a:gd name="connsiteX12" fmla="*/ 10321385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6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5" y="440531"/>
                    <a:pt x="4561047" y="494824"/>
                    <a:pt x="5052918" y="690372"/>
                  </a:cubicBezTo>
                  <a:cubicBezTo>
                    <a:pt x="5184648" y="742760"/>
                    <a:pt x="5312188" y="804005"/>
                    <a:pt x="5436299" y="871157"/>
                  </a:cubicBezTo>
                  <a:cubicBezTo>
                    <a:pt x="5847778" y="1094042"/>
                    <a:pt x="6208967" y="1378363"/>
                    <a:pt x="6518625" y="1681734"/>
                  </a:cubicBezTo>
                  <a:cubicBezTo>
                    <a:pt x="6638258" y="1798511"/>
                    <a:pt x="6750940" y="1918049"/>
                    <a:pt x="6857810" y="2038255"/>
                  </a:cubicBezTo>
                  <a:cubicBezTo>
                    <a:pt x="7026022" y="2227707"/>
                    <a:pt x="7186232" y="2424017"/>
                    <a:pt x="7351776" y="2625185"/>
                  </a:cubicBezTo>
                  <a:cubicBezTo>
                    <a:pt x="7623906" y="2956941"/>
                    <a:pt x="7914133" y="3304508"/>
                    <a:pt x="8239982" y="3648837"/>
                  </a:cubicBezTo>
                  <a:cubicBezTo>
                    <a:pt x="8265700" y="3675983"/>
                    <a:pt x="8291513" y="3703035"/>
                    <a:pt x="8317611" y="3729990"/>
                  </a:cubicBezTo>
                  <a:cubicBezTo>
                    <a:pt x="8577929" y="3999166"/>
                    <a:pt x="8856631" y="4247865"/>
                    <a:pt x="9169337" y="4440079"/>
                  </a:cubicBezTo>
                  <a:cubicBezTo>
                    <a:pt x="9512427" y="4651153"/>
                    <a:pt x="9911620" y="4799743"/>
                    <a:pt x="10321385" y="480555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00AD013-57F4-49F9-A0DB-39952B24B0FC}"/>
                </a:ext>
              </a:extLst>
            </p:cNvPr>
            <p:cNvSpPr/>
            <p:nvPr/>
          </p:nvSpPr>
          <p:spPr>
            <a:xfrm>
              <a:off x="20188142" y="8028050"/>
              <a:ext cx="10184892" cy="4700777"/>
            </a:xfrm>
            <a:custGeom>
              <a:avLst/>
              <a:gdLst>
                <a:gd name="connsiteX0" fmla="*/ 0 w 10184892"/>
                <a:gd name="connsiteY0" fmla="*/ 0 h 4700777"/>
                <a:gd name="connsiteX1" fmla="*/ 1772888 w 10184892"/>
                <a:gd name="connsiteY1" fmla="*/ 483298 h 4700777"/>
                <a:gd name="connsiteX2" fmla="*/ 3382899 w 10184892"/>
                <a:gd name="connsiteY2" fmla="*/ 341376 h 4700777"/>
                <a:gd name="connsiteX3" fmla="*/ 3568732 w 10184892"/>
                <a:gd name="connsiteY3" fmla="*/ 326231 h 4700777"/>
                <a:gd name="connsiteX4" fmla="*/ 5038059 w 10184892"/>
                <a:gd name="connsiteY4" fmla="*/ 508349 h 4700777"/>
                <a:gd name="connsiteX5" fmla="*/ 5417535 w 10184892"/>
                <a:gd name="connsiteY5" fmla="*/ 685229 h 4700777"/>
                <a:gd name="connsiteX6" fmla="*/ 6467761 w 10184892"/>
                <a:gd name="connsiteY6" fmla="*/ 1529715 h 4700777"/>
                <a:gd name="connsiteX7" fmla="*/ 6791039 w 10184892"/>
                <a:gd name="connsiteY7" fmla="*/ 1909668 h 4700777"/>
                <a:gd name="connsiteX8" fmla="*/ 7257955 w 10184892"/>
                <a:gd name="connsiteY8" fmla="*/ 2532698 h 4700777"/>
                <a:gd name="connsiteX9" fmla="*/ 8108538 w 10184892"/>
                <a:gd name="connsiteY9" fmla="*/ 3583400 h 4700777"/>
                <a:gd name="connsiteX10" fmla="*/ 8184929 w 10184892"/>
                <a:gd name="connsiteY10" fmla="*/ 3663887 h 4700777"/>
                <a:gd name="connsiteX11" fmla="*/ 9039130 w 10184892"/>
                <a:gd name="connsiteY11" fmla="*/ 4352259 h 4700777"/>
                <a:gd name="connsiteX12" fmla="*/ 10184892 w 10184892"/>
                <a:gd name="connsiteY12" fmla="*/ 4700778 h 47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7">
                  <a:moveTo>
                    <a:pt x="0" y="0"/>
                  </a:moveTo>
                  <a:cubicBezTo>
                    <a:pt x="484156" y="317849"/>
                    <a:pt x="1179100" y="461201"/>
                    <a:pt x="1772888" y="483298"/>
                  </a:cubicBezTo>
                  <a:cubicBezTo>
                    <a:pt x="2340960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2" y="322136"/>
                    <a:pt x="5038059" y="508349"/>
                  </a:cubicBezTo>
                  <a:cubicBezTo>
                    <a:pt x="5169217" y="558260"/>
                    <a:pt x="5295519" y="618077"/>
                    <a:pt x="5417535" y="685229"/>
                  </a:cubicBezTo>
                  <a:cubicBezTo>
                    <a:pt x="5822156" y="907923"/>
                    <a:pt x="6170962" y="1207198"/>
                    <a:pt x="6467761" y="1529715"/>
                  </a:cubicBezTo>
                  <a:cubicBezTo>
                    <a:pt x="6582347" y="1653826"/>
                    <a:pt x="6689693" y="1781556"/>
                    <a:pt x="6791039" y="1909668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4"/>
                    <a:pt x="7788878" y="3241167"/>
                    <a:pt x="8108538" y="3583400"/>
                  </a:cubicBezTo>
                  <a:cubicBezTo>
                    <a:pt x="8133779" y="3610356"/>
                    <a:pt x="8159210" y="3637217"/>
                    <a:pt x="8184929" y="3663887"/>
                  </a:cubicBezTo>
                  <a:cubicBezTo>
                    <a:pt x="8441913" y="3930111"/>
                    <a:pt x="8724423" y="4169378"/>
                    <a:pt x="9039130" y="4352259"/>
                  </a:cubicBezTo>
                  <a:cubicBezTo>
                    <a:pt x="9384506" y="4553045"/>
                    <a:pt x="9779889" y="4690396"/>
                    <a:pt x="10184892" y="470077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028723-C0E5-4812-AFE7-9F2AF1B844B3}"/>
                </a:ext>
              </a:extLst>
            </p:cNvPr>
            <p:cNvSpPr/>
            <p:nvPr/>
          </p:nvSpPr>
          <p:spPr>
            <a:xfrm>
              <a:off x="20265199" y="8162258"/>
              <a:ext cx="10048303" cy="4596003"/>
            </a:xfrm>
            <a:custGeom>
              <a:avLst/>
              <a:gdLst>
                <a:gd name="connsiteX0" fmla="*/ 0 w 10048303"/>
                <a:gd name="connsiteY0" fmla="*/ 0 h 4596003"/>
                <a:gd name="connsiteX1" fmla="*/ 1719739 w 10048303"/>
                <a:gd name="connsiteY1" fmla="*/ 471011 h 4596003"/>
                <a:gd name="connsiteX2" fmla="*/ 3351562 w 10048303"/>
                <a:gd name="connsiteY2" fmla="*/ 234982 h 4596003"/>
                <a:gd name="connsiteX3" fmla="*/ 3540824 w 10048303"/>
                <a:gd name="connsiteY3" fmla="*/ 208312 h 4596003"/>
                <a:gd name="connsiteX4" fmla="*/ 5023294 w 10048303"/>
                <a:gd name="connsiteY4" fmla="*/ 326327 h 4596003"/>
                <a:gd name="connsiteX5" fmla="*/ 5398865 w 10048303"/>
                <a:gd name="connsiteY5" fmla="*/ 499301 h 4596003"/>
                <a:gd name="connsiteX6" fmla="*/ 6416898 w 10048303"/>
                <a:gd name="connsiteY6" fmla="*/ 1377696 h 4596003"/>
                <a:gd name="connsiteX7" fmla="*/ 6724174 w 10048303"/>
                <a:gd name="connsiteY7" fmla="*/ 1781175 h 4596003"/>
                <a:gd name="connsiteX8" fmla="*/ 7164133 w 10048303"/>
                <a:gd name="connsiteY8" fmla="*/ 2440401 h 4596003"/>
                <a:gd name="connsiteX9" fmla="*/ 7977092 w 10048303"/>
                <a:gd name="connsiteY9" fmla="*/ 3518059 h 4596003"/>
                <a:gd name="connsiteX10" fmla="*/ 8052244 w 10048303"/>
                <a:gd name="connsiteY10" fmla="*/ 3597783 h 4596003"/>
                <a:gd name="connsiteX11" fmla="*/ 8908923 w 10048303"/>
                <a:gd name="connsiteY11" fmla="*/ 4264534 h 4596003"/>
                <a:gd name="connsiteX12" fmla="*/ 10048304 w 10048303"/>
                <a:gd name="connsiteY12" fmla="*/ 4596003 h 459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3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6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70" y="147733"/>
                    <a:pt x="4535139" y="149447"/>
                    <a:pt x="5023294" y="326327"/>
                  </a:cubicBezTo>
                  <a:cubicBezTo>
                    <a:pt x="5153883" y="373666"/>
                    <a:pt x="5278946" y="432245"/>
                    <a:pt x="5398865" y="499301"/>
                  </a:cubicBezTo>
                  <a:cubicBezTo>
                    <a:pt x="5796725" y="721709"/>
                    <a:pt x="6133052" y="1035939"/>
                    <a:pt x="6416898" y="1377696"/>
                  </a:cubicBezTo>
                  <a:cubicBezTo>
                    <a:pt x="6526435" y="1509236"/>
                    <a:pt x="6628447" y="1644968"/>
                    <a:pt x="6724174" y="1781175"/>
                  </a:cubicBezTo>
                  <a:cubicBezTo>
                    <a:pt x="6874954" y="1995868"/>
                    <a:pt x="7017068" y="2217706"/>
                    <a:pt x="7164133" y="2440401"/>
                  </a:cubicBezTo>
                  <a:cubicBezTo>
                    <a:pt x="7406259" y="2807494"/>
                    <a:pt x="7663720" y="3177921"/>
                    <a:pt x="7977092" y="3518059"/>
                  </a:cubicBezTo>
                  <a:cubicBezTo>
                    <a:pt x="8001762" y="3544919"/>
                    <a:pt x="8026813" y="3571494"/>
                    <a:pt x="8052244" y="3597783"/>
                  </a:cubicBezTo>
                  <a:cubicBezTo>
                    <a:pt x="8305800" y="3860959"/>
                    <a:pt x="8592121" y="4090797"/>
                    <a:pt x="8908923" y="4264534"/>
                  </a:cubicBezTo>
                  <a:cubicBezTo>
                    <a:pt x="9256490" y="4455128"/>
                    <a:pt x="9648254" y="4581144"/>
                    <a:pt x="10048304" y="459600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D299997-24E6-49E6-A28F-0F3CB9AFF75C}"/>
                </a:ext>
              </a:extLst>
            </p:cNvPr>
            <p:cNvSpPr/>
            <p:nvPr/>
          </p:nvSpPr>
          <p:spPr>
            <a:xfrm>
              <a:off x="20342256" y="8296560"/>
              <a:ext cx="9911620" cy="4491132"/>
            </a:xfrm>
            <a:custGeom>
              <a:avLst/>
              <a:gdLst>
                <a:gd name="connsiteX0" fmla="*/ 0 w 9911620"/>
                <a:gd name="connsiteY0" fmla="*/ 0 h 4491132"/>
                <a:gd name="connsiteX1" fmla="*/ 1666590 w 9911620"/>
                <a:gd name="connsiteY1" fmla="*/ 458724 h 4491132"/>
                <a:gd name="connsiteX2" fmla="*/ 3320129 w 9911620"/>
                <a:gd name="connsiteY2" fmla="*/ 128588 h 4491132"/>
                <a:gd name="connsiteX3" fmla="*/ 3512820 w 9911620"/>
                <a:gd name="connsiteY3" fmla="*/ 90488 h 4491132"/>
                <a:gd name="connsiteX4" fmla="*/ 5008340 w 9911620"/>
                <a:gd name="connsiteY4" fmla="*/ 144399 h 4491132"/>
                <a:gd name="connsiteX5" fmla="*/ 5380006 w 9911620"/>
                <a:gd name="connsiteY5" fmla="*/ 313372 h 4491132"/>
                <a:gd name="connsiteX6" fmla="*/ 6365939 w 9911620"/>
                <a:gd name="connsiteY6" fmla="*/ 1225677 h 4491132"/>
                <a:gd name="connsiteX7" fmla="*/ 6657308 w 9911620"/>
                <a:gd name="connsiteY7" fmla="*/ 1652683 h 4491132"/>
                <a:gd name="connsiteX8" fmla="*/ 7070217 w 9911620"/>
                <a:gd name="connsiteY8" fmla="*/ 2348008 h 4491132"/>
                <a:gd name="connsiteX9" fmla="*/ 7845552 w 9911620"/>
                <a:gd name="connsiteY9" fmla="*/ 3452622 h 4491132"/>
                <a:gd name="connsiteX10" fmla="*/ 7919371 w 9911620"/>
                <a:gd name="connsiteY10" fmla="*/ 3531680 h 4491132"/>
                <a:gd name="connsiteX11" fmla="*/ 8778526 w 9911620"/>
                <a:gd name="connsiteY11" fmla="*/ 4176713 h 4491132"/>
                <a:gd name="connsiteX12" fmla="*/ 9911620 w 9911620"/>
                <a:gd name="connsiteY12" fmla="*/ 4491133 h 449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2">
                  <a:moveTo>
                    <a:pt x="0" y="0"/>
                  </a:moveTo>
                  <a:cubicBezTo>
                    <a:pt x="436340" y="374809"/>
                    <a:pt x="1086898" y="494157"/>
                    <a:pt x="1666590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3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2"/>
                  </a:cubicBezTo>
                  <a:cubicBezTo>
                    <a:pt x="5771008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79"/>
                    <a:pt x="6657308" y="1652683"/>
                  </a:cubicBezTo>
                  <a:cubicBezTo>
                    <a:pt x="6799422" y="1880044"/>
                    <a:pt x="6932390" y="2114645"/>
                    <a:pt x="7070217" y="2348008"/>
                  </a:cubicBezTo>
                  <a:cubicBezTo>
                    <a:pt x="7297294" y="2732723"/>
                    <a:pt x="7538371" y="3114580"/>
                    <a:pt x="7845552" y="3452622"/>
                  </a:cubicBezTo>
                  <a:cubicBezTo>
                    <a:pt x="7869746" y="3479292"/>
                    <a:pt x="7894415" y="3505581"/>
                    <a:pt x="7919371" y="3531680"/>
                  </a:cubicBezTo>
                  <a:cubicBezTo>
                    <a:pt x="8169593" y="3791903"/>
                    <a:pt x="8459724" y="4012216"/>
                    <a:pt x="8778526" y="4176713"/>
                  </a:cubicBezTo>
                  <a:cubicBezTo>
                    <a:pt x="9128284" y="4357116"/>
                    <a:pt x="9516428" y="4471702"/>
                    <a:pt x="9911620" y="449113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EA11A7-878B-4DF8-A41C-6A8B604ACA9B}"/>
                </a:ext>
              </a:extLst>
            </p:cNvPr>
            <p:cNvSpPr/>
            <p:nvPr/>
          </p:nvSpPr>
          <p:spPr>
            <a:xfrm>
              <a:off x="20419314" y="8293521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9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8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2" y="540535"/>
                    <a:pt x="1040130" y="647405"/>
                    <a:pt x="1613440" y="583683"/>
                  </a:cubicBezTo>
                  <a:cubicBezTo>
                    <a:pt x="2186750" y="519961"/>
                    <a:pt x="2731865" y="309554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4" y="336605"/>
                    <a:pt x="6220016" y="994782"/>
                    <a:pt x="6590539" y="1661342"/>
                  </a:cubicBezTo>
                  <a:cubicBezTo>
                    <a:pt x="6961156" y="2327997"/>
                    <a:pt x="7258621" y="3052373"/>
                    <a:pt x="7786688" y="3602632"/>
                  </a:cubicBezTo>
                  <a:cubicBezTo>
                    <a:pt x="8304276" y="4142033"/>
                    <a:pt x="9028938" y="4477599"/>
                    <a:pt x="9775127" y="452331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86" name="Graphic 24">
            <a:extLst>
              <a:ext uri="{FF2B5EF4-FFF2-40B4-BE49-F238E27FC236}">
                <a16:creationId xmlns:a16="http://schemas.microsoft.com/office/drawing/2014/main" id="{5938C173-C487-4BCD-B8AC-3B6420023E46}"/>
              </a:ext>
            </a:extLst>
          </p:cNvPr>
          <p:cNvGrpSpPr/>
          <p:nvPr userDrawn="1"/>
        </p:nvGrpSpPr>
        <p:grpSpPr>
          <a:xfrm flipH="1" flipV="1">
            <a:off x="14615074" y="-12063112"/>
            <a:ext cx="58934871" cy="35433000"/>
            <a:chOff x="15241428" y="8669099"/>
            <a:chExt cx="13326141" cy="8011461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4C1638-32FF-4503-823C-913FCF8A1436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D574D15-3BE3-404B-B9F5-F81A624228FC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9C3DF7A-E1D4-4A11-BABB-D99A3F4D6FCD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262FC2B-2F4D-48DD-8153-D27DCF76B0EB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7E7A473-A259-4EA6-8A31-187A1F1069B3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D8CCB7D-9472-42DA-B3AB-9DEEA8E409F9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12A290B-C7EE-42F2-9665-2CE429A7496D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282F315-0C83-47C5-95E8-0FDCC5D6EF5B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9E822C1-9FA8-456E-9A12-2AC18E30F0D6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1786CF6-5624-4C31-8A39-3219A75BC7D2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026D66A-54B3-4F22-800C-4EC00B67BB07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A659F92-AD8D-4418-B97E-52589DBD3189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B42796-5643-4073-AE06-3629E96B61A2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BBEEB2D-DF4B-4A05-AFF2-14D9DCA91157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E393118-EA23-438C-A946-8723A2A91D38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90F3DE-9D0C-4DF1-8FCB-943D5C5817B1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3978E59-BFF3-4E29-A3CC-08E15E4B4F7C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CC15B99-3D21-49F6-A80F-821F0D6926A4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DC061A-8900-43CD-95A2-4E03959C0E29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C59B73-65AB-48D2-8461-2B361B62C3E7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C1608BB-59C3-4A76-9174-95BA4F64E5B9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24AA072-32BF-44C9-B759-D77BFFFCA149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DCE348A-8937-4BCF-A9EF-8E362DD8B817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EC1415F-E0AC-4FCC-8420-3F2055A2CB3A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C3AC275-3BD3-4EEF-AB35-7398BEDDE225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01714D7-C80F-4CF0-8B8A-18762E579317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10991AE-E5D3-4987-935A-BDA9DB46D30A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050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DFD4E-A9E2-D8AA-D78F-0924FCA4D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13956-CFED-D8C9-B8F1-98EC5B964104}"/>
              </a:ext>
            </a:extLst>
          </p:cNvPr>
          <p:cNvGrpSpPr/>
          <p:nvPr userDrawn="1"/>
        </p:nvGrpSpPr>
        <p:grpSpPr>
          <a:xfrm>
            <a:off x="2001027" y="2569826"/>
            <a:ext cx="4015237" cy="1083652"/>
            <a:chOff x="18972564" y="12074775"/>
            <a:chExt cx="10819696" cy="292007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ED94DA7-F327-11A2-BAAA-FA9F2E417F9A}"/>
                </a:ext>
              </a:extLst>
            </p:cNvPr>
            <p:cNvSpPr/>
            <p:nvPr/>
          </p:nvSpPr>
          <p:spPr>
            <a:xfrm>
              <a:off x="20980424" y="12227175"/>
              <a:ext cx="6582205" cy="25555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B3FBAE-98E9-C4BE-0CB4-DCDCD0EA2930}"/>
                </a:ext>
              </a:extLst>
            </p:cNvPr>
            <p:cNvSpPr txBox="1"/>
            <p:nvPr/>
          </p:nvSpPr>
          <p:spPr>
            <a:xfrm>
              <a:off x="18972564" y="12074775"/>
              <a:ext cx="10819696" cy="2920074"/>
            </a:xfrm>
            <a:custGeom>
              <a:avLst/>
              <a:gdLst/>
              <a:ahLst/>
              <a:cxnLst/>
              <a:rect l="l" t="t" r="r" b="b"/>
              <a:pathLst>
                <a:path w="10819696" h="2920074">
                  <a:moveTo>
                    <a:pt x="5823580" y="1719601"/>
                  </a:moveTo>
                  <a:cubicBezTo>
                    <a:pt x="5849702" y="1718414"/>
                    <a:pt x="5871374" y="1720492"/>
                    <a:pt x="5888592" y="1725835"/>
                  </a:cubicBezTo>
                  <a:cubicBezTo>
                    <a:pt x="5905810" y="1731179"/>
                    <a:pt x="5919168" y="1737413"/>
                    <a:pt x="5928668" y="1744538"/>
                  </a:cubicBezTo>
                  <a:cubicBezTo>
                    <a:pt x="5938168" y="1751662"/>
                    <a:pt x="5944698" y="1758193"/>
                    <a:pt x="5948262" y="1764131"/>
                  </a:cubicBezTo>
                  <a:cubicBezTo>
                    <a:pt x="5951824" y="1770068"/>
                    <a:pt x="5953604" y="1773037"/>
                    <a:pt x="5953604" y="1773037"/>
                  </a:cubicBezTo>
                  <a:cubicBezTo>
                    <a:pt x="5953604" y="1797973"/>
                    <a:pt x="5946776" y="1820237"/>
                    <a:pt x="5933122" y="1839831"/>
                  </a:cubicBezTo>
                  <a:cubicBezTo>
                    <a:pt x="5919466" y="1859423"/>
                    <a:pt x="5901950" y="1869220"/>
                    <a:pt x="5880576" y="1869220"/>
                  </a:cubicBezTo>
                  <a:cubicBezTo>
                    <a:pt x="5873452" y="1869220"/>
                    <a:pt x="5863952" y="1865954"/>
                    <a:pt x="5852078" y="1859423"/>
                  </a:cubicBezTo>
                  <a:cubicBezTo>
                    <a:pt x="5840204" y="1852893"/>
                    <a:pt x="5828032" y="1843393"/>
                    <a:pt x="5815564" y="1830925"/>
                  </a:cubicBezTo>
                  <a:cubicBezTo>
                    <a:pt x="5803096" y="1818456"/>
                    <a:pt x="5791814" y="1803019"/>
                    <a:pt x="5781722" y="1784614"/>
                  </a:cubicBezTo>
                  <a:cubicBezTo>
                    <a:pt x="5771628" y="1766209"/>
                    <a:pt x="5765394" y="1745131"/>
                    <a:pt x="5763020" y="1721382"/>
                  </a:cubicBezTo>
                  <a:close/>
                  <a:moveTo>
                    <a:pt x="5880576" y="1454206"/>
                  </a:moveTo>
                  <a:cubicBezTo>
                    <a:pt x="5897200" y="1454206"/>
                    <a:pt x="5913528" y="1462221"/>
                    <a:pt x="5929560" y="1478252"/>
                  </a:cubicBezTo>
                  <a:cubicBezTo>
                    <a:pt x="5945590" y="1494283"/>
                    <a:pt x="5953604" y="1517735"/>
                    <a:pt x="5953604" y="1548609"/>
                  </a:cubicBezTo>
                  <a:cubicBezTo>
                    <a:pt x="5953604" y="1550983"/>
                    <a:pt x="5951824" y="1555139"/>
                    <a:pt x="5948262" y="1561077"/>
                  </a:cubicBezTo>
                  <a:cubicBezTo>
                    <a:pt x="5944698" y="1567014"/>
                    <a:pt x="5939058" y="1573248"/>
                    <a:pt x="5931340" y="1579779"/>
                  </a:cubicBezTo>
                  <a:cubicBezTo>
                    <a:pt x="5923622" y="1586310"/>
                    <a:pt x="5913528" y="1592247"/>
                    <a:pt x="5901060" y="1597591"/>
                  </a:cubicBezTo>
                  <a:cubicBezTo>
                    <a:pt x="5888592" y="1602934"/>
                    <a:pt x="5873452" y="1605606"/>
                    <a:pt x="5855640" y="1605606"/>
                  </a:cubicBezTo>
                  <a:cubicBezTo>
                    <a:pt x="5830704" y="1605606"/>
                    <a:pt x="5799830" y="1602044"/>
                    <a:pt x="5763020" y="1594919"/>
                  </a:cubicBezTo>
                  <a:cubicBezTo>
                    <a:pt x="5774894" y="1548609"/>
                    <a:pt x="5793596" y="1513579"/>
                    <a:pt x="5819126" y="1489830"/>
                  </a:cubicBezTo>
                  <a:cubicBezTo>
                    <a:pt x="5844656" y="1466081"/>
                    <a:pt x="5865140" y="1454206"/>
                    <a:pt x="5880576" y="1454206"/>
                  </a:cubicBezTo>
                  <a:close/>
                  <a:moveTo>
                    <a:pt x="4340680" y="1418583"/>
                  </a:moveTo>
                  <a:lnTo>
                    <a:pt x="4340680" y="1794411"/>
                  </a:lnTo>
                  <a:lnTo>
                    <a:pt x="4012944" y="1578889"/>
                  </a:lnTo>
                  <a:close/>
                  <a:moveTo>
                    <a:pt x="5588686" y="1334353"/>
                  </a:moveTo>
                  <a:cubicBezTo>
                    <a:pt x="5599522" y="1334603"/>
                    <a:pt x="5609838" y="1335276"/>
                    <a:pt x="5619634" y="1336370"/>
                  </a:cubicBezTo>
                  <a:cubicBezTo>
                    <a:pt x="5639228" y="1338560"/>
                    <a:pt x="5655554" y="1340712"/>
                    <a:pt x="5668616" y="1342827"/>
                  </a:cubicBezTo>
                  <a:cubicBezTo>
                    <a:pt x="5649618" y="1364387"/>
                    <a:pt x="5634180" y="1389537"/>
                    <a:pt x="5622306" y="1418277"/>
                  </a:cubicBezTo>
                  <a:lnTo>
                    <a:pt x="5453094" y="1454206"/>
                  </a:lnTo>
                  <a:lnTo>
                    <a:pt x="5453094" y="1338430"/>
                  </a:lnTo>
                  <a:lnTo>
                    <a:pt x="5554622" y="1334867"/>
                  </a:lnTo>
                  <a:cubicBezTo>
                    <a:pt x="5566496" y="1334274"/>
                    <a:pt x="5577850" y="1334102"/>
                    <a:pt x="5588686" y="1334353"/>
                  </a:cubicBezTo>
                  <a:close/>
                  <a:moveTo>
                    <a:pt x="3357100" y="583212"/>
                  </a:moveTo>
                  <a:cubicBezTo>
                    <a:pt x="3346412" y="583212"/>
                    <a:pt x="3336022" y="585883"/>
                    <a:pt x="3325928" y="591227"/>
                  </a:cubicBezTo>
                  <a:cubicBezTo>
                    <a:pt x="3315836" y="596570"/>
                    <a:pt x="3306930" y="606367"/>
                    <a:pt x="3299212" y="620616"/>
                  </a:cubicBezTo>
                  <a:cubicBezTo>
                    <a:pt x="3291492" y="634866"/>
                    <a:pt x="3285258" y="654459"/>
                    <a:pt x="3280508" y="679395"/>
                  </a:cubicBezTo>
                  <a:cubicBezTo>
                    <a:pt x="3275760" y="704331"/>
                    <a:pt x="3273384" y="736987"/>
                    <a:pt x="3273384" y="777360"/>
                  </a:cubicBezTo>
                  <a:cubicBezTo>
                    <a:pt x="3273384" y="848607"/>
                    <a:pt x="3288822" y="921635"/>
                    <a:pt x="3319694" y="996444"/>
                  </a:cubicBezTo>
                  <a:lnTo>
                    <a:pt x="3223512" y="996444"/>
                  </a:lnTo>
                  <a:lnTo>
                    <a:pt x="3223512" y="1153188"/>
                  </a:lnTo>
                  <a:lnTo>
                    <a:pt x="3319694" y="1153188"/>
                  </a:lnTo>
                  <a:lnTo>
                    <a:pt x="3319694" y="2104335"/>
                  </a:lnTo>
                  <a:lnTo>
                    <a:pt x="3528092" y="2104335"/>
                  </a:lnTo>
                  <a:lnTo>
                    <a:pt x="3528092" y="1153188"/>
                  </a:lnTo>
                  <a:lnTo>
                    <a:pt x="3585462" y="1153188"/>
                  </a:lnTo>
                  <a:lnTo>
                    <a:pt x="3624276" y="1153188"/>
                  </a:lnTo>
                  <a:lnTo>
                    <a:pt x="4340680" y="1153188"/>
                  </a:lnTo>
                  <a:lnTo>
                    <a:pt x="3660270" y="1489830"/>
                  </a:lnTo>
                  <a:lnTo>
                    <a:pt x="3660270" y="1635886"/>
                  </a:lnTo>
                  <a:lnTo>
                    <a:pt x="4340680" y="2104335"/>
                  </a:lnTo>
                  <a:lnTo>
                    <a:pt x="4549076" y="2104335"/>
                  </a:lnTo>
                  <a:lnTo>
                    <a:pt x="4549076" y="1153188"/>
                  </a:lnTo>
                  <a:lnTo>
                    <a:pt x="4614160" y="1153188"/>
                  </a:lnTo>
                  <a:lnTo>
                    <a:pt x="4645260" y="1153188"/>
                  </a:lnTo>
                  <a:lnTo>
                    <a:pt x="5214418" y="1153188"/>
                  </a:lnTo>
                  <a:lnTo>
                    <a:pt x="5214418" y="1650135"/>
                  </a:lnTo>
                  <a:lnTo>
                    <a:pt x="5504748" y="1618074"/>
                  </a:lnTo>
                  <a:lnTo>
                    <a:pt x="5504748" y="1650135"/>
                  </a:lnTo>
                  <a:cubicBezTo>
                    <a:pt x="5504748" y="1728507"/>
                    <a:pt x="5492578" y="1785208"/>
                    <a:pt x="5468234" y="1820237"/>
                  </a:cubicBezTo>
                  <a:cubicBezTo>
                    <a:pt x="5443892" y="1855267"/>
                    <a:pt x="5405004" y="1872782"/>
                    <a:pt x="5351568" y="1872782"/>
                  </a:cubicBezTo>
                  <a:cubicBezTo>
                    <a:pt x="5298132" y="1872782"/>
                    <a:pt x="5246182" y="1859711"/>
                    <a:pt x="5195714" y="1833569"/>
                  </a:cubicBezTo>
                  <a:cubicBezTo>
                    <a:pt x="5145248" y="1807426"/>
                    <a:pt x="5097750" y="1773269"/>
                    <a:pt x="5053220" y="1731095"/>
                  </a:cubicBezTo>
                  <a:cubicBezTo>
                    <a:pt x="5008692" y="1688923"/>
                    <a:pt x="4967428" y="1641104"/>
                    <a:pt x="4929430" y="1587641"/>
                  </a:cubicBezTo>
                  <a:cubicBezTo>
                    <a:pt x="4891430" y="1534178"/>
                    <a:pt x="4858182" y="1479523"/>
                    <a:pt x="4829684" y="1423676"/>
                  </a:cubicBezTo>
                  <a:lnTo>
                    <a:pt x="4685408" y="1665999"/>
                  </a:lnTo>
                  <a:cubicBezTo>
                    <a:pt x="4724594" y="1732515"/>
                    <a:pt x="4769718" y="1793098"/>
                    <a:pt x="4820778" y="1847748"/>
                  </a:cubicBezTo>
                  <a:cubicBezTo>
                    <a:pt x="4871838" y="1902399"/>
                    <a:pt x="4926164" y="1949025"/>
                    <a:pt x="4983756" y="1987626"/>
                  </a:cubicBezTo>
                  <a:cubicBezTo>
                    <a:pt x="5041346" y="2026228"/>
                    <a:pt x="5101906" y="2056220"/>
                    <a:pt x="5165434" y="2077603"/>
                  </a:cubicBezTo>
                  <a:cubicBezTo>
                    <a:pt x="5228964" y="2098987"/>
                    <a:pt x="5293382" y="2109679"/>
                    <a:pt x="5358692" y="2109679"/>
                  </a:cubicBezTo>
                  <a:cubicBezTo>
                    <a:pt x="5497624" y="2109679"/>
                    <a:pt x="5597370" y="2065149"/>
                    <a:pt x="5657930" y="1976090"/>
                  </a:cubicBezTo>
                  <a:cubicBezTo>
                    <a:pt x="5673366" y="1999839"/>
                    <a:pt x="5692960" y="2018542"/>
                    <a:pt x="5716708" y="2032197"/>
                  </a:cubicBezTo>
                  <a:cubicBezTo>
                    <a:pt x="5740458" y="2045853"/>
                    <a:pt x="5765096" y="2056837"/>
                    <a:pt x="5790628" y="2065149"/>
                  </a:cubicBezTo>
                  <a:cubicBezTo>
                    <a:pt x="5816158" y="2073461"/>
                    <a:pt x="5841390" y="2078805"/>
                    <a:pt x="5866328" y="2081180"/>
                  </a:cubicBezTo>
                  <a:cubicBezTo>
                    <a:pt x="5891264" y="2083555"/>
                    <a:pt x="5912638" y="2084742"/>
                    <a:pt x="5930450" y="2084742"/>
                  </a:cubicBezTo>
                  <a:cubicBezTo>
                    <a:pt x="6081256" y="2084742"/>
                    <a:pt x="6156658" y="2018699"/>
                    <a:pt x="6156658" y="1886614"/>
                  </a:cubicBezTo>
                  <a:cubicBezTo>
                    <a:pt x="6156658" y="1817594"/>
                    <a:pt x="6112130" y="1743814"/>
                    <a:pt x="6023070" y="1665275"/>
                  </a:cubicBezTo>
                  <a:cubicBezTo>
                    <a:pt x="6112130" y="1586737"/>
                    <a:pt x="6156658" y="1512957"/>
                    <a:pt x="6156658" y="1443937"/>
                  </a:cubicBezTo>
                  <a:cubicBezTo>
                    <a:pt x="6156658" y="1311851"/>
                    <a:pt x="6081848" y="1245809"/>
                    <a:pt x="5932230" y="1245809"/>
                  </a:cubicBezTo>
                  <a:cubicBezTo>
                    <a:pt x="5916794" y="1245809"/>
                    <a:pt x="5901356" y="1246699"/>
                    <a:pt x="5885920" y="1248481"/>
                  </a:cubicBezTo>
                  <a:cubicBezTo>
                    <a:pt x="5870484" y="1250262"/>
                    <a:pt x="5854452" y="1252340"/>
                    <a:pt x="5837828" y="1254715"/>
                  </a:cubicBezTo>
                  <a:lnTo>
                    <a:pt x="5809330" y="1242385"/>
                  </a:lnTo>
                  <a:cubicBezTo>
                    <a:pt x="5751144" y="1213794"/>
                    <a:pt x="5640118" y="1199498"/>
                    <a:pt x="5476250" y="1199498"/>
                  </a:cubicBezTo>
                  <a:lnTo>
                    <a:pt x="5454876" y="1199498"/>
                  </a:lnTo>
                  <a:lnTo>
                    <a:pt x="5454876" y="1153188"/>
                  </a:lnTo>
                  <a:lnTo>
                    <a:pt x="6195312" y="1153188"/>
                  </a:lnTo>
                  <a:lnTo>
                    <a:pt x="6227906" y="1153188"/>
                  </a:lnTo>
                  <a:lnTo>
                    <a:pt x="6291494" y="1153188"/>
                  </a:lnTo>
                  <a:lnTo>
                    <a:pt x="6291494" y="2104335"/>
                  </a:lnTo>
                  <a:lnTo>
                    <a:pt x="6499892" y="2104335"/>
                  </a:lnTo>
                  <a:lnTo>
                    <a:pt x="6499892" y="1153188"/>
                  </a:lnTo>
                  <a:lnTo>
                    <a:pt x="6557260" y="1153188"/>
                  </a:lnTo>
                  <a:lnTo>
                    <a:pt x="6597856" y="1153188"/>
                  </a:lnTo>
                  <a:lnTo>
                    <a:pt x="7278636" y="1153188"/>
                  </a:lnTo>
                  <a:lnTo>
                    <a:pt x="7278636" y="1582451"/>
                  </a:lnTo>
                  <a:cubicBezTo>
                    <a:pt x="7174140" y="1508829"/>
                    <a:pt x="7060740" y="1472018"/>
                    <a:pt x="6938432" y="1472018"/>
                  </a:cubicBezTo>
                  <a:cubicBezTo>
                    <a:pt x="6883810" y="1472018"/>
                    <a:pt x="6838092" y="1480033"/>
                    <a:pt x="6801282" y="1496064"/>
                  </a:cubicBezTo>
                  <a:cubicBezTo>
                    <a:pt x="6764472" y="1512094"/>
                    <a:pt x="6734192" y="1536437"/>
                    <a:pt x="6710442" y="1569092"/>
                  </a:cubicBezTo>
                  <a:cubicBezTo>
                    <a:pt x="6686692" y="1601747"/>
                    <a:pt x="6668288" y="1643011"/>
                    <a:pt x="6655226" y="1692883"/>
                  </a:cubicBezTo>
                  <a:cubicBezTo>
                    <a:pt x="6642164" y="1742757"/>
                    <a:pt x="6633258" y="1801535"/>
                    <a:pt x="6628508" y="1869220"/>
                  </a:cubicBezTo>
                  <a:lnTo>
                    <a:pt x="6628508" y="1904843"/>
                  </a:lnTo>
                  <a:cubicBezTo>
                    <a:pt x="6628508" y="1929780"/>
                    <a:pt x="6633258" y="1952341"/>
                    <a:pt x="6642758" y="1972528"/>
                  </a:cubicBezTo>
                  <a:cubicBezTo>
                    <a:pt x="6652256" y="1992715"/>
                    <a:pt x="6665022" y="2009933"/>
                    <a:pt x="6681052" y="2024182"/>
                  </a:cubicBezTo>
                  <a:cubicBezTo>
                    <a:pt x="6697084" y="2038431"/>
                    <a:pt x="6715488" y="2049712"/>
                    <a:pt x="6736268" y="2058025"/>
                  </a:cubicBezTo>
                  <a:cubicBezTo>
                    <a:pt x="6757050" y="2066337"/>
                    <a:pt x="6778720" y="2070493"/>
                    <a:pt x="6801282" y="2070493"/>
                  </a:cubicBezTo>
                  <a:cubicBezTo>
                    <a:pt x="6825032" y="2070493"/>
                    <a:pt x="6847296" y="2066337"/>
                    <a:pt x="6868076" y="2058025"/>
                  </a:cubicBezTo>
                  <a:cubicBezTo>
                    <a:pt x="6888856" y="2049712"/>
                    <a:pt x="6907262" y="2038431"/>
                    <a:pt x="6923292" y="2024182"/>
                  </a:cubicBezTo>
                  <a:cubicBezTo>
                    <a:pt x="6939324" y="2009933"/>
                    <a:pt x="6951792" y="1993012"/>
                    <a:pt x="6960696" y="1973419"/>
                  </a:cubicBezTo>
                  <a:cubicBezTo>
                    <a:pt x="6969604" y="1953826"/>
                    <a:pt x="6974056" y="1932749"/>
                    <a:pt x="6974056" y="1910187"/>
                  </a:cubicBezTo>
                  <a:cubicBezTo>
                    <a:pt x="6974056" y="1854377"/>
                    <a:pt x="6947932" y="1809254"/>
                    <a:pt x="6895684" y="1774818"/>
                  </a:cubicBezTo>
                  <a:cubicBezTo>
                    <a:pt x="6921808" y="1709508"/>
                    <a:pt x="6973462" y="1676853"/>
                    <a:pt x="7050646" y="1676853"/>
                  </a:cubicBezTo>
                  <a:cubicBezTo>
                    <a:pt x="7123080" y="1676853"/>
                    <a:pt x="7199078" y="1710102"/>
                    <a:pt x="7278636" y="1776599"/>
                  </a:cubicBezTo>
                  <a:lnTo>
                    <a:pt x="7278636" y="2104335"/>
                  </a:lnTo>
                  <a:lnTo>
                    <a:pt x="7487034" y="2104335"/>
                  </a:lnTo>
                  <a:lnTo>
                    <a:pt x="7487034" y="1153188"/>
                  </a:lnTo>
                  <a:lnTo>
                    <a:pt x="7583218" y="1153188"/>
                  </a:lnTo>
                  <a:lnTo>
                    <a:pt x="7583218" y="996444"/>
                  </a:lnTo>
                  <a:lnTo>
                    <a:pt x="6597856" y="996444"/>
                  </a:lnTo>
                  <a:lnTo>
                    <a:pt x="6557260" y="996444"/>
                  </a:lnTo>
                  <a:lnTo>
                    <a:pt x="6227906" y="996444"/>
                  </a:lnTo>
                  <a:lnTo>
                    <a:pt x="6195312" y="996444"/>
                  </a:lnTo>
                  <a:lnTo>
                    <a:pt x="4645260" y="996444"/>
                  </a:lnTo>
                  <a:lnTo>
                    <a:pt x="4614160" y="996444"/>
                  </a:lnTo>
                  <a:lnTo>
                    <a:pt x="3624276" y="996444"/>
                  </a:lnTo>
                  <a:lnTo>
                    <a:pt x="3585462" y="996444"/>
                  </a:lnTo>
                  <a:lnTo>
                    <a:pt x="3540560" y="996444"/>
                  </a:lnTo>
                  <a:cubicBezTo>
                    <a:pt x="3491876" y="941822"/>
                    <a:pt x="3463970" y="883637"/>
                    <a:pt x="3456846" y="821889"/>
                  </a:cubicBezTo>
                  <a:cubicBezTo>
                    <a:pt x="3463970" y="821889"/>
                    <a:pt x="3488312" y="833170"/>
                    <a:pt x="3529874" y="855731"/>
                  </a:cubicBezTo>
                  <a:cubicBezTo>
                    <a:pt x="3620120" y="896105"/>
                    <a:pt x="3703538" y="927275"/>
                    <a:pt x="3780128" y="949243"/>
                  </a:cubicBezTo>
                  <a:cubicBezTo>
                    <a:pt x="3856720" y="971211"/>
                    <a:pt x="3927670" y="982195"/>
                    <a:pt x="3992978" y="982195"/>
                  </a:cubicBezTo>
                  <a:cubicBezTo>
                    <a:pt x="4074912" y="982195"/>
                    <a:pt x="4154472" y="950727"/>
                    <a:pt x="4231656" y="887793"/>
                  </a:cubicBezTo>
                  <a:lnTo>
                    <a:pt x="4067788" y="663365"/>
                  </a:lnTo>
                  <a:cubicBezTo>
                    <a:pt x="4025040" y="747673"/>
                    <a:pt x="3955574" y="792203"/>
                    <a:pt x="3859390" y="796953"/>
                  </a:cubicBezTo>
                  <a:cubicBezTo>
                    <a:pt x="3713334" y="791015"/>
                    <a:pt x="3579746" y="734611"/>
                    <a:pt x="3458626" y="627741"/>
                  </a:cubicBezTo>
                  <a:cubicBezTo>
                    <a:pt x="3418254" y="598055"/>
                    <a:pt x="3384410" y="583212"/>
                    <a:pt x="3357100" y="583212"/>
                  </a:cubicBezTo>
                  <a:close/>
                  <a:moveTo>
                    <a:pt x="370268" y="0"/>
                  </a:moveTo>
                  <a:lnTo>
                    <a:pt x="10449432" y="0"/>
                  </a:lnTo>
                  <a:cubicBezTo>
                    <a:pt x="10653924" y="0"/>
                    <a:pt x="10819696" y="165773"/>
                    <a:pt x="10819696" y="370268"/>
                  </a:cubicBezTo>
                  <a:lnTo>
                    <a:pt x="10819696" y="2549810"/>
                  </a:lnTo>
                  <a:cubicBezTo>
                    <a:pt x="10819696" y="2754301"/>
                    <a:pt x="10653924" y="2920074"/>
                    <a:pt x="10449432" y="2920074"/>
                  </a:cubicBezTo>
                  <a:lnTo>
                    <a:pt x="370268" y="2920074"/>
                  </a:lnTo>
                  <a:cubicBezTo>
                    <a:pt x="165774" y="2920074"/>
                    <a:pt x="0" y="2754301"/>
                    <a:pt x="0" y="2549810"/>
                  </a:cubicBezTo>
                  <a:lnTo>
                    <a:pt x="0" y="370268"/>
                  </a:lnTo>
                  <a:cubicBezTo>
                    <a:pt x="0" y="165773"/>
                    <a:pt x="165774" y="0"/>
                    <a:pt x="370268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000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970FB2-4A54-433F-A0CD-B269F90282D6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4EDF-0A67-4A60-B1E0-33D9098A5522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C9AF06-AAD9-421C-AD6E-3F7968AB1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4D327AE-0576-4143-A203-E925C779D157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429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92893-A879-4D9C-9EB3-89CE0E469E0C}"/>
              </a:ext>
            </a:extLst>
          </p:cNvPr>
          <p:cNvGrpSpPr/>
          <p:nvPr userDrawn="1"/>
        </p:nvGrpSpPr>
        <p:grpSpPr>
          <a:xfrm>
            <a:off x="1989168" y="2569826"/>
            <a:ext cx="4014975" cy="1083652"/>
            <a:chOff x="4743450" y="3018667"/>
            <a:chExt cx="2705100" cy="73006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F5CEC9-9899-4EF1-92B6-8F7D28033BC5}"/>
                </a:ext>
              </a:extLst>
            </p:cNvPr>
            <p:cNvSpPr/>
            <p:nvPr/>
          </p:nvSpPr>
          <p:spPr>
            <a:xfrm>
              <a:off x="4876800" y="3067110"/>
              <a:ext cx="24384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14A77-2E0E-4A53-AAE0-5D23CE4315FB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902923" y="434032"/>
                  </a:moveTo>
                  <a:cubicBezTo>
                    <a:pt x="1909629" y="433727"/>
                    <a:pt x="1915192" y="434261"/>
                    <a:pt x="1919611" y="435632"/>
                  </a:cubicBezTo>
                  <a:cubicBezTo>
                    <a:pt x="1924031" y="437004"/>
                    <a:pt x="1927460" y="438604"/>
                    <a:pt x="1929898" y="440433"/>
                  </a:cubicBezTo>
                  <a:cubicBezTo>
                    <a:pt x="1932337" y="442262"/>
                    <a:pt x="1934013" y="443938"/>
                    <a:pt x="1934927" y="445462"/>
                  </a:cubicBezTo>
                  <a:cubicBezTo>
                    <a:pt x="1935842" y="446986"/>
                    <a:pt x="1936299" y="447748"/>
                    <a:pt x="1936299" y="447748"/>
                  </a:cubicBezTo>
                  <a:cubicBezTo>
                    <a:pt x="1936299" y="454149"/>
                    <a:pt x="1934546" y="459864"/>
                    <a:pt x="1931041" y="464893"/>
                  </a:cubicBezTo>
                  <a:cubicBezTo>
                    <a:pt x="1927536" y="469922"/>
                    <a:pt x="1923040" y="472437"/>
                    <a:pt x="1917554" y="472437"/>
                  </a:cubicBezTo>
                  <a:cubicBezTo>
                    <a:pt x="1915725" y="472437"/>
                    <a:pt x="1913287" y="471599"/>
                    <a:pt x="1910239" y="469922"/>
                  </a:cubicBezTo>
                  <a:cubicBezTo>
                    <a:pt x="1907191" y="468246"/>
                    <a:pt x="1904066" y="465807"/>
                    <a:pt x="1900866" y="462607"/>
                  </a:cubicBezTo>
                  <a:cubicBezTo>
                    <a:pt x="1897666" y="459407"/>
                    <a:pt x="1894770" y="455444"/>
                    <a:pt x="1892179" y="450720"/>
                  </a:cubicBezTo>
                  <a:cubicBezTo>
                    <a:pt x="1889588" y="445995"/>
                    <a:pt x="1887988" y="440585"/>
                    <a:pt x="1887379" y="434489"/>
                  </a:cubicBezTo>
                  <a:close/>
                  <a:moveTo>
                    <a:pt x="1917554" y="365909"/>
                  </a:moveTo>
                  <a:cubicBezTo>
                    <a:pt x="1921821" y="365909"/>
                    <a:pt x="1926012" y="367967"/>
                    <a:pt x="1930127" y="372081"/>
                  </a:cubicBezTo>
                  <a:cubicBezTo>
                    <a:pt x="1934242" y="376196"/>
                    <a:pt x="1936299" y="382216"/>
                    <a:pt x="1936299" y="390141"/>
                  </a:cubicBezTo>
                  <a:cubicBezTo>
                    <a:pt x="1936299" y="390750"/>
                    <a:pt x="1935842" y="391817"/>
                    <a:pt x="1934927" y="393341"/>
                  </a:cubicBezTo>
                  <a:cubicBezTo>
                    <a:pt x="1934013" y="394865"/>
                    <a:pt x="1932565" y="396465"/>
                    <a:pt x="1930584" y="398142"/>
                  </a:cubicBezTo>
                  <a:cubicBezTo>
                    <a:pt x="1928603" y="399818"/>
                    <a:pt x="1926012" y="401342"/>
                    <a:pt x="1922812" y="402714"/>
                  </a:cubicBezTo>
                  <a:cubicBezTo>
                    <a:pt x="1919611" y="404085"/>
                    <a:pt x="1915725" y="404771"/>
                    <a:pt x="1911153" y="404771"/>
                  </a:cubicBezTo>
                  <a:cubicBezTo>
                    <a:pt x="1904752" y="404771"/>
                    <a:pt x="1896827" y="403857"/>
                    <a:pt x="1887379" y="402028"/>
                  </a:cubicBezTo>
                  <a:cubicBezTo>
                    <a:pt x="1890427" y="390141"/>
                    <a:pt x="1895227" y="381149"/>
                    <a:pt x="1901780" y="375053"/>
                  </a:cubicBezTo>
                  <a:cubicBezTo>
                    <a:pt x="1908334" y="368957"/>
                    <a:pt x="1913592" y="365909"/>
                    <a:pt x="1917554" y="365909"/>
                  </a:cubicBezTo>
                  <a:close/>
                  <a:moveTo>
                    <a:pt x="1519638" y="356765"/>
                  </a:moveTo>
                  <a:lnTo>
                    <a:pt x="1519638" y="453234"/>
                  </a:lnTo>
                  <a:lnTo>
                    <a:pt x="1435513" y="397913"/>
                  </a:lnTo>
                  <a:close/>
                  <a:moveTo>
                    <a:pt x="1833886" y="335277"/>
                  </a:moveTo>
                  <a:cubicBezTo>
                    <a:pt x="1839982" y="334972"/>
                    <a:pt x="1845545" y="335101"/>
                    <a:pt x="1850574" y="335663"/>
                  </a:cubicBezTo>
                  <a:cubicBezTo>
                    <a:pt x="1855603" y="336224"/>
                    <a:pt x="1859794" y="336777"/>
                    <a:pt x="1863147" y="337320"/>
                  </a:cubicBezTo>
                  <a:cubicBezTo>
                    <a:pt x="1858270" y="342854"/>
                    <a:pt x="1854308" y="349309"/>
                    <a:pt x="1851260" y="356687"/>
                  </a:cubicBezTo>
                  <a:lnTo>
                    <a:pt x="1807826" y="365909"/>
                  </a:lnTo>
                  <a:lnTo>
                    <a:pt x="1807826" y="336191"/>
                  </a:lnTo>
                  <a:close/>
                  <a:moveTo>
                    <a:pt x="515169" y="317903"/>
                  </a:moveTo>
                  <a:cubicBezTo>
                    <a:pt x="527056" y="317903"/>
                    <a:pt x="538410" y="320037"/>
                    <a:pt x="549231" y="324304"/>
                  </a:cubicBezTo>
                  <a:cubicBezTo>
                    <a:pt x="560051" y="328571"/>
                    <a:pt x="568052" y="333753"/>
                    <a:pt x="573234" y="339849"/>
                  </a:cubicBezTo>
                  <a:lnTo>
                    <a:pt x="582835" y="351279"/>
                  </a:lnTo>
                  <a:cubicBezTo>
                    <a:pt x="576129" y="356460"/>
                    <a:pt x="567900" y="362480"/>
                    <a:pt x="558146" y="369338"/>
                  </a:cubicBezTo>
                  <a:cubicBezTo>
                    <a:pt x="548392" y="376196"/>
                    <a:pt x="538639" y="383130"/>
                    <a:pt x="528885" y="390141"/>
                  </a:cubicBezTo>
                  <a:cubicBezTo>
                    <a:pt x="518217" y="367586"/>
                    <a:pt x="501453" y="347316"/>
                    <a:pt x="478593" y="329333"/>
                  </a:cubicBezTo>
                  <a:cubicBezTo>
                    <a:pt x="485299" y="323847"/>
                    <a:pt x="491547" y="320570"/>
                    <a:pt x="497338" y="319503"/>
                  </a:cubicBezTo>
                  <a:cubicBezTo>
                    <a:pt x="503130" y="318437"/>
                    <a:pt x="509073" y="317903"/>
                    <a:pt x="515169" y="317903"/>
                  </a:cubicBezTo>
                  <a:close/>
                  <a:moveTo>
                    <a:pt x="592893" y="248409"/>
                  </a:moveTo>
                  <a:lnTo>
                    <a:pt x="592893" y="306016"/>
                  </a:lnTo>
                  <a:cubicBezTo>
                    <a:pt x="588626" y="301139"/>
                    <a:pt x="583292" y="295958"/>
                    <a:pt x="576891" y="290471"/>
                  </a:cubicBezTo>
                  <a:cubicBezTo>
                    <a:pt x="570490" y="284985"/>
                    <a:pt x="563251" y="279956"/>
                    <a:pt x="555174" y="275384"/>
                  </a:cubicBezTo>
                  <a:cubicBezTo>
                    <a:pt x="547097" y="270812"/>
                    <a:pt x="538258" y="267002"/>
                    <a:pt x="528657" y="263954"/>
                  </a:cubicBezTo>
                  <a:cubicBezTo>
                    <a:pt x="519055" y="260906"/>
                    <a:pt x="508921" y="259382"/>
                    <a:pt x="498253" y="259382"/>
                  </a:cubicBezTo>
                  <a:cubicBezTo>
                    <a:pt x="480879" y="259382"/>
                    <a:pt x="465411" y="263420"/>
                    <a:pt x="451847" y="271497"/>
                  </a:cubicBezTo>
                  <a:cubicBezTo>
                    <a:pt x="438283" y="279575"/>
                    <a:pt x="424491" y="291233"/>
                    <a:pt x="410470" y="306473"/>
                  </a:cubicBezTo>
                  <a:cubicBezTo>
                    <a:pt x="392487" y="329943"/>
                    <a:pt x="379838" y="348993"/>
                    <a:pt x="372523" y="363623"/>
                  </a:cubicBezTo>
                  <a:lnTo>
                    <a:pt x="426472" y="407057"/>
                  </a:lnTo>
                  <a:lnTo>
                    <a:pt x="446589" y="372310"/>
                  </a:lnTo>
                  <a:cubicBezTo>
                    <a:pt x="470364" y="382064"/>
                    <a:pt x="485146" y="397608"/>
                    <a:pt x="490938" y="418944"/>
                  </a:cubicBezTo>
                  <a:cubicBezTo>
                    <a:pt x="483927" y="424126"/>
                    <a:pt x="479508" y="427631"/>
                    <a:pt x="477679" y="429460"/>
                  </a:cubicBezTo>
                  <a:lnTo>
                    <a:pt x="468078" y="436318"/>
                  </a:lnTo>
                  <a:lnTo>
                    <a:pt x="503282" y="466950"/>
                  </a:lnTo>
                  <a:lnTo>
                    <a:pt x="592893" y="391055"/>
                  </a:lnTo>
                  <a:lnTo>
                    <a:pt x="592893" y="532787"/>
                  </a:lnTo>
                  <a:lnTo>
                    <a:pt x="646386" y="532787"/>
                  </a:lnTo>
                  <a:lnTo>
                    <a:pt x="646386" y="288642"/>
                  </a:lnTo>
                  <a:lnTo>
                    <a:pt x="659035" y="288642"/>
                  </a:lnTo>
                  <a:lnTo>
                    <a:pt x="671074" y="288642"/>
                  </a:lnTo>
                  <a:lnTo>
                    <a:pt x="683724" y="288642"/>
                  </a:lnTo>
                  <a:lnTo>
                    <a:pt x="683724" y="487067"/>
                  </a:lnTo>
                  <a:lnTo>
                    <a:pt x="803967" y="415744"/>
                  </a:lnTo>
                  <a:lnTo>
                    <a:pt x="803967" y="532787"/>
                  </a:lnTo>
                  <a:lnTo>
                    <a:pt x="853802" y="532787"/>
                  </a:lnTo>
                  <a:lnTo>
                    <a:pt x="853802" y="356765"/>
                  </a:lnTo>
                  <a:lnTo>
                    <a:pt x="808082" y="339849"/>
                  </a:lnTo>
                  <a:lnTo>
                    <a:pt x="739502" y="389684"/>
                  </a:lnTo>
                  <a:lnTo>
                    <a:pt x="739502" y="288642"/>
                  </a:lnTo>
                  <a:lnTo>
                    <a:pt x="878110" y="288642"/>
                  </a:lnTo>
                  <a:lnTo>
                    <a:pt x="878491" y="288642"/>
                  </a:lnTo>
                  <a:lnTo>
                    <a:pt x="902799" y="288642"/>
                  </a:lnTo>
                  <a:lnTo>
                    <a:pt x="902799" y="532787"/>
                  </a:lnTo>
                  <a:lnTo>
                    <a:pt x="956291" y="532787"/>
                  </a:lnTo>
                  <a:lnTo>
                    <a:pt x="956291" y="288642"/>
                  </a:lnTo>
                  <a:lnTo>
                    <a:pt x="981437" y="288642"/>
                  </a:lnTo>
                  <a:lnTo>
                    <a:pt x="981437" y="248409"/>
                  </a:lnTo>
                  <a:lnTo>
                    <a:pt x="878491" y="248409"/>
                  </a:lnTo>
                  <a:lnTo>
                    <a:pt x="878110" y="248409"/>
                  </a:lnTo>
                  <a:lnTo>
                    <a:pt x="671074" y="248409"/>
                  </a:lnTo>
                  <a:lnTo>
                    <a:pt x="659035" y="248409"/>
                  </a:lnTo>
                  <a:close/>
                  <a:moveTo>
                    <a:pt x="1245089" y="131366"/>
                  </a:moveTo>
                  <a:lnTo>
                    <a:pt x="1141762" y="224634"/>
                  </a:lnTo>
                  <a:lnTo>
                    <a:pt x="1204398" y="224634"/>
                  </a:lnTo>
                  <a:lnTo>
                    <a:pt x="1254057" y="172145"/>
                  </a:lnTo>
                  <a:lnTo>
                    <a:pt x="1253319" y="178114"/>
                  </a:lnTo>
                  <a:cubicBezTo>
                    <a:pt x="1253014" y="182305"/>
                    <a:pt x="1252861" y="186992"/>
                    <a:pt x="1252861" y="192173"/>
                  </a:cubicBezTo>
                  <a:cubicBezTo>
                    <a:pt x="1252861" y="210461"/>
                    <a:pt x="1256824" y="229206"/>
                    <a:pt x="1264748" y="248409"/>
                  </a:cubicBezTo>
                  <a:lnTo>
                    <a:pt x="1244098" y="248409"/>
                  </a:lnTo>
                  <a:lnTo>
                    <a:pt x="1240060" y="248409"/>
                  </a:lnTo>
                  <a:lnTo>
                    <a:pt x="1165917" y="248409"/>
                  </a:lnTo>
                  <a:lnTo>
                    <a:pt x="1165917" y="482495"/>
                  </a:lnTo>
                  <a:lnTo>
                    <a:pt x="1093680" y="460550"/>
                  </a:lnTo>
                  <a:cubicBezTo>
                    <a:pt x="1096118" y="454454"/>
                    <a:pt x="1099318" y="446300"/>
                    <a:pt x="1103281" y="436089"/>
                  </a:cubicBezTo>
                  <a:cubicBezTo>
                    <a:pt x="1107243" y="425879"/>
                    <a:pt x="1111205" y="414906"/>
                    <a:pt x="1115168" y="403171"/>
                  </a:cubicBezTo>
                  <a:cubicBezTo>
                    <a:pt x="1119130" y="391436"/>
                    <a:pt x="1122483" y="379778"/>
                    <a:pt x="1125226" y="368195"/>
                  </a:cubicBezTo>
                  <a:cubicBezTo>
                    <a:pt x="1127970" y="356613"/>
                    <a:pt x="1129341" y="346250"/>
                    <a:pt x="1129341" y="337106"/>
                  </a:cubicBezTo>
                  <a:cubicBezTo>
                    <a:pt x="1129341" y="320951"/>
                    <a:pt x="1126674" y="307083"/>
                    <a:pt x="1121340" y="295500"/>
                  </a:cubicBezTo>
                  <a:cubicBezTo>
                    <a:pt x="1116006" y="283918"/>
                    <a:pt x="1108996" y="274317"/>
                    <a:pt x="1100309" y="266697"/>
                  </a:cubicBezTo>
                  <a:cubicBezTo>
                    <a:pt x="1091622" y="259077"/>
                    <a:pt x="1081640" y="253514"/>
                    <a:pt x="1070362" y="250009"/>
                  </a:cubicBezTo>
                  <a:cubicBezTo>
                    <a:pt x="1059085" y="246504"/>
                    <a:pt x="1047502" y="244751"/>
                    <a:pt x="1035615" y="244751"/>
                  </a:cubicBezTo>
                  <a:cubicBezTo>
                    <a:pt x="1020985" y="244751"/>
                    <a:pt x="1008412" y="248409"/>
                    <a:pt x="997896" y="255724"/>
                  </a:cubicBezTo>
                  <a:cubicBezTo>
                    <a:pt x="987381" y="263039"/>
                    <a:pt x="982123" y="273860"/>
                    <a:pt x="982123" y="288185"/>
                  </a:cubicBezTo>
                  <a:cubicBezTo>
                    <a:pt x="982123" y="293672"/>
                    <a:pt x="983266" y="299082"/>
                    <a:pt x="985552" y="304416"/>
                  </a:cubicBezTo>
                  <a:cubicBezTo>
                    <a:pt x="987838" y="309750"/>
                    <a:pt x="991038" y="314474"/>
                    <a:pt x="995153" y="318589"/>
                  </a:cubicBezTo>
                  <a:cubicBezTo>
                    <a:pt x="999268" y="322704"/>
                    <a:pt x="1003992" y="326057"/>
                    <a:pt x="1009326" y="328647"/>
                  </a:cubicBezTo>
                  <a:cubicBezTo>
                    <a:pt x="1014660" y="331238"/>
                    <a:pt x="1020375" y="332534"/>
                    <a:pt x="1026471" y="332534"/>
                  </a:cubicBezTo>
                  <a:cubicBezTo>
                    <a:pt x="1030434" y="332534"/>
                    <a:pt x="1034548" y="331695"/>
                    <a:pt x="1038816" y="330019"/>
                  </a:cubicBezTo>
                  <a:cubicBezTo>
                    <a:pt x="1043083" y="328343"/>
                    <a:pt x="1046969" y="325980"/>
                    <a:pt x="1050474" y="322932"/>
                  </a:cubicBezTo>
                  <a:cubicBezTo>
                    <a:pt x="1053979" y="319884"/>
                    <a:pt x="1057027" y="316151"/>
                    <a:pt x="1059618" y="311731"/>
                  </a:cubicBezTo>
                  <a:cubicBezTo>
                    <a:pt x="1062209" y="307311"/>
                    <a:pt x="1063809" y="302358"/>
                    <a:pt x="1064419" y="296872"/>
                  </a:cubicBezTo>
                  <a:lnTo>
                    <a:pt x="1065333" y="281784"/>
                  </a:lnTo>
                  <a:cubicBezTo>
                    <a:pt x="1066248" y="279041"/>
                    <a:pt x="1067772" y="277670"/>
                    <a:pt x="1069905" y="277670"/>
                  </a:cubicBezTo>
                  <a:cubicBezTo>
                    <a:pt x="1071734" y="277670"/>
                    <a:pt x="1073639" y="278584"/>
                    <a:pt x="1075620" y="280413"/>
                  </a:cubicBezTo>
                  <a:cubicBezTo>
                    <a:pt x="1077601" y="282242"/>
                    <a:pt x="1079506" y="284756"/>
                    <a:pt x="1081335" y="287957"/>
                  </a:cubicBezTo>
                  <a:cubicBezTo>
                    <a:pt x="1083164" y="291157"/>
                    <a:pt x="1084612" y="294738"/>
                    <a:pt x="1085679" y="298701"/>
                  </a:cubicBezTo>
                  <a:cubicBezTo>
                    <a:pt x="1086745" y="302663"/>
                    <a:pt x="1087279" y="306626"/>
                    <a:pt x="1087279" y="310588"/>
                  </a:cubicBezTo>
                  <a:cubicBezTo>
                    <a:pt x="1087279" y="323999"/>
                    <a:pt x="1083469" y="337258"/>
                    <a:pt x="1075849" y="350364"/>
                  </a:cubicBezTo>
                  <a:cubicBezTo>
                    <a:pt x="1054208" y="396999"/>
                    <a:pt x="1027233" y="428241"/>
                    <a:pt x="994924" y="444090"/>
                  </a:cubicBezTo>
                  <a:lnTo>
                    <a:pt x="988524" y="504898"/>
                  </a:lnTo>
                  <a:lnTo>
                    <a:pt x="1220324" y="532787"/>
                  </a:lnTo>
                  <a:lnTo>
                    <a:pt x="1220324" y="288642"/>
                  </a:lnTo>
                  <a:lnTo>
                    <a:pt x="1240060" y="288642"/>
                  </a:lnTo>
                  <a:lnTo>
                    <a:pt x="1244098" y="288642"/>
                  </a:lnTo>
                  <a:lnTo>
                    <a:pt x="1264748" y="288642"/>
                  </a:lnTo>
                  <a:lnTo>
                    <a:pt x="1264748" y="532787"/>
                  </a:lnTo>
                  <a:lnTo>
                    <a:pt x="1318241" y="532787"/>
                  </a:lnTo>
                  <a:lnTo>
                    <a:pt x="1318241" y="288642"/>
                  </a:lnTo>
                  <a:lnTo>
                    <a:pt x="1325785" y="288642"/>
                  </a:lnTo>
                  <a:lnTo>
                    <a:pt x="1342930" y="288642"/>
                  </a:lnTo>
                  <a:lnTo>
                    <a:pt x="1519638" y="288642"/>
                  </a:lnTo>
                  <a:lnTo>
                    <a:pt x="1344987" y="375053"/>
                  </a:lnTo>
                  <a:lnTo>
                    <a:pt x="1344987" y="412544"/>
                  </a:lnTo>
                  <a:lnTo>
                    <a:pt x="1519638" y="532787"/>
                  </a:lnTo>
                  <a:lnTo>
                    <a:pt x="1573130" y="532787"/>
                  </a:lnTo>
                  <a:lnTo>
                    <a:pt x="1573130" y="288642"/>
                  </a:lnTo>
                  <a:lnTo>
                    <a:pt x="1592485" y="288642"/>
                  </a:lnTo>
                  <a:lnTo>
                    <a:pt x="1597819" y="288642"/>
                  </a:lnTo>
                  <a:lnTo>
                    <a:pt x="1746561" y="288642"/>
                  </a:lnTo>
                  <a:lnTo>
                    <a:pt x="1746561" y="416201"/>
                  </a:lnTo>
                  <a:lnTo>
                    <a:pt x="1821085" y="407972"/>
                  </a:lnTo>
                  <a:lnTo>
                    <a:pt x="1821085" y="416201"/>
                  </a:lnTo>
                  <a:cubicBezTo>
                    <a:pt x="1821085" y="436318"/>
                    <a:pt x="1817960" y="450872"/>
                    <a:pt x="1811712" y="459864"/>
                  </a:cubicBezTo>
                  <a:cubicBezTo>
                    <a:pt x="1805464" y="468855"/>
                    <a:pt x="1795481" y="473351"/>
                    <a:pt x="1781765" y="473351"/>
                  </a:cubicBezTo>
                  <a:cubicBezTo>
                    <a:pt x="1768049" y="473351"/>
                    <a:pt x="1754714" y="469996"/>
                    <a:pt x="1741760" y="463286"/>
                  </a:cubicBezTo>
                  <a:cubicBezTo>
                    <a:pt x="1728806" y="456575"/>
                    <a:pt x="1716614" y="447807"/>
                    <a:pt x="1705184" y="436982"/>
                  </a:cubicBezTo>
                  <a:cubicBezTo>
                    <a:pt x="1693754" y="426157"/>
                    <a:pt x="1683163" y="413883"/>
                    <a:pt x="1673409" y="400160"/>
                  </a:cubicBezTo>
                  <a:cubicBezTo>
                    <a:pt x="1663655" y="386437"/>
                    <a:pt x="1655121" y="372408"/>
                    <a:pt x="1647806" y="358072"/>
                  </a:cubicBezTo>
                  <a:lnTo>
                    <a:pt x="1610773" y="420273"/>
                  </a:lnTo>
                  <a:cubicBezTo>
                    <a:pt x="1620831" y="437347"/>
                    <a:pt x="1632413" y="452897"/>
                    <a:pt x="1645520" y="466925"/>
                  </a:cubicBezTo>
                  <a:cubicBezTo>
                    <a:pt x="1658626" y="480953"/>
                    <a:pt x="1672571" y="492921"/>
                    <a:pt x="1687354" y="502830"/>
                  </a:cubicBezTo>
                  <a:cubicBezTo>
                    <a:pt x="1702136" y="512738"/>
                    <a:pt x="1717681" y="520437"/>
                    <a:pt x="1733988" y="525926"/>
                  </a:cubicBezTo>
                  <a:cubicBezTo>
                    <a:pt x="1750295" y="531414"/>
                    <a:pt x="1766830" y="534159"/>
                    <a:pt x="1783594" y="534159"/>
                  </a:cubicBezTo>
                  <a:cubicBezTo>
                    <a:pt x="1819256" y="534159"/>
                    <a:pt x="1844859" y="522729"/>
                    <a:pt x="1860404" y="499869"/>
                  </a:cubicBezTo>
                  <a:cubicBezTo>
                    <a:pt x="1864366" y="505965"/>
                    <a:pt x="1869395" y="510765"/>
                    <a:pt x="1875491" y="514271"/>
                  </a:cubicBezTo>
                  <a:cubicBezTo>
                    <a:pt x="1881588" y="517776"/>
                    <a:pt x="1887912" y="520595"/>
                    <a:pt x="1894465" y="522729"/>
                  </a:cubicBezTo>
                  <a:cubicBezTo>
                    <a:pt x="1901018" y="524862"/>
                    <a:pt x="1907495" y="526234"/>
                    <a:pt x="1913896" y="526844"/>
                  </a:cubicBezTo>
                  <a:cubicBezTo>
                    <a:pt x="1920297" y="527453"/>
                    <a:pt x="1925783" y="527758"/>
                    <a:pt x="1930355" y="527758"/>
                  </a:cubicBezTo>
                  <a:cubicBezTo>
                    <a:pt x="1969065" y="527758"/>
                    <a:pt x="1988420" y="510806"/>
                    <a:pt x="1988420" y="476902"/>
                  </a:cubicBezTo>
                  <a:cubicBezTo>
                    <a:pt x="1988420" y="459185"/>
                    <a:pt x="1976990" y="440247"/>
                    <a:pt x="1954130" y="420087"/>
                  </a:cubicBezTo>
                  <a:cubicBezTo>
                    <a:pt x="1976990" y="399928"/>
                    <a:pt x="1988420" y="380990"/>
                    <a:pt x="1988420" y="363273"/>
                  </a:cubicBezTo>
                  <a:cubicBezTo>
                    <a:pt x="1988420" y="329369"/>
                    <a:pt x="1969217" y="312417"/>
                    <a:pt x="1930813" y="312417"/>
                  </a:cubicBezTo>
                  <a:cubicBezTo>
                    <a:pt x="1926850" y="312417"/>
                    <a:pt x="1922888" y="312645"/>
                    <a:pt x="1918925" y="313103"/>
                  </a:cubicBezTo>
                  <a:cubicBezTo>
                    <a:pt x="1914963" y="313560"/>
                    <a:pt x="1910848" y="314093"/>
                    <a:pt x="1906581" y="314703"/>
                  </a:cubicBezTo>
                  <a:lnTo>
                    <a:pt x="1899266" y="311538"/>
                  </a:lnTo>
                  <a:cubicBezTo>
                    <a:pt x="1884331" y="304199"/>
                    <a:pt x="1855832" y="300530"/>
                    <a:pt x="1813769" y="300530"/>
                  </a:cubicBezTo>
                  <a:lnTo>
                    <a:pt x="1808283" y="300530"/>
                  </a:lnTo>
                  <a:lnTo>
                    <a:pt x="1808283" y="288642"/>
                  </a:lnTo>
                  <a:lnTo>
                    <a:pt x="2002060" y="288642"/>
                  </a:lnTo>
                  <a:lnTo>
                    <a:pt x="2006708" y="288642"/>
                  </a:lnTo>
                  <a:lnTo>
                    <a:pt x="2026748" y="288642"/>
                  </a:lnTo>
                  <a:lnTo>
                    <a:pt x="2026748" y="532787"/>
                  </a:lnTo>
                  <a:lnTo>
                    <a:pt x="2080241" y="532787"/>
                  </a:lnTo>
                  <a:lnTo>
                    <a:pt x="2080241" y="288642"/>
                  </a:lnTo>
                  <a:lnTo>
                    <a:pt x="2087785" y="288642"/>
                  </a:lnTo>
                  <a:lnTo>
                    <a:pt x="2105387" y="288642"/>
                  </a:lnTo>
                  <a:lnTo>
                    <a:pt x="2272950" y="288642"/>
                  </a:lnTo>
                  <a:lnTo>
                    <a:pt x="2272950" y="398828"/>
                  </a:lnTo>
                  <a:cubicBezTo>
                    <a:pt x="2246128" y="379930"/>
                    <a:pt x="2217020" y="370481"/>
                    <a:pt x="2185625" y="370481"/>
                  </a:cubicBezTo>
                  <a:cubicBezTo>
                    <a:pt x="2171605" y="370481"/>
                    <a:pt x="2159870" y="372539"/>
                    <a:pt x="2150421" y="376653"/>
                  </a:cubicBezTo>
                  <a:cubicBezTo>
                    <a:pt x="2140972" y="380768"/>
                    <a:pt x="2133200" y="387017"/>
                    <a:pt x="2127104" y="395399"/>
                  </a:cubicBezTo>
                  <a:cubicBezTo>
                    <a:pt x="2121008" y="403781"/>
                    <a:pt x="2116283" y="414372"/>
                    <a:pt x="2112931" y="427174"/>
                  </a:cubicBezTo>
                  <a:cubicBezTo>
                    <a:pt x="2109578" y="439976"/>
                    <a:pt x="2107292" y="455063"/>
                    <a:pt x="2106073" y="472437"/>
                  </a:cubicBezTo>
                  <a:lnTo>
                    <a:pt x="2106073" y="481581"/>
                  </a:lnTo>
                  <a:cubicBezTo>
                    <a:pt x="2106073" y="487982"/>
                    <a:pt x="2107292" y="493773"/>
                    <a:pt x="2109730" y="498954"/>
                  </a:cubicBezTo>
                  <a:cubicBezTo>
                    <a:pt x="2112169" y="504136"/>
                    <a:pt x="2115445" y="508556"/>
                    <a:pt x="2119560" y="512213"/>
                  </a:cubicBezTo>
                  <a:cubicBezTo>
                    <a:pt x="2123675" y="515871"/>
                    <a:pt x="2128399" y="518766"/>
                    <a:pt x="2133733" y="520900"/>
                  </a:cubicBezTo>
                  <a:cubicBezTo>
                    <a:pt x="2139067" y="523034"/>
                    <a:pt x="2144630" y="524100"/>
                    <a:pt x="2150421" y="524100"/>
                  </a:cubicBezTo>
                  <a:cubicBezTo>
                    <a:pt x="2156517" y="524100"/>
                    <a:pt x="2162232" y="523034"/>
                    <a:pt x="2167566" y="520900"/>
                  </a:cubicBezTo>
                  <a:cubicBezTo>
                    <a:pt x="2172900" y="518766"/>
                    <a:pt x="2177624" y="515871"/>
                    <a:pt x="2181739" y="512213"/>
                  </a:cubicBezTo>
                  <a:cubicBezTo>
                    <a:pt x="2185854" y="508556"/>
                    <a:pt x="2189054" y="504212"/>
                    <a:pt x="2191340" y="499183"/>
                  </a:cubicBezTo>
                  <a:cubicBezTo>
                    <a:pt x="2193626" y="494154"/>
                    <a:pt x="2194769" y="488744"/>
                    <a:pt x="2194769" y="482952"/>
                  </a:cubicBezTo>
                  <a:cubicBezTo>
                    <a:pt x="2194769" y="468627"/>
                    <a:pt x="2188064" y="457044"/>
                    <a:pt x="2174653" y="448205"/>
                  </a:cubicBezTo>
                  <a:cubicBezTo>
                    <a:pt x="2181358" y="431441"/>
                    <a:pt x="2194617" y="423059"/>
                    <a:pt x="2214429" y="423059"/>
                  </a:cubicBezTo>
                  <a:cubicBezTo>
                    <a:pt x="2233022" y="423059"/>
                    <a:pt x="2252529" y="431594"/>
                    <a:pt x="2272950" y="448662"/>
                  </a:cubicBezTo>
                  <a:lnTo>
                    <a:pt x="2272950" y="532787"/>
                  </a:lnTo>
                  <a:lnTo>
                    <a:pt x="2326443" y="532787"/>
                  </a:lnTo>
                  <a:lnTo>
                    <a:pt x="2326443" y="288642"/>
                  </a:lnTo>
                  <a:lnTo>
                    <a:pt x="2351132" y="288642"/>
                  </a:lnTo>
                  <a:lnTo>
                    <a:pt x="2351132" y="248409"/>
                  </a:lnTo>
                  <a:lnTo>
                    <a:pt x="2105387" y="248409"/>
                  </a:lnTo>
                  <a:lnTo>
                    <a:pt x="2087785" y="248409"/>
                  </a:lnTo>
                  <a:lnTo>
                    <a:pt x="2006708" y="248409"/>
                  </a:lnTo>
                  <a:lnTo>
                    <a:pt x="2002060" y="248409"/>
                  </a:lnTo>
                  <a:lnTo>
                    <a:pt x="1597819" y="248409"/>
                  </a:lnTo>
                  <a:lnTo>
                    <a:pt x="1592485" y="248409"/>
                  </a:lnTo>
                  <a:lnTo>
                    <a:pt x="1342930" y="248409"/>
                  </a:lnTo>
                  <a:lnTo>
                    <a:pt x="1325785" y="248409"/>
                  </a:lnTo>
                  <a:lnTo>
                    <a:pt x="1321441" y="248409"/>
                  </a:lnTo>
                  <a:cubicBezTo>
                    <a:pt x="1308945" y="234388"/>
                    <a:pt x="1301782" y="219453"/>
                    <a:pt x="1299953" y="203603"/>
                  </a:cubicBezTo>
                  <a:cubicBezTo>
                    <a:pt x="1301782" y="203603"/>
                    <a:pt x="1308030" y="206499"/>
                    <a:pt x="1318698" y="212290"/>
                  </a:cubicBezTo>
                  <a:cubicBezTo>
                    <a:pt x="1341863" y="222653"/>
                    <a:pt x="1363275" y="230654"/>
                    <a:pt x="1382935" y="236293"/>
                  </a:cubicBezTo>
                  <a:cubicBezTo>
                    <a:pt x="1402594" y="241932"/>
                    <a:pt x="1420806" y="244751"/>
                    <a:pt x="1437570" y="244751"/>
                  </a:cubicBezTo>
                  <a:cubicBezTo>
                    <a:pt x="1458601" y="244751"/>
                    <a:pt x="1479023" y="236674"/>
                    <a:pt x="1498835" y="220520"/>
                  </a:cubicBezTo>
                  <a:lnTo>
                    <a:pt x="1456772" y="162912"/>
                  </a:lnTo>
                  <a:cubicBezTo>
                    <a:pt x="1445800" y="184553"/>
                    <a:pt x="1427969" y="195983"/>
                    <a:pt x="1403280" y="197202"/>
                  </a:cubicBezTo>
                  <a:cubicBezTo>
                    <a:pt x="1365790" y="195678"/>
                    <a:pt x="1331500" y="181200"/>
                    <a:pt x="1300410" y="153768"/>
                  </a:cubicBezTo>
                  <a:cubicBezTo>
                    <a:pt x="1295229" y="149958"/>
                    <a:pt x="1290466" y="147101"/>
                    <a:pt x="1286123" y="145196"/>
                  </a:cubicBezTo>
                  <a:lnTo>
                    <a:pt x="1280780" y="143899"/>
                  </a:lnTo>
                  <a:lnTo>
                    <a:pt x="1292638" y="131366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70D4D3E-CD41-4E3C-BF6A-7553F8D57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46AEF-E083-48EA-940B-01B5B8B28F63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A10653-107F-4F4F-8682-C2943291CA02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4AA224-8BE3-41D6-A5A7-5B94F13F9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BB9CE273-E2F4-45F3-B360-871857BF87EC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921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738C1D-B44A-4BCF-938C-956D4748D6BC}"/>
              </a:ext>
            </a:extLst>
          </p:cNvPr>
          <p:cNvGrpSpPr/>
          <p:nvPr userDrawn="1"/>
        </p:nvGrpSpPr>
        <p:grpSpPr>
          <a:xfrm>
            <a:off x="1989166" y="2569826"/>
            <a:ext cx="4030242" cy="1087772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694BBC6-C386-4F92-9785-E58E0EFCC967}"/>
                </a:ext>
              </a:extLst>
            </p:cNvPr>
            <p:cNvSpPr/>
            <p:nvPr/>
          </p:nvSpPr>
          <p:spPr>
            <a:xfrm>
              <a:off x="5105400" y="3124200"/>
              <a:ext cx="2057400" cy="533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F7CC5-7031-46E7-9B2C-789682CDDE8A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529055" y="523364"/>
                  </a:moveTo>
                  <a:cubicBezTo>
                    <a:pt x="1517472" y="523364"/>
                    <a:pt x="1507795" y="527403"/>
                    <a:pt x="1500023" y="535480"/>
                  </a:cubicBezTo>
                  <a:cubicBezTo>
                    <a:pt x="1492250" y="543557"/>
                    <a:pt x="1488364" y="553235"/>
                    <a:pt x="1488364" y="564512"/>
                  </a:cubicBezTo>
                  <a:cubicBezTo>
                    <a:pt x="1488364" y="569999"/>
                    <a:pt x="1489431" y="575180"/>
                    <a:pt x="1491564" y="580057"/>
                  </a:cubicBezTo>
                  <a:cubicBezTo>
                    <a:pt x="1493698" y="584934"/>
                    <a:pt x="1496594" y="589201"/>
                    <a:pt x="1500251" y="592859"/>
                  </a:cubicBezTo>
                  <a:cubicBezTo>
                    <a:pt x="1503909" y="596516"/>
                    <a:pt x="1508176" y="599488"/>
                    <a:pt x="1513053" y="601774"/>
                  </a:cubicBezTo>
                  <a:cubicBezTo>
                    <a:pt x="1517930" y="604060"/>
                    <a:pt x="1523264" y="605203"/>
                    <a:pt x="1529055" y="605203"/>
                  </a:cubicBezTo>
                  <a:cubicBezTo>
                    <a:pt x="1534541" y="605203"/>
                    <a:pt x="1539723" y="604060"/>
                    <a:pt x="1544600" y="601774"/>
                  </a:cubicBezTo>
                  <a:cubicBezTo>
                    <a:pt x="1549476" y="599488"/>
                    <a:pt x="1553744" y="596516"/>
                    <a:pt x="1557401" y="592859"/>
                  </a:cubicBezTo>
                  <a:cubicBezTo>
                    <a:pt x="1561059" y="589201"/>
                    <a:pt x="1563954" y="584934"/>
                    <a:pt x="1566088" y="580057"/>
                  </a:cubicBezTo>
                  <a:cubicBezTo>
                    <a:pt x="1568222" y="575180"/>
                    <a:pt x="1569288" y="569999"/>
                    <a:pt x="1569288" y="564512"/>
                  </a:cubicBezTo>
                  <a:cubicBezTo>
                    <a:pt x="1569288" y="553235"/>
                    <a:pt x="1565402" y="543557"/>
                    <a:pt x="1557630" y="535480"/>
                  </a:cubicBezTo>
                  <a:cubicBezTo>
                    <a:pt x="1549857" y="527403"/>
                    <a:pt x="1540332" y="523364"/>
                    <a:pt x="1529055" y="523364"/>
                  </a:cubicBezTo>
                  <a:close/>
                  <a:moveTo>
                    <a:pt x="871144" y="467586"/>
                  </a:moveTo>
                  <a:cubicBezTo>
                    <a:pt x="865353" y="467586"/>
                    <a:pt x="860019" y="468653"/>
                    <a:pt x="855142" y="470786"/>
                  </a:cubicBezTo>
                  <a:cubicBezTo>
                    <a:pt x="850265" y="472920"/>
                    <a:pt x="845998" y="475892"/>
                    <a:pt x="842340" y="479702"/>
                  </a:cubicBezTo>
                  <a:cubicBezTo>
                    <a:pt x="838683" y="483512"/>
                    <a:pt x="835787" y="487855"/>
                    <a:pt x="833654" y="492732"/>
                  </a:cubicBezTo>
                  <a:cubicBezTo>
                    <a:pt x="831520" y="497609"/>
                    <a:pt x="830453" y="502790"/>
                    <a:pt x="830453" y="508277"/>
                  </a:cubicBezTo>
                  <a:cubicBezTo>
                    <a:pt x="830453" y="519859"/>
                    <a:pt x="834339" y="529536"/>
                    <a:pt x="842112" y="537309"/>
                  </a:cubicBezTo>
                  <a:cubicBezTo>
                    <a:pt x="849884" y="545081"/>
                    <a:pt x="859562" y="548967"/>
                    <a:pt x="871144" y="548967"/>
                  </a:cubicBezTo>
                  <a:cubicBezTo>
                    <a:pt x="882422" y="548967"/>
                    <a:pt x="891947" y="545081"/>
                    <a:pt x="899719" y="537309"/>
                  </a:cubicBezTo>
                  <a:cubicBezTo>
                    <a:pt x="907491" y="529536"/>
                    <a:pt x="911378" y="519859"/>
                    <a:pt x="911378" y="508277"/>
                  </a:cubicBezTo>
                  <a:cubicBezTo>
                    <a:pt x="911378" y="502790"/>
                    <a:pt x="910311" y="497609"/>
                    <a:pt x="908177" y="492732"/>
                  </a:cubicBezTo>
                  <a:cubicBezTo>
                    <a:pt x="906044" y="487855"/>
                    <a:pt x="903148" y="483512"/>
                    <a:pt x="899490" y="479702"/>
                  </a:cubicBezTo>
                  <a:cubicBezTo>
                    <a:pt x="895833" y="475892"/>
                    <a:pt x="891566" y="472920"/>
                    <a:pt x="886689" y="470786"/>
                  </a:cubicBezTo>
                  <a:cubicBezTo>
                    <a:pt x="881812" y="468653"/>
                    <a:pt x="876630" y="467586"/>
                    <a:pt x="871144" y="467586"/>
                  </a:cubicBezTo>
                  <a:close/>
                  <a:moveTo>
                    <a:pt x="967156" y="342770"/>
                  </a:moveTo>
                  <a:lnTo>
                    <a:pt x="967156" y="439239"/>
                  </a:lnTo>
                  <a:lnTo>
                    <a:pt x="883031" y="383918"/>
                  </a:lnTo>
                  <a:close/>
                  <a:moveTo>
                    <a:pt x="1486078" y="274647"/>
                  </a:moveTo>
                  <a:lnTo>
                    <a:pt x="1596263" y="274647"/>
                  </a:lnTo>
                  <a:lnTo>
                    <a:pt x="1596263" y="468957"/>
                  </a:lnTo>
                  <a:lnTo>
                    <a:pt x="1509852" y="447469"/>
                  </a:lnTo>
                  <a:cubicBezTo>
                    <a:pt x="1525092" y="423390"/>
                    <a:pt x="1535760" y="390014"/>
                    <a:pt x="1541856" y="347342"/>
                  </a:cubicBezTo>
                  <a:close/>
                  <a:moveTo>
                    <a:pt x="1156189" y="274647"/>
                  </a:moveTo>
                  <a:lnTo>
                    <a:pt x="1246200" y="274647"/>
                  </a:lnTo>
                  <a:lnTo>
                    <a:pt x="1246200" y="425981"/>
                  </a:lnTo>
                  <a:cubicBezTo>
                    <a:pt x="1236404" y="421713"/>
                    <a:pt x="1226147" y="417903"/>
                    <a:pt x="1215429" y="414551"/>
                  </a:cubicBezTo>
                  <a:cubicBezTo>
                    <a:pt x="1204711" y="411198"/>
                    <a:pt x="1193689" y="408302"/>
                    <a:pt x="1182364" y="405864"/>
                  </a:cubicBezTo>
                  <a:cubicBezTo>
                    <a:pt x="1177768" y="394586"/>
                    <a:pt x="1169805" y="380261"/>
                    <a:pt x="1158475" y="362887"/>
                  </a:cubicBezTo>
                  <a:lnTo>
                    <a:pt x="1145159" y="339570"/>
                  </a:lnTo>
                  <a:cubicBezTo>
                    <a:pt x="1143330" y="335912"/>
                    <a:pt x="1142416" y="331188"/>
                    <a:pt x="1142416" y="325397"/>
                  </a:cubicBezTo>
                  <a:cubicBezTo>
                    <a:pt x="1142416" y="312595"/>
                    <a:pt x="1147007" y="295679"/>
                    <a:pt x="1156189" y="274647"/>
                  </a:cubicBezTo>
                  <a:close/>
                  <a:moveTo>
                    <a:pt x="773303" y="234414"/>
                  </a:moveTo>
                  <a:lnTo>
                    <a:pt x="773303" y="274647"/>
                  </a:lnTo>
                  <a:lnTo>
                    <a:pt x="967156" y="274647"/>
                  </a:lnTo>
                  <a:lnTo>
                    <a:pt x="792506" y="361058"/>
                  </a:lnTo>
                  <a:lnTo>
                    <a:pt x="792506" y="398549"/>
                  </a:lnTo>
                  <a:lnTo>
                    <a:pt x="967156" y="518792"/>
                  </a:lnTo>
                  <a:lnTo>
                    <a:pt x="1020648" y="518792"/>
                  </a:lnTo>
                  <a:lnTo>
                    <a:pt x="1020648" y="274647"/>
                  </a:lnTo>
                  <a:lnTo>
                    <a:pt x="1039860" y="274647"/>
                  </a:lnTo>
                  <a:lnTo>
                    <a:pt x="1045337" y="274647"/>
                  </a:lnTo>
                  <a:lnTo>
                    <a:pt x="1105240" y="274647"/>
                  </a:lnTo>
                  <a:cubicBezTo>
                    <a:pt x="1094362" y="290192"/>
                    <a:pt x="1088924" y="305889"/>
                    <a:pt x="1088924" y="321739"/>
                  </a:cubicBezTo>
                  <a:cubicBezTo>
                    <a:pt x="1088924" y="335150"/>
                    <a:pt x="1094410" y="352981"/>
                    <a:pt x="1105383" y="375231"/>
                  </a:cubicBezTo>
                  <a:cubicBezTo>
                    <a:pt x="1110869" y="386814"/>
                    <a:pt x="1115594" y="396796"/>
                    <a:pt x="1119556" y="405178"/>
                  </a:cubicBezTo>
                  <a:cubicBezTo>
                    <a:pt x="1123518" y="413560"/>
                    <a:pt x="1125500" y="420799"/>
                    <a:pt x="1125500" y="426895"/>
                  </a:cubicBezTo>
                  <a:cubicBezTo>
                    <a:pt x="1125500" y="431467"/>
                    <a:pt x="1124052" y="435734"/>
                    <a:pt x="1121156" y="439697"/>
                  </a:cubicBezTo>
                  <a:cubicBezTo>
                    <a:pt x="1118261" y="443659"/>
                    <a:pt x="1114679" y="447088"/>
                    <a:pt x="1110412" y="449984"/>
                  </a:cubicBezTo>
                  <a:cubicBezTo>
                    <a:pt x="1106145" y="452879"/>
                    <a:pt x="1101420" y="455241"/>
                    <a:pt x="1096239" y="457070"/>
                  </a:cubicBezTo>
                  <a:cubicBezTo>
                    <a:pt x="1091057" y="458899"/>
                    <a:pt x="1086180" y="459813"/>
                    <a:pt x="1081608" y="459813"/>
                  </a:cubicBezTo>
                  <a:cubicBezTo>
                    <a:pt x="1073379" y="459813"/>
                    <a:pt x="1064540" y="457985"/>
                    <a:pt x="1055091" y="454327"/>
                  </a:cubicBezTo>
                  <a:lnTo>
                    <a:pt x="1068350" y="520164"/>
                  </a:lnTo>
                  <a:cubicBezTo>
                    <a:pt x="1076274" y="520469"/>
                    <a:pt x="1083742" y="520164"/>
                    <a:pt x="1090752" y="519249"/>
                  </a:cubicBezTo>
                  <a:cubicBezTo>
                    <a:pt x="1097763" y="518335"/>
                    <a:pt x="1104316" y="517268"/>
                    <a:pt x="1110412" y="516049"/>
                  </a:cubicBezTo>
                  <a:cubicBezTo>
                    <a:pt x="1115289" y="515135"/>
                    <a:pt x="1121309" y="512849"/>
                    <a:pt x="1128471" y="509191"/>
                  </a:cubicBezTo>
                  <a:cubicBezTo>
                    <a:pt x="1135634" y="505533"/>
                    <a:pt x="1142873" y="500961"/>
                    <a:pt x="1150188" y="495475"/>
                  </a:cubicBezTo>
                  <a:cubicBezTo>
                    <a:pt x="1157504" y="489989"/>
                    <a:pt x="1164209" y="483588"/>
                    <a:pt x="1170305" y="476273"/>
                  </a:cubicBezTo>
                  <a:cubicBezTo>
                    <a:pt x="1176401" y="468957"/>
                    <a:pt x="1181126" y="461033"/>
                    <a:pt x="1184478" y="452498"/>
                  </a:cubicBezTo>
                  <a:cubicBezTo>
                    <a:pt x="1193013" y="455241"/>
                    <a:pt x="1202385" y="458899"/>
                    <a:pt x="1212596" y="463471"/>
                  </a:cubicBezTo>
                  <a:cubicBezTo>
                    <a:pt x="1222807" y="468043"/>
                    <a:pt x="1234008" y="473377"/>
                    <a:pt x="1246200" y="479473"/>
                  </a:cubicBezTo>
                  <a:lnTo>
                    <a:pt x="1246200" y="518792"/>
                  </a:lnTo>
                  <a:lnTo>
                    <a:pt x="1299693" y="518792"/>
                  </a:lnTo>
                  <a:lnTo>
                    <a:pt x="1299693" y="274647"/>
                  </a:lnTo>
                  <a:lnTo>
                    <a:pt x="1316228" y="274647"/>
                  </a:lnTo>
                  <a:lnTo>
                    <a:pt x="1324382" y="274647"/>
                  </a:lnTo>
                  <a:lnTo>
                    <a:pt x="1340917" y="274647"/>
                  </a:lnTo>
                  <a:lnTo>
                    <a:pt x="1340917" y="518792"/>
                  </a:lnTo>
                  <a:lnTo>
                    <a:pt x="1394409" y="518792"/>
                  </a:lnTo>
                  <a:lnTo>
                    <a:pt x="1394409" y="274647"/>
                  </a:lnTo>
                  <a:lnTo>
                    <a:pt x="1401953" y="274647"/>
                  </a:lnTo>
                  <a:lnTo>
                    <a:pt x="1479677" y="366545"/>
                  </a:lnTo>
                  <a:cubicBezTo>
                    <a:pt x="1469619" y="388490"/>
                    <a:pt x="1450721" y="412874"/>
                    <a:pt x="1422984" y="439697"/>
                  </a:cubicBezTo>
                  <a:lnTo>
                    <a:pt x="1419784" y="501876"/>
                  </a:lnTo>
                  <a:lnTo>
                    <a:pt x="1649756" y="518792"/>
                  </a:lnTo>
                  <a:lnTo>
                    <a:pt x="1649756" y="274647"/>
                  </a:lnTo>
                  <a:lnTo>
                    <a:pt x="1668653" y="274647"/>
                  </a:lnTo>
                  <a:lnTo>
                    <a:pt x="1674444" y="274647"/>
                  </a:lnTo>
                  <a:lnTo>
                    <a:pt x="1853819" y="274647"/>
                  </a:lnTo>
                  <a:lnTo>
                    <a:pt x="1853819" y="384833"/>
                  </a:lnTo>
                  <a:cubicBezTo>
                    <a:pt x="1826997" y="365935"/>
                    <a:pt x="1797888" y="356486"/>
                    <a:pt x="1766494" y="356486"/>
                  </a:cubicBezTo>
                  <a:cubicBezTo>
                    <a:pt x="1752473" y="356486"/>
                    <a:pt x="1740738" y="358544"/>
                    <a:pt x="1731290" y="362658"/>
                  </a:cubicBezTo>
                  <a:cubicBezTo>
                    <a:pt x="1721841" y="366773"/>
                    <a:pt x="1714068" y="373022"/>
                    <a:pt x="1707972" y="381404"/>
                  </a:cubicBezTo>
                  <a:cubicBezTo>
                    <a:pt x="1701876" y="389786"/>
                    <a:pt x="1697152" y="400377"/>
                    <a:pt x="1693799" y="413179"/>
                  </a:cubicBezTo>
                  <a:cubicBezTo>
                    <a:pt x="1690446" y="425981"/>
                    <a:pt x="1688160" y="441068"/>
                    <a:pt x="1686941" y="458442"/>
                  </a:cubicBezTo>
                  <a:lnTo>
                    <a:pt x="1686941" y="467586"/>
                  </a:lnTo>
                  <a:cubicBezTo>
                    <a:pt x="1686941" y="473987"/>
                    <a:pt x="1688160" y="479778"/>
                    <a:pt x="1690599" y="484959"/>
                  </a:cubicBezTo>
                  <a:cubicBezTo>
                    <a:pt x="1693037" y="490141"/>
                    <a:pt x="1696314" y="494561"/>
                    <a:pt x="1700429" y="498218"/>
                  </a:cubicBezTo>
                  <a:cubicBezTo>
                    <a:pt x="1704543" y="501876"/>
                    <a:pt x="1709268" y="504771"/>
                    <a:pt x="1714602" y="506905"/>
                  </a:cubicBezTo>
                  <a:cubicBezTo>
                    <a:pt x="1719936" y="509039"/>
                    <a:pt x="1725498" y="510105"/>
                    <a:pt x="1731290" y="510105"/>
                  </a:cubicBezTo>
                  <a:cubicBezTo>
                    <a:pt x="1737386" y="510105"/>
                    <a:pt x="1743101" y="509039"/>
                    <a:pt x="1748435" y="506905"/>
                  </a:cubicBezTo>
                  <a:cubicBezTo>
                    <a:pt x="1753769" y="504771"/>
                    <a:pt x="1758493" y="501876"/>
                    <a:pt x="1762608" y="498218"/>
                  </a:cubicBezTo>
                  <a:cubicBezTo>
                    <a:pt x="1766723" y="494561"/>
                    <a:pt x="1769923" y="490217"/>
                    <a:pt x="1772209" y="485188"/>
                  </a:cubicBezTo>
                  <a:cubicBezTo>
                    <a:pt x="1774495" y="480159"/>
                    <a:pt x="1775638" y="474749"/>
                    <a:pt x="1775638" y="468957"/>
                  </a:cubicBezTo>
                  <a:cubicBezTo>
                    <a:pt x="1775638" y="454632"/>
                    <a:pt x="1768932" y="443049"/>
                    <a:pt x="1755521" y="434210"/>
                  </a:cubicBezTo>
                  <a:cubicBezTo>
                    <a:pt x="1762227" y="417446"/>
                    <a:pt x="1775486" y="409064"/>
                    <a:pt x="1795298" y="409064"/>
                  </a:cubicBezTo>
                  <a:cubicBezTo>
                    <a:pt x="1813890" y="409064"/>
                    <a:pt x="1833398" y="417599"/>
                    <a:pt x="1853819" y="434667"/>
                  </a:cubicBezTo>
                  <a:lnTo>
                    <a:pt x="1853819" y="518792"/>
                  </a:lnTo>
                  <a:lnTo>
                    <a:pt x="1907312" y="518792"/>
                  </a:lnTo>
                  <a:lnTo>
                    <a:pt x="1907312" y="274647"/>
                  </a:lnTo>
                  <a:lnTo>
                    <a:pt x="1932000" y="274647"/>
                  </a:lnTo>
                  <a:lnTo>
                    <a:pt x="1932000" y="234414"/>
                  </a:lnTo>
                  <a:lnTo>
                    <a:pt x="1674444" y="234414"/>
                  </a:lnTo>
                  <a:lnTo>
                    <a:pt x="1668653" y="234414"/>
                  </a:lnTo>
                  <a:lnTo>
                    <a:pt x="1419555" y="234414"/>
                  </a:lnTo>
                  <a:lnTo>
                    <a:pt x="1401953" y="234414"/>
                  </a:lnTo>
                  <a:lnTo>
                    <a:pt x="1324382" y="234414"/>
                  </a:lnTo>
                  <a:lnTo>
                    <a:pt x="1316228" y="234414"/>
                  </a:lnTo>
                  <a:lnTo>
                    <a:pt x="1045337" y="234414"/>
                  </a:lnTo>
                  <a:lnTo>
                    <a:pt x="1039860" y="234414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67ADAC77-CA99-4B62-88B4-B94980A6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89B2E4-276B-467B-A406-121D40037A1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25D0CD-F4EA-471D-A9CE-B39C179C52B6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C531F7-70FB-4A5C-AFA2-2F63494D4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78E17BC-C88B-4555-A33B-DF3AA6A36B9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907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C521C8-C019-4B2D-84F0-B0DB8CBCA57B}"/>
              </a:ext>
            </a:extLst>
          </p:cNvPr>
          <p:cNvGrpSpPr/>
          <p:nvPr userDrawn="1"/>
        </p:nvGrpSpPr>
        <p:grpSpPr>
          <a:xfrm>
            <a:off x="2001026" y="2569826"/>
            <a:ext cx="4018386" cy="1084572"/>
            <a:chOff x="4743450" y="3018667"/>
            <a:chExt cx="2705100" cy="73006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E18BB10-2D52-41BB-8E07-2DF2DBB8DAF6}"/>
                </a:ext>
              </a:extLst>
            </p:cNvPr>
            <p:cNvSpPr/>
            <p:nvPr/>
          </p:nvSpPr>
          <p:spPr>
            <a:xfrm>
              <a:off x="4953000" y="3067110"/>
              <a:ext cx="22098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B5F3D-F071-4EB0-9DCC-9B73D6F17069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826723" y="420929"/>
                  </a:moveTo>
                  <a:cubicBezTo>
                    <a:pt x="1833429" y="420624"/>
                    <a:pt x="1838992" y="421158"/>
                    <a:pt x="1843411" y="422529"/>
                  </a:cubicBezTo>
                  <a:cubicBezTo>
                    <a:pt x="1847831" y="423901"/>
                    <a:pt x="1851260" y="425501"/>
                    <a:pt x="1853698" y="427330"/>
                  </a:cubicBezTo>
                  <a:cubicBezTo>
                    <a:pt x="1856137" y="429159"/>
                    <a:pt x="1857813" y="430835"/>
                    <a:pt x="1858727" y="432359"/>
                  </a:cubicBezTo>
                  <a:cubicBezTo>
                    <a:pt x="1859642" y="433883"/>
                    <a:pt x="1860099" y="434645"/>
                    <a:pt x="1860099" y="434645"/>
                  </a:cubicBezTo>
                  <a:cubicBezTo>
                    <a:pt x="1860099" y="441046"/>
                    <a:pt x="1858346" y="446761"/>
                    <a:pt x="1854841" y="451790"/>
                  </a:cubicBezTo>
                  <a:cubicBezTo>
                    <a:pt x="1851336" y="456819"/>
                    <a:pt x="1846840" y="459334"/>
                    <a:pt x="1841354" y="459334"/>
                  </a:cubicBezTo>
                  <a:cubicBezTo>
                    <a:pt x="1839525" y="459334"/>
                    <a:pt x="1837087" y="458496"/>
                    <a:pt x="1834039" y="456819"/>
                  </a:cubicBezTo>
                  <a:cubicBezTo>
                    <a:pt x="1830991" y="455143"/>
                    <a:pt x="1827866" y="452704"/>
                    <a:pt x="1824666" y="449504"/>
                  </a:cubicBezTo>
                  <a:cubicBezTo>
                    <a:pt x="1821466" y="446304"/>
                    <a:pt x="1818570" y="442341"/>
                    <a:pt x="1815979" y="437617"/>
                  </a:cubicBezTo>
                  <a:cubicBezTo>
                    <a:pt x="1813388" y="432892"/>
                    <a:pt x="1811788" y="427482"/>
                    <a:pt x="1811179" y="421386"/>
                  </a:cubicBezTo>
                  <a:close/>
                  <a:moveTo>
                    <a:pt x="1841354" y="352806"/>
                  </a:moveTo>
                  <a:cubicBezTo>
                    <a:pt x="1845621" y="352806"/>
                    <a:pt x="1849812" y="354864"/>
                    <a:pt x="1853927" y="358978"/>
                  </a:cubicBezTo>
                  <a:cubicBezTo>
                    <a:pt x="1858042" y="363093"/>
                    <a:pt x="1860099" y="369113"/>
                    <a:pt x="1860099" y="377038"/>
                  </a:cubicBezTo>
                  <a:cubicBezTo>
                    <a:pt x="1860099" y="377647"/>
                    <a:pt x="1859642" y="378714"/>
                    <a:pt x="1858727" y="380238"/>
                  </a:cubicBezTo>
                  <a:cubicBezTo>
                    <a:pt x="1857813" y="381762"/>
                    <a:pt x="1856365" y="383362"/>
                    <a:pt x="1854384" y="385039"/>
                  </a:cubicBezTo>
                  <a:cubicBezTo>
                    <a:pt x="1852403" y="386715"/>
                    <a:pt x="1849812" y="388239"/>
                    <a:pt x="1846612" y="389611"/>
                  </a:cubicBezTo>
                  <a:cubicBezTo>
                    <a:pt x="1843411" y="390982"/>
                    <a:pt x="1839525" y="391668"/>
                    <a:pt x="1834953" y="391668"/>
                  </a:cubicBezTo>
                  <a:cubicBezTo>
                    <a:pt x="1828552" y="391668"/>
                    <a:pt x="1820627" y="390754"/>
                    <a:pt x="1811179" y="388925"/>
                  </a:cubicBezTo>
                  <a:cubicBezTo>
                    <a:pt x="1814227" y="377038"/>
                    <a:pt x="1819027" y="368046"/>
                    <a:pt x="1825580" y="361950"/>
                  </a:cubicBezTo>
                  <a:cubicBezTo>
                    <a:pt x="1832134" y="355854"/>
                    <a:pt x="1837391" y="352806"/>
                    <a:pt x="1841354" y="352806"/>
                  </a:cubicBezTo>
                  <a:close/>
                  <a:moveTo>
                    <a:pt x="1443438" y="343662"/>
                  </a:moveTo>
                  <a:lnTo>
                    <a:pt x="1443438" y="440131"/>
                  </a:lnTo>
                  <a:lnTo>
                    <a:pt x="1359313" y="384810"/>
                  </a:lnTo>
                  <a:close/>
                  <a:moveTo>
                    <a:pt x="1091013" y="343662"/>
                  </a:moveTo>
                  <a:lnTo>
                    <a:pt x="1091013" y="440131"/>
                  </a:lnTo>
                  <a:lnTo>
                    <a:pt x="1006888" y="384810"/>
                  </a:lnTo>
                  <a:close/>
                  <a:moveTo>
                    <a:pt x="1757686" y="322174"/>
                  </a:moveTo>
                  <a:cubicBezTo>
                    <a:pt x="1763782" y="321869"/>
                    <a:pt x="1769345" y="321998"/>
                    <a:pt x="1774374" y="322560"/>
                  </a:cubicBezTo>
                  <a:cubicBezTo>
                    <a:pt x="1779403" y="323121"/>
                    <a:pt x="1783594" y="323674"/>
                    <a:pt x="1786947" y="324217"/>
                  </a:cubicBezTo>
                  <a:cubicBezTo>
                    <a:pt x="1782070" y="329751"/>
                    <a:pt x="1778108" y="336206"/>
                    <a:pt x="1775060" y="343584"/>
                  </a:cubicBezTo>
                  <a:lnTo>
                    <a:pt x="1731626" y="352806"/>
                  </a:lnTo>
                  <a:lnTo>
                    <a:pt x="1731626" y="323088"/>
                  </a:lnTo>
                  <a:close/>
                  <a:moveTo>
                    <a:pt x="880472" y="129235"/>
                  </a:moveTo>
                  <a:cubicBezTo>
                    <a:pt x="873462" y="129235"/>
                    <a:pt x="864775" y="133045"/>
                    <a:pt x="854412" y="140665"/>
                  </a:cubicBezTo>
                  <a:cubicBezTo>
                    <a:pt x="823322" y="168097"/>
                    <a:pt x="789032" y="182575"/>
                    <a:pt x="751542" y="184099"/>
                  </a:cubicBezTo>
                  <a:cubicBezTo>
                    <a:pt x="726853" y="182880"/>
                    <a:pt x="709022" y="171450"/>
                    <a:pt x="698049" y="149809"/>
                  </a:cubicBezTo>
                  <a:lnTo>
                    <a:pt x="655530" y="207417"/>
                  </a:lnTo>
                  <a:cubicBezTo>
                    <a:pt x="675951" y="223571"/>
                    <a:pt x="696525" y="231648"/>
                    <a:pt x="717252" y="231648"/>
                  </a:cubicBezTo>
                  <a:cubicBezTo>
                    <a:pt x="734016" y="231039"/>
                    <a:pt x="752227" y="228143"/>
                    <a:pt x="771887" y="222961"/>
                  </a:cubicBezTo>
                  <a:cubicBezTo>
                    <a:pt x="791547" y="217780"/>
                    <a:pt x="812806" y="209855"/>
                    <a:pt x="835666" y="199187"/>
                  </a:cubicBezTo>
                  <a:cubicBezTo>
                    <a:pt x="841762" y="196444"/>
                    <a:pt x="846258" y="194310"/>
                    <a:pt x="849154" y="192786"/>
                  </a:cubicBezTo>
                  <a:cubicBezTo>
                    <a:pt x="852049" y="191262"/>
                    <a:pt x="853954" y="190500"/>
                    <a:pt x="854869" y="190500"/>
                  </a:cubicBezTo>
                  <a:cubicBezTo>
                    <a:pt x="853040" y="206350"/>
                    <a:pt x="845877" y="221285"/>
                    <a:pt x="833380" y="235306"/>
                  </a:cubicBezTo>
                  <a:lnTo>
                    <a:pt x="819055" y="235306"/>
                  </a:lnTo>
                  <a:lnTo>
                    <a:pt x="811435" y="235306"/>
                  </a:lnTo>
                  <a:lnTo>
                    <a:pt x="430435" y="235306"/>
                  </a:lnTo>
                  <a:lnTo>
                    <a:pt x="430435" y="275539"/>
                  </a:lnTo>
                  <a:lnTo>
                    <a:pt x="586340" y="275539"/>
                  </a:lnTo>
                  <a:lnTo>
                    <a:pt x="586340" y="402641"/>
                  </a:lnTo>
                  <a:lnTo>
                    <a:pt x="659035" y="394869"/>
                  </a:lnTo>
                  <a:lnTo>
                    <a:pt x="659035" y="403098"/>
                  </a:lnTo>
                  <a:cubicBezTo>
                    <a:pt x="659035" y="423215"/>
                    <a:pt x="655987" y="437769"/>
                    <a:pt x="649891" y="446761"/>
                  </a:cubicBezTo>
                  <a:cubicBezTo>
                    <a:pt x="643795" y="455752"/>
                    <a:pt x="633736" y="460248"/>
                    <a:pt x="619716" y="460248"/>
                  </a:cubicBezTo>
                  <a:cubicBezTo>
                    <a:pt x="615448" y="460248"/>
                    <a:pt x="610953" y="459943"/>
                    <a:pt x="606228" y="459334"/>
                  </a:cubicBezTo>
                  <a:cubicBezTo>
                    <a:pt x="601504" y="458724"/>
                    <a:pt x="596551" y="457810"/>
                    <a:pt x="591369" y="456591"/>
                  </a:cubicBezTo>
                  <a:lnTo>
                    <a:pt x="586797" y="454762"/>
                  </a:lnTo>
                  <a:cubicBezTo>
                    <a:pt x="570643" y="446837"/>
                    <a:pt x="553726" y="434264"/>
                    <a:pt x="536048" y="417043"/>
                  </a:cubicBezTo>
                  <a:cubicBezTo>
                    <a:pt x="518370" y="399822"/>
                    <a:pt x="501606" y="375819"/>
                    <a:pt x="485756" y="345034"/>
                  </a:cubicBezTo>
                  <a:lnTo>
                    <a:pt x="448723" y="407213"/>
                  </a:lnTo>
                  <a:cubicBezTo>
                    <a:pt x="459391" y="424587"/>
                    <a:pt x="471202" y="440284"/>
                    <a:pt x="484156" y="454305"/>
                  </a:cubicBezTo>
                  <a:cubicBezTo>
                    <a:pt x="497110" y="468325"/>
                    <a:pt x="510978" y="480289"/>
                    <a:pt x="525761" y="490195"/>
                  </a:cubicBezTo>
                  <a:cubicBezTo>
                    <a:pt x="540544" y="500101"/>
                    <a:pt x="555936" y="507721"/>
                    <a:pt x="571938" y="513055"/>
                  </a:cubicBezTo>
                  <a:cubicBezTo>
                    <a:pt x="587940" y="518389"/>
                    <a:pt x="604171" y="521056"/>
                    <a:pt x="620630" y="521056"/>
                  </a:cubicBezTo>
                  <a:lnTo>
                    <a:pt x="622002" y="521056"/>
                  </a:lnTo>
                  <a:cubicBezTo>
                    <a:pt x="662540" y="521056"/>
                    <a:pt x="689972" y="506425"/>
                    <a:pt x="704298" y="477165"/>
                  </a:cubicBezTo>
                  <a:cubicBezTo>
                    <a:pt x="712527" y="457048"/>
                    <a:pt x="716642" y="423520"/>
                    <a:pt x="716642" y="376581"/>
                  </a:cubicBezTo>
                  <a:cubicBezTo>
                    <a:pt x="716642" y="370485"/>
                    <a:pt x="716566" y="364312"/>
                    <a:pt x="716413" y="358064"/>
                  </a:cubicBezTo>
                  <a:cubicBezTo>
                    <a:pt x="716261" y="351816"/>
                    <a:pt x="716032" y="345339"/>
                    <a:pt x="715728" y="338633"/>
                  </a:cubicBezTo>
                  <a:lnTo>
                    <a:pt x="714356" y="339090"/>
                  </a:lnTo>
                  <a:lnTo>
                    <a:pt x="714356" y="338633"/>
                  </a:lnTo>
                  <a:lnTo>
                    <a:pt x="645776" y="352806"/>
                  </a:lnTo>
                  <a:lnTo>
                    <a:pt x="645776" y="323088"/>
                  </a:lnTo>
                  <a:lnTo>
                    <a:pt x="671836" y="322174"/>
                  </a:lnTo>
                  <a:cubicBezTo>
                    <a:pt x="685552" y="322174"/>
                    <a:pt x="697059" y="323850"/>
                    <a:pt x="706355" y="327203"/>
                  </a:cubicBezTo>
                  <a:cubicBezTo>
                    <a:pt x="715651" y="330556"/>
                    <a:pt x="723271" y="335356"/>
                    <a:pt x="729215" y="341605"/>
                  </a:cubicBezTo>
                  <a:cubicBezTo>
                    <a:pt x="735159" y="347853"/>
                    <a:pt x="739426" y="355168"/>
                    <a:pt x="742017" y="363550"/>
                  </a:cubicBezTo>
                  <a:cubicBezTo>
                    <a:pt x="744607" y="371932"/>
                    <a:pt x="745903" y="381153"/>
                    <a:pt x="745903" y="391211"/>
                  </a:cubicBezTo>
                  <a:cubicBezTo>
                    <a:pt x="745903" y="419557"/>
                    <a:pt x="734778" y="457048"/>
                    <a:pt x="712527" y="503682"/>
                  </a:cubicBezTo>
                  <a:lnTo>
                    <a:pt x="780650" y="519227"/>
                  </a:lnTo>
                  <a:cubicBezTo>
                    <a:pt x="794061" y="452781"/>
                    <a:pt x="800767" y="412547"/>
                    <a:pt x="800767" y="398526"/>
                  </a:cubicBezTo>
                  <a:cubicBezTo>
                    <a:pt x="800767" y="368656"/>
                    <a:pt x="792690" y="344272"/>
                    <a:pt x="776535" y="325374"/>
                  </a:cubicBezTo>
                  <a:cubicBezTo>
                    <a:pt x="771963" y="319888"/>
                    <a:pt x="767239" y="315163"/>
                    <a:pt x="762362" y="311201"/>
                  </a:cubicBezTo>
                  <a:cubicBezTo>
                    <a:pt x="757485" y="307239"/>
                    <a:pt x="751694" y="303886"/>
                    <a:pt x="744988" y="301143"/>
                  </a:cubicBezTo>
                  <a:cubicBezTo>
                    <a:pt x="738283" y="298399"/>
                    <a:pt x="730434" y="296266"/>
                    <a:pt x="721443" y="294742"/>
                  </a:cubicBezTo>
                  <a:cubicBezTo>
                    <a:pt x="712451" y="293218"/>
                    <a:pt x="701402" y="292151"/>
                    <a:pt x="688296" y="291541"/>
                  </a:cubicBezTo>
                  <a:lnTo>
                    <a:pt x="646233" y="291999"/>
                  </a:lnTo>
                  <a:lnTo>
                    <a:pt x="646233" y="275539"/>
                  </a:lnTo>
                  <a:lnTo>
                    <a:pt x="811435" y="275539"/>
                  </a:lnTo>
                  <a:lnTo>
                    <a:pt x="819055" y="275539"/>
                  </a:lnTo>
                  <a:lnTo>
                    <a:pt x="836124" y="275539"/>
                  </a:lnTo>
                  <a:lnTo>
                    <a:pt x="836124" y="519684"/>
                  </a:lnTo>
                  <a:lnTo>
                    <a:pt x="889616" y="519684"/>
                  </a:lnTo>
                  <a:lnTo>
                    <a:pt x="889616" y="275539"/>
                  </a:lnTo>
                  <a:lnTo>
                    <a:pt x="897160" y="275539"/>
                  </a:lnTo>
                  <a:lnTo>
                    <a:pt x="914762" y="275539"/>
                  </a:lnTo>
                  <a:lnTo>
                    <a:pt x="1091013" y="275539"/>
                  </a:lnTo>
                  <a:lnTo>
                    <a:pt x="916362" y="361950"/>
                  </a:lnTo>
                  <a:lnTo>
                    <a:pt x="916362" y="399441"/>
                  </a:lnTo>
                  <a:lnTo>
                    <a:pt x="1091013" y="519684"/>
                  </a:lnTo>
                  <a:lnTo>
                    <a:pt x="1144505" y="519684"/>
                  </a:lnTo>
                  <a:lnTo>
                    <a:pt x="1144505" y="275539"/>
                  </a:lnTo>
                  <a:lnTo>
                    <a:pt x="1163860" y="275539"/>
                  </a:lnTo>
                  <a:lnTo>
                    <a:pt x="1169194" y="275539"/>
                  </a:lnTo>
                  <a:lnTo>
                    <a:pt x="1188549" y="275539"/>
                  </a:lnTo>
                  <a:lnTo>
                    <a:pt x="1188549" y="519684"/>
                  </a:lnTo>
                  <a:lnTo>
                    <a:pt x="1242041" y="519684"/>
                  </a:lnTo>
                  <a:lnTo>
                    <a:pt x="1242041" y="275539"/>
                  </a:lnTo>
                  <a:lnTo>
                    <a:pt x="1249585" y="275539"/>
                  </a:lnTo>
                  <a:lnTo>
                    <a:pt x="1266730" y="275539"/>
                  </a:lnTo>
                  <a:lnTo>
                    <a:pt x="1443438" y="275539"/>
                  </a:lnTo>
                  <a:lnTo>
                    <a:pt x="1268787" y="361950"/>
                  </a:lnTo>
                  <a:lnTo>
                    <a:pt x="1268787" y="399441"/>
                  </a:lnTo>
                  <a:lnTo>
                    <a:pt x="1443438" y="519684"/>
                  </a:lnTo>
                  <a:lnTo>
                    <a:pt x="1496930" y="519684"/>
                  </a:lnTo>
                  <a:lnTo>
                    <a:pt x="1496930" y="275539"/>
                  </a:lnTo>
                  <a:lnTo>
                    <a:pt x="1516285" y="275539"/>
                  </a:lnTo>
                  <a:lnTo>
                    <a:pt x="1521619" y="275539"/>
                  </a:lnTo>
                  <a:lnTo>
                    <a:pt x="1670361" y="275539"/>
                  </a:lnTo>
                  <a:lnTo>
                    <a:pt x="1670361" y="403098"/>
                  </a:lnTo>
                  <a:lnTo>
                    <a:pt x="1744885" y="394869"/>
                  </a:lnTo>
                  <a:lnTo>
                    <a:pt x="1744885" y="403098"/>
                  </a:lnTo>
                  <a:cubicBezTo>
                    <a:pt x="1744885" y="423215"/>
                    <a:pt x="1741760" y="437769"/>
                    <a:pt x="1735512" y="446761"/>
                  </a:cubicBezTo>
                  <a:cubicBezTo>
                    <a:pt x="1729264" y="455752"/>
                    <a:pt x="1719281" y="460248"/>
                    <a:pt x="1705565" y="460248"/>
                  </a:cubicBezTo>
                  <a:cubicBezTo>
                    <a:pt x="1691849" y="460248"/>
                    <a:pt x="1678514" y="456893"/>
                    <a:pt x="1665560" y="450183"/>
                  </a:cubicBezTo>
                  <a:cubicBezTo>
                    <a:pt x="1652606" y="443472"/>
                    <a:pt x="1640414" y="434704"/>
                    <a:pt x="1628984" y="423879"/>
                  </a:cubicBezTo>
                  <a:cubicBezTo>
                    <a:pt x="1617555" y="413054"/>
                    <a:pt x="1606963" y="400780"/>
                    <a:pt x="1597209" y="387057"/>
                  </a:cubicBezTo>
                  <a:cubicBezTo>
                    <a:pt x="1587455" y="373334"/>
                    <a:pt x="1578921" y="359305"/>
                    <a:pt x="1571606" y="344969"/>
                  </a:cubicBezTo>
                  <a:lnTo>
                    <a:pt x="1534573" y="407170"/>
                  </a:lnTo>
                  <a:cubicBezTo>
                    <a:pt x="1544631" y="424244"/>
                    <a:pt x="1556213" y="439794"/>
                    <a:pt x="1569320" y="453822"/>
                  </a:cubicBezTo>
                  <a:cubicBezTo>
                    <a:pt x="1582426" y="467850"/>
                    <a:pt x="1596371" y="479818"/>
                    <a:pt x="1611154" y="489727"/>
                  </a:cubicBezTo>
                  <a:cubicBezTo>
                    <a:pt x="1625936" y="499635"/>
                    <a:pt x="1641481" y="507334"/>
                    <a:pt x="1657788" y="512823"/>
                  </a:cubicBezTo>
                  <a:cubicBezTo>
                    <a:pt x="1674095" y="518311"/>
                    <a:pt x="1690630" y="521056"/>
                    <a:pt x="1707394" y="521056"/>
                  </a:cubicBezTo>
                  <a:cubicBezTo>
                    <a:pt x="1743056" y="521056"/>
                    <a:pt x="1768659" y="509626"/>
                    <a:pt x="1784204" y="486766"/>
                  </a:cubicBezTo>
                  <a:cubicBezTo>
                    <a:pt x="1788166" y="492862"/>
                    <a:pt x="1793196" y="497662"/>
                    <a:pt x="1799291" y="501168"/>
                  </a:cubicBezTo>
                  <a:cubicBezTo>
                    <a:pt x="1805387" y="504673"/>
                    <a:pt x="1811712" y="507492"/>
                    <a:pt x="1818265" y="509626"/>
                  </a:cubicBezTo>
                  <a:cubicBezTo>
                    <a:pt x="1824818" y="511759"/>
                    <a:pt x="1831295" y="513131"/>
                    <a:pt x="1837696" y="513741"/>
                  </a:cubicBezTo>
                  <a:cubicBezTo>
                    <a:pt x="1844097" y="514350"/>
                    <a:pt x="1849583" y="514655"/>
                    <a:pt x="1854155" y="514655"/>
                  </a:cubicBezTo>
                  <a:cubicBezTo>
                    <a:pt x="1892865" y="514655"/>
                    <a:pt x="1912220" y="497703"/>
                    <a:pt x="1912220" y="463799"/>
                  </a:cubicBezTo>
                  <a:cubicBezTo>
                    <a:pt x="1912220" y="446082"/>
                    <a:pt x="1900790" y="427144"/>
                    <a:pt x="1877930" y="406984"/>
                  </a:cubicBezTo>
                  <a:cubicBezTo>
                    <a:pt x="1900790" y="386825"/>
                    <a:pt x="1912220" y="367887"/>
                    <a:pt x="1912220" y="350170"/>
                  </a:cubicBezTo>
                  <a:cubicBezTo>
                    <a:pt x="1912220" y="316266"/>
                    <a:pt x="1893017" y="299314"/>
                    <a:pt x="1854613" y="299314"/>
                  </a:cubicBezTo>
                  <a:cubicBezTo>
                    <a:pt x="1850650" y="299314"/>
                    <a:pt x="1846688" y="299542"/>
                    <a:pt x="1842726" y="300000"/>
                  </a:cubicBezTo>
                  <a:cubicBezTo>
                    <a:pt x="1838763" y="300457"/>
                    <a:pt x="1834648" y="300990"/>
                    <a:pt x="1830381" y="301600"/>
                  </a:cubicBezTo>
                  <a:lnTo>
                    <a:pt x="1823066" y="298435"/>
                  </a:lnTo>
                  <a:cubicBezTo>
                    <a:pt x="1808131" y="291096"/>
                    <a:pt x="1779632" y="287427"/>
                    <a:pt x="1737569" y="287427"/>
                  </a:cubicBezTo>
                  <a:lnTo>
                    <a:pt x="1732083" y="287427"/>
                  </a:lnTo>
                  <a:lnTo>
                    <a:pt x="1732083" y="275539"/>
                  </a:lnTo>
                  <a:lnTo>
                    <a:pt x="1925860" y="275539"/>
                  </a:lnTo>
                  <a:lnTo>
                    <a:pt x="1930508" y="275539"/>
                  </a:lnTo>
                  <a:lnTo>
                    <a:pt x="1950548" y="275539"/>
                  </a:lnTo>
                  <a:lnTo>
                    <a:pt x="1950548" y="519684"/>
                  </a:lnTo>
                  <a:lnTo>
                    <a:pt x="2004041" y="519684"/>
                  </a:lnTo>
                  <a:lnTo>
                    <a:pt x="2004041" y="275539"/>
                  </a:lnTo>
                  <a:lnTo>
                    <a:pt x="2011585" y="275539"/>
                  </a:lnTo>
                  <a:lnTo>
                    <a:pt x="2029187" y="275539"/>
                  </a:lnTo>
                  <a:lnTo>
                    <a:pt x="2196750" y="275539"/>
                  </a:lnTo>
                  <a:lnTo>
                    <a:pt x="2196750" y="385725"/>
                  </a:lnTo>
                  <a:cubicBezTo>
                    <a:pt x="2169928" y="366827"/>
                    <a:pt x="2140820" y="357378"/>
                    <a:pt x="2109425" y="357378"/>
                  </a:cubicBezTo>
                  <a:cubicBezTo>
                    <a:pt x="2095405" y="357378"/>
                    <a:pt x="2083670" y="359436"/>
                    <a:pt x="2074221" y="363550"/>
                  </a:cubicBezTo>
                  <a:cubicBezTo>
                    <a:pt x="2064772" y="367665"/>
                    <a:pt x="2057000" y="373914"/>
                    <a:pt x="2050904" y="382296"/>
                  </a:cubicBezTo>
                  <a:cubicBezTo>
                    <a:pt x="2044808" y="390678"/>
                    <a:pt x="2040084" y="401269"/>
                    <a:pt x="2036731" y="414071"/>
                  </a:cubicBezTo>
                  <a:cubicBezTo>
                    <a:pt x="2033378" y="426873"/>
                    <a:pt x="2031092" y="441960"/>
                    <a:pt x="2029873" y="459334"/>
                  </a:cubicBezTo>
                  <a:lnTo>
                    <a:pt x="2029873" y="468478"/>
                  </a:lnTo>
                  <a:cubicBezTo>
                    <a:pt x="2029873" y="474879"/>
                    <a:pt x="2031092" y="480670"/>
                    <a:pt x="2033530" y="485851"/>
                  </a:cubicBezTo>
                  <a:cubicBezTo>
                    <a:pt x="2035969" y="491033"/>
                    <a:pt x="2039245" y="495453"/>
                    <a:pt x="2043360" y="499110"/>
                  </a:cubicBezTo>
                  <a:cubicBezTo>
                    <a:pt x="2047475" y="502768"/>
                    <a:pt x="2052199" y="505663"/>
                    <a:pt x="2057533" y="507797"/>
                  </a:cubicBezTo>
                  <a:cubicBezTo>
                    <a:pt x="2062867" y="509931"/>
                    <a:pt x="2068430" y="510997"/>
                    <a:pt x="2074221" y="510997"/>
                  </a:cubicBezTo>
                  <a:cubicBezTo>
                    <a:pt x="2080317" y="510997"/>
                    <a:pt x="2086032" y="509931"/>
                    <a:pt x="2091366" y="507797"/>
                  </a:cubicBezTo>
                  <a:cubicBezTo>
                    <a:pt x="2096700" y="505663"/>
                    <a:pt x="2101424" y="502768"/>
                    <a:pt x="2105539" y="499110"/>
                  </a:cubicBezTo>
                  <a:cubicBezTo>
                    <a:pt x="2109654" y="495453"/>
                    <a:pt x="2112854" y="491109"/>
                    <a:pt x="2115140" y="486080"/>
                  </a:cubicBezTo>
                  <a:cubicBezTo>
                    <a:pt x="2117426" y="481051"/>
                    <a:pt x="2118569" y="475641"/>
                    <a:pt x="2118569" y="469849"/>
                  </a:cubicBezTo>
                  <a:cubicBezTo>
                    <a:pt x="2118569" y="455524"/>
                    <a:pt x="2111864" y="443941"/>
                    <a:pt x="2098453" y="435102"/>
                  </a:cubicBezTo>
                  <a:cubicBezTo>
                    <a:pt x="2105158" y="418338"/>
                    <a:pt x="2118417" y="409956"/>
                    <a:pt x="2138229" y="409956"/>
                  </a:cubicBezTo>
                  <a:cubicBezTo>
                    <a:pt x="2156822" y="409956"/>
                    <a:pt x="2176329" y="418491"/>
                    <a:pt x="2196750" y="435559"/>
                  </a:cubicBezTo>
                  <a:lnTo>
                    <a:pt x="2196750" y="519684"/>
                  </a:lnTo>
                  <a:lnTo>
                    <a:pt x="2250243" y="519684"/>
                  </a:lnTo>
                  <a:lnTo>
                    <a:pt x="2250243" y="275539"/>
                  </a:lnTo>
                  <a:lnTo>
                    <a:pt x="2274932" y="275539"/>
                  </a:lnTo>
                  <a:lnTo>
                    <a:pt x="2274932" y="235306"/>
                  </a:lnTo>
                  <a:lnTo>
                    <a:pt x="2029187" y="235306"/>
                  </a:lnTo>
                  <a:lnTo>
                    <a:pt x="2011585" y="235306"/>
                  </a:lnTo>
                  <a:lnTo>
                    <a:pt x="1930508" y="235306"/>
                  </a:lnTo>
                  <a:lnTo>
                    <a:pt x="1925860" y="235306"/>
                  </a:lnTo>
                  <a:lnTo>
                    <a:pt x="1521619" y="235306"/>
                  </a:lnTo>
                  <a:lnTo>
                    <a:pt x="1516285" y="235306"/>
                  </a:lnTo>
                  <a:lnTo>
                    <a:pt x="1266730" y="235306"/>
                  </a:lnTo>
                  <a:lnTo>
                    <a:pt x="1249585" y="235306"/>
                  </a:lnTo>
                  <a:lnTo>
                    <a:pt x="1245241" y="235306"/>
                  </a:lnTo>
                  <a:cubicBezTo>
                    <a:pt x="1232744" y="221285"/>
                    <a:pt x="1225582" y="206350"/>
                    <a:pt x="1223753" y="190500"/>
                  </a:cubicBezTo>
                  <a:cubicBezTo>
                    <a:pt x="1225582" y="190500"/>
                    <a:pt x="1231830" y="193396"/>
                    <a:pt x="1242498" y="199187"/>
                  </a:cubicBezTo>
                  <a:cubicBezTo>
                    <a:pt x="1265663" y="209550"/>
                    <a:pt x="1287075" y="217551"/>
                    <a:pt x="1306735" y="223190"/>
                  </a:cubicBezTo>
                  <a:cubicBezTo>
                    <a:pt x="1326394" y="228829"/>
                    <a:pt x="1344606" y="231648"/>
                    <a:pt x="1361370" y="231648"/>
                  </a:cubicBezTo>
                  <a:cubicBezTo>
                    <a:pt x="1382401" y="231648"/>
                    <a:pt x="1402823" y="223571"/>
                    <a:pt x="1422635" y="207417"/>
                  </a:cubicBezTo>
                  <a:lnTo>
                    <a:pt x="1380572" y="149809"/>
                  </a:lnTo>
                  <a:cubicBezTo>
                    <a:pt x="1369600" y="171450"/>
                    <a:pt x="1351769" y="182880"/>
                    <a:pt x="1327080" y="184099"/>
                  </a:cubicBezTo>
                  <a:cubicBezTo>
                    <a:pt x="1289590" y="182575"/>
                    <a:pt x="1255300" y="168097"/>
                    <a:pt x="1224210" y="140665"/>
                  </a:cubicBezTo>
                  <a:cubicBezTo>
                    <a:pt x="1213847" y="133045"/>
                    <a:pt x="1205160" y="129235"/>
                    <a:pt x="1198150" y="129235"/>
                  </a:cubicBezTo>
                  <a:cubicBezTo>
                    <a:pt x="1195407" y="129235"/>
                    <a:pt x="1192740" y="129921"/>
                    <a:pt x="1190149" y="131293"/>
                  </a:cubicBezTo>
                  <a:cubicBezTo>
                    <a:pt x="1187558" y="132664"/>
                    <a:pt x="1185272" y="135179"/>
                    <a:pt x="1183291" y="138837"/>
                  </a:cubicBezTo>
                  <a:cubicBezTo>
                    <a:pt x="1181310" y="142494"/>
                    <a:pt x="1179709" y="147523"/>
                    <a:pt x="1178490" y="153924"/>
                  </a:cubicBezTo>
                  <a:cubicBezTo>
                    <a:pt x="1177271" y="160325"/>
                    <a:pt x="1176661" y="168707"/>
                    <a:pt x="1176661" y="179070"/>
                  </a:cubicBezTo>
                  <a:cubicBezTo>
                    <a:pt x="1176661" y="197358"/>
                    <a:pt x="1180624" y="216103"/>
                    <a:pt x="1188549" y="235306"/>
                  </a:cubicBezTo>
                  <a:lnTo>
                    <a:pt x="1169194" y="235306"/>
                  </a:lnTo>
                  <a:lnTo>
                    <a:pt x="1163860" y="235306"/>
                  </a:lnTo>
                  <a:lnTo>
                    <a:pt x="914762" y="235306"/>
                  </a:lnTo>
                  <a:lnTo>
                    <a:pt x="897160" y="235306"/>
                  </a:lnTo>
                  <a:lnTo>
                    <a:pt x="890073" y="235306"/>
                  </a:lnTo>
                  <a:cubicBezTo>
                    <a:pt x="897693" y="217018"/>
                    <a:pt x="901503" y="198273"/>
                    <a:pt x="901503" y="179070"/>
                  </a:cubicBezTo>
                  <a:cubicBezTo>
                    <a:pt x="901503" y="168402"/>
                    <a:pt x="900970" y="159792"/>
                    <a:pt x="899903" y="153238"/>
                  </a:cubicBezTo>
                  <a:cubicBezTo>
                    <a:pt x="898836" y="146685"/>
                    <a:pt x="897312" y="141656"/>
                    <a:pt x="895331" y="138151"/>
                  </a:cubicBezTo>
                  <a:cubicBezTo>
                    <a:pt x="893350" y="134646"/>
                    <a:pt x="891064" y="132283"/>
                    <a:pt x="888473" y="131064"/>
                  </a:cubicBezTo>
                  <a:cubicBezTo>
                    <a:pt x="885882" y="129845"/>
                    <a:pt x="883215" y="129235"/>
                    <a:pt x="880472" y="129235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5B20D405-BB2C-4A9B-B1C4-BB5BC6237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6DD32C-3072-4732-9CD2-360E1E745CB5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C1E-4139-40F1-9ADA-D0F66AEF6E8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FE0D7-0181-43AA-904A-0323EB66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8CA3D90-4F57-42FF-A9DC-D1F24EA24E1D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231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B20D405-BB2C-4A9B-B1C4-BB5BC6237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6DD32C-3072-4732-9CD2-360E1E745CB5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C1E-4139-40F1-9ADA-D0F66AEF6E8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FE0D7-0181-43AA-904A-0323EB66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8CA3D90-4F57-42FF-A9DC-D1F24EA24E1D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CF6FF2-74AE-4E2A-8D3E-8B0E1423CC91}"/>
              </a:ext>
            </a:extLst>
          </p:cNvPr>
          <p:cNvGrpSpPr/>
          <p:nvPr userDrawn="1"/>
        </p:nvGrpSpPr>
        <p:grpSpPr>
          <a:xfrm>
            <a:off x="2001025" y="2569825"/>
            <a:ext cx="4018386" cy="1084572"/>
            <a:chOff x="2001025" y="2569825"/>
            <a:chExt cx="4018386" cy="10845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7237C-95BD-44D3-97DD-16C8F341F484}"/>
                </a:ext>
              </a:extLst>
            </p:cNvPr>
            <p:cNvSpPr/>
            <p:nvPr userDrawn="1"/>
          </p:nvSpPr>
          <p:spPr>
            <a:xfrm>
              <a:off x="2933700" y="2638425"/>
              <a:ext cx="2000250" cy="957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F39E9-3247-4358-88C3-39140A7B86AA}"/>
                </a:ext>
              </a:extLst>
            </p:cNvPr>
            <p:cNvSpPr txBox="1"/>
            <p:nvPr userDrawn="1"/>
          </p:nvSpPr>
          <p:spPr>
            <a:xfrm>
              <a:off x="2001025" y="2569825"/>
              <a:ext cx="4018386" cy="1084572"/>
            </a:xfrm>
            <a:custGeom>
              <a:avLst/>
              <a:gdLst/>
              <a:ahLst/>
              <a:cxnLst/>
              <a:rect l="l" t="t" r="r" b="b"/>
              <a:pathLst>
                <a:path w="4018386" h="1084572">
                  <a:moveTo>
                    <a:pt x="1290757" y="208593"/>
                  </a:moveTo>
                  <a:cubicBezTo>
                    <a:pt x="1258525" y="208593"/>
                    <a:pt x="1226521" y="210879"/>
                    <a:pt x="1194745" y="215451"/>
                  </a:cubicBezTo>
                  <a:cubicBezTo>
                    <a:pt x="1162970" y="220023"/>
                    <a:pt x="1138281" y="226881"/>
                    <a:pt x="1120679" y="236025"/>
                  </a:cubicBezTo>
                  <a:cubicBezTo>
                    <a:pt x="1127918" y="295956"/>
                    <a:pt x="1133099" y="356230"/>
                    <a:pt x="1136224" y="416847"/>
                  </a:cubicBezTo>
                  <a:cubicBezTo>
                    <a:pt x="1139348" y="477464"/>
                    <a:pt x="1140872" y="535452"/>
                    <a:pt x="1140796" y="590812"/>
                  </a:cubicBezTo>
                  <a:cubicBezTo>
                    <a:pt x="1140681" y="652839"/>
                    <a:pt x="1139538" y="709836"/>
                    <a:pt x="1137367" y="761805"/>
                  </a:cubicBezTo>
                  <a:cubicBezTo>
                    <a:pt x="1135195" y="813773"/>
                    <a:pt x="1132680" y="856140"/>
                    <a:pt x="1129823" y="888906"/>
                  </a:cubicBezTo>
                  <a:lnTo>
                    <a:pt x="1129823" y="905365"/>
                  </a:lnTo>
                  <a:cubicBezTo>
                    <a:pt x="1136415" y="907318"/>
                    <a:pt x="1148427" y="909712"/>
                    <a:pt x="1165857" y="912545"/>
                  </a:cubicBezTo>
                  <a:cubicBezTo>
                    <a:pt x="1183287" y="915379"/>
                    <a:pt x="1203155" y="917907"/>
                    <a:pt x="1225462" y="920131"/>
                  </a:cubicBezTo>
                  <a:cubicBezTo>
                    <a:pt x="1247769" y="922355"/>
                    <a:pt x="1269534" y="923529"/>
                    <a:pt x="1290757" y="923653"/>
                  </a:cubicBezTo>
                  <a:cubicBezTo>
                    <a:pt x="1306226" y="923653"/>
                    <a:pt x="1322380" y="922739"/>
                    <a:pt x="1339220" y="920910"/>
                  </a:cubicBezTo>
                  <a:cubicBezTo>
                    <a:pt x="1356061" y="919081"/>
                    <a:pt x="1374044" y="916338"/>
                    <a:pt x="1393170" y="912681"/>
                  </a:cubicBezTo>
                  <a:cubicBezTo>
                    <a:pt x="1400561" y="858960"/>
                    <a:pt x="1406353" y="800438"/>
                    <a:pt x="1410543" y="737116"/>
                  </a:cubicBezTo>
                  <a:cubicBezTo>
                    <a:pt x="1414734" y="673794"/>
                    <a:pt x="1416868" y="609786"/>
                    <a:pt x="1416944" y="545092"/>
                  </a:cubicBezTo>
                  <a:cubicBezTo>
                    <a:pt x="1416982" y="487866"/>
                    <a:pt x="1415077" y="431325"/>
                    <a:pt x="1411229" y="375471"/>
                  </a:cubicBezTo>
                  <a:cubicBezTo>
                    <a:pt x="1407381" y="319616"/>
                    <a:pt x="1401361" y="267648"/>
                    <a:pt x="1393170" y="219565"/>
                  </a:cubicBezTo>
                  <a:cubicBezTo>
                    <a:pt x="1378387" y="215908"/>
                    <a:pt x="1362233" y="213165"/>
                    <a:pt x="1344707" y="211336"/>
                  </a:cubicBezTo>
                  <a:cubicBezTo>
                    <a:pt x="1327181" y="209507"/>
                    <a:pt x="1309197" y="208593"/>
                    <a:pt x="1290757" y="208593"/>
                  </a:cubicBezTo>
                  <a:close/>
                  <a:moveTo>
                    <a:pt x="2615723" y="170188"/>
                  </a:moveTo>
                  <a:cubicBezTo>
                    <a:pt x="2557991" y="170413"/>
                    <a:pt x="2498905" y="174026"/>
                    <a:pt x="2438464" y="181025"/>
                  </a:cubicBezTo>
                  <a:cubicBezTo>
                    <a:pt x="2378024" y="188024"/>
                    <a:pt x="2322460" y="197055"/>
                    <a:pt x="2271773" y="208118"/>
                  </a:cubicBezTo>
                  <a:cubicBezTo>
                    <a:pt x="2221086" y="219181"/>
                    <a:pt x="2181507" y="230922"/>
                    <a:pt x="2153036" y="243340"/>
                  </a:cubicBezTo>
                  <a:cubicBezTo>
                    <a:pt x="2147093" y="290622"/>
                    <a:pt x="2148464" y="335504"/>
                    <a:pt x="2157151" y="377985"/>
                  </a:cubicBezTo>
                  <a:cubicBezTo>
                    <a:pt x="2165838" y="420467"/>
                    <a:pt x="2179097" y="456662"/>
                    <a:pt x="2196927" y="486570"/>
                  </a:cubicBezTo>
                  <a:cubicBezTo>
                    <a:pt x="2217692" y="475521"/>
                    <a:pt x="2237885" y="466072"/>
                    <a:pt x="2257506" y="458224"/>
                  </a:cubicBezTo>
                  <a:cubicBezTo>
                    <a:pt x="2277128" y="450375"/>
                    <a:pt x="2295035" y="444584"/>
                    <a:pt x="2311227" y="440850"/>
                  </a:cubicBezTo>
                  <a:cubicBezTo>
                    <a:pt x="2309399" y="472854"/>
                    <a:pt x="2308484" y="505773"/>
                    <a:pt x="2308484" y="539605"/>
                  </a:cubicBezTo>
                  <a:cubicBezTo>
                    <a:pt x="2308507" y="590146"/>
                    <a:pt x="2310290" y="640652"/>
                    <a:pt x="2313835" y="691125"/>
                  </a:cubicBezTo>
                  <a:cubicBezTo>
                    <a:pt x="2317380" y="741597"/>
                    <a:pt x="2322550" y="788717"/>
                    <a:pt x="2329346" y="832484"/>
                  </a:cubicBezTo>
                  <a:cubicBezTo>
                    <a:pt x="2336142" y="876251"/>
                    <a:pt x="2344428" y="913347"/>
                    <a:pt x="2354204" y="943770"/>
                  </a:cubicBezTo>
                  <a:cubicBezTo>
                    <a:pt x="2363729" y="946551"/>
                    <a:pt x="2376683" y="948761"/>
                    <a:pt x="2393066" y="950400"/>
                  </a:cubicBezTo>
                  <a:cubicBezTo>
                    <a:pt x="2409449" y="952038"/>
                    <a:pt x="2426975" y="952876"/>
                    <a:pt x="2445644" y="952914"/>
                  </a:cubicBezTo>
                  <a:cubicBezTo>
                    <a:pt x="2470676" y="952952"/>
                    <a:pt x="2496965" y="951504"/>
                    <a:pt x="2524511" y="948571"/>
                  </a:cubicBezTo>
                  <a:cubicBezTo>
                    <a:pt x="2552058" y="945637"/>
                    <a:pt x="2578804" y="940989"/>
                    <a:pt x="2604750" y="934626"/>
                  </a:cubicBezTo>
                  <a:cubicBezTo>
                    <a:pt x="2589243" y="869361"/>
                    <a:pt x="2577737" y="795523"/>
                    <a:pt x="2570231" y="713113"/>
                  </a:cubicBezTo>
                  <a:cubicBezTo>
                    <a:pt x="2562726" y="630702"/>
                    <a:pt x="2558992" y="547263"/>
                    <a:pt x="2559030" y="462796"/>
                  </a:cubicBezTo>
                  <a:lnTo>
                    <a:pt x="2559030" y="418905"/>
                  </a:lnTo>
                  <a:cubicBezTo>
                    <a:pt x="2575641" y="418028"/>
                    <a:pt x="2589510" y="417495"/>
                    <a:pt x="2600635" y="417304"/>
                  </a:cubicBezTo>
                  <a:cubicBezTo>
                    <a:pt x="2611760" y="417114"/>
                    <a:pt x="2624714" y="417038"/>
                    <a:pt x="2639497" y="417076"/>
                  </a:cubicBezTo>
                  <a:cubicBezTo>
                    <a:pt x="2650851" y="417190"/>
                    <a:pt x="2664719" y="417876"/>
                    <a:pt x="2681102" y="419133"/>
                  </a:cubicBezTo>
                  <a:cubicBezTo>
                    <a:pt x="2697485" y="420390"/>
                    <a:pt x="2714097" y="421533"/>
                    <a:pt x="2730937" y="422562"/>
                  </a:cubicBezTo>
                  <a:cubicBezTo>
                    <a:pt x="2740957" y="400197"/>
                    <a:pt x="2748349" y="376804"/>
                    <a:pt x="2753111" y="352382"/>
                  </a:cubicBezTo>
                  <a:cubicBezTo>
                    <a:pt x="2757873" y="327960"/>
                    <a:pt x="2760236" y="305024"/>
                    <a:pt x="2760198" y="283573"/>
                  </a:cubicBezTo>
                  <a:cubicBezTo>
                    <a:pt x="2760198" y="261247"/>
                    <a:pt x="2757455" y="240520"/>
                    <a:pt x="2751968" y="221394"/>
                  </a:cubicBezTo>
                  <a:cubicBezTo>
                    <a:pt x="2746482" y="202268"/>
                    <a:pt x="2738252" y="187028"/>
                    <a:pt x="2727279" y="175674"/>
                  </a:cubicBezTo>
                  <a:cubicBezTo>
                    <a:pt x="2710744" y="173845"/>
                    <a:pt x="2693066" y="172474"/>
                    <a:pt x="2674244" y="171559"/>
                  </a:cubicBezTo>
                  <a:cubicBezTo>
                    <a:pt x="2655423" y="170645"/>
                    <a:pt x="2635916" y="170188"/>
                    <a:pt x="2615723" y="170188"/>
                  </a:cubicBezTo>
                  <a:close/>
                  <a:moveTo>
                    <a:pt x="1819128" y="151900"/>
                  </a:moveTo>
                  <a:cubicBezTo>
                    <a:pt x="1745344" y="152792"/>
                    <a:pt x="1683616" y="171125"/>
                    <a:pt x="1633945" y="206899"/>
                  </a:cubicBezTo>
                  <a:cubicBezTo>
                    <a:pt x="1584274" y="242674"/>
                    <a:pt x="1546795" y="290539"/>
                    <a:pt x="1521508" y="350494"/>
                  </a:cubicBezTo>
                  <a:cubicBezTo>
                    <a:pt x="1496221" y="410449"/>
                    <a:pt x="1483261" y="477144"/>
                    <a:pt x="1482629" y="550578"/>
                  </a:cubicBezTo>
                  <a:cubicBezTo>
                    <a:pt x="1482177" y="621992"/>
                    <a:pt x="1494866" y="685819"/>
                    <a:pt x="1520695" y="742060"/>
                  </a:cubicBezTo>
                  <a:cubicBezTo>
                    <a:pt x="1546524" y="798302"/>
                    <a:pt x="1584545" y="842757"/>
                    <a:pt x="1634758" y="875427"/>
                  </a:cubicBezTo>
                  <a:cubicBezTo>
                    <a:pt x="1684971" y="908097"/>
                    <a:pt x="1746427" y="924782"/>
                    <a:pt x="1819128" y="925482"/>
                  </a:cubicBezTo>
                  <a:cubicBezTo>
                    <a:pt x="1873154" y="925215"/>
                    <a:pt x="1923750" y="914319"/>
                    <a:pt x="1970918" y="892792"/>
                  </a:cubicBezTo>
                  <a:cubicBezTo>
                    <a:pt x="2018086" y="871266"/>
                    <a:pt x="2055881" y="840710"/>
                    <a:pt x="2084304" y="801124"/>
                  </a:cubicBezTo>
                  <a:cubicBezTo>
                    <a:pt x="2079800" y="781933"/>
                    <a:pt x="2067269" y="759761"/>
                    <a:pt x="2046712" y="734610"/>
                  </a:cubicBezTo>
                  <a:cubicBezTo>
                    <a:pt x="2026155" y="709458"/>
                    <a:pt x="2002651" y="686745"/>
                    <a:pt x="1976201" y="666470"/>
                  </a:cubicBezTo>
                  <a:cubicBezTo>
                    <a:pt x="1949752" y="646195"/>
                    <a:pt x="1925435" y="633777"/>
                    <a:pt x="1903253" y="629217"/>
                  </a:cubicBezTo>
                  <a:cubicBezTo>
                    <a:pt x="1889308" y="650210"/>
                    <a:pt x="1874678" y="665831"/>
                    <a:pt x="1859361" y="676080"/>
                  </a:cubicBezTo>
                  <a:cubicBezTo>
                    <a:pt x="1844045" y="686328"/>
                    <a:pt x="1829415" y="691434"/>
                    <a:pt x="1815470" y="691396"/>
                  </a:cubicBezTo>
                  <a:cubicBezTo>
                    <a:pt x="1789829" y="691281"/>
                    <a:pt x="1767502" y="679166"/>
                    <a:pt x="1748491" y="655048"/>
                  </a:cubicBezTo>
                  <a:cubicBezTo>
                    <a:pt x="1729479" y="630931"/>
                    <a:pt x="1719496" y="595498"/>
                    <a:pt x="1718544" y="548749"/>
                  </a:cubicBezTo>
                  <a:cubicBezTo>
                    <a:pt x="1719573" y="493352"/>
                    <a:pt x="1730317" y="450070"/>
                    <a:pt x="1750776" y="418905"/>
                  </a:cubicBezTo>
                  <a:cubicBezTo>
                    <a:pt x="1771236" y="387739"/>
                    <a:pt x="1795239" y="371889"/>
                    <a:pt x="1822785" y="371356"/>
                  </a:cubicBezTo>
                  <a:cubicBezTo>
                    <a:pt x="1835701" y="371241"/>
                    <a:pt x="1849189" y="376956"/>
                    <a:pt x="1863248" y="388501"/>
                  </a:cubicBezTo>
                  <a:cubicBezTo>
                    <a:pt x="1877307" y="400045"/>
                    <a:pt x="1891251" y="418104"/>
                    <a:pt x="1905081" y="442679"/>
                  </a:cubicBezTo>
                  <a:cubicBezTo>
                    <a:pt x="1920118" y="436955"/>
                    <a:pt x="1939625" y="426863"/>
                    <a:pt x="1963603" y="412402"/>
                  </a:cubicBezTo>
                  <a:cubicBezTo>
                    <a:pt x="1987581" y="397941"/>
                    <a:pt x="2009933" y="380534"/>
                    <a:pt x="2030659" y="360180"/>
                  </a:cubicBezTo>
                  <a:cubicBezTo>
                    <a:pt x="2051385" y="339826"/>
                    <a:pt x="2064390" y="317948"/>
                    <a:pt x="2069673" y="294546"/>
                  </a:cubicBezTo>
                  <a:cubicBezTo>
                    <a:pt x="2039460" y="243683"/>
                    <a:pt x="2003418" y="206878"/>
                    <a:pt x="1961546" y="184132"/>
                  </a:cubicBezTo>
                  <a:cubicBezTo>
                    <a:pt x="1919674" y="161387"/>
                    <a:pt x="1872201" y="150642"/>
                    <a:pt x="1819128" y="151900"/>
                  </a:cubicBezTo>
                  <a:close/>
                  <a:moveTo>
                    <a:pt x="137516" y="0"/>
                  </a:moveTo>
                  <a:lnTo>
                    <a:pt x="3880872" y="0"/>
                  </a:lnTo>
                  <a:cubicBezTo>
                    <a:pt x="3956819" y="0"/>
                    <a:pt x="4018386" y="61571"/>
                    <a:pt x="4018386" y="137525"/>
                  </a:cubicBezTo>
                  <a:lnTo>
                    <a:pt x="4018386" y="947049"/>
                  </a:lnTo>
                  <a:cubicBezTo>
                    <a:pt x="4018386" y="1023001"/>
                    <a:pt x="3956819" y="1084572"/>
                    <a:pt x="3880872" y="1084572"/>
                  </a:cubicBezTo>
                  <a:lnTo>
                    <a:pt x="137516" y="1084572"/>
                  </a:lnTo>
                  <a:cubicBezTo>
                    <a:pt x="61567" y="1084572"/>
                    <a:pt x="0" y="1023001"/>
                    <a:pt x="0" y="947049"/>
                  </a:cubicBezTo>
                  <a:lnTo>
                    <a:pt x="0" y="137525"/>
                  </a:lnTo>
                  <a:cubicBezTo>
                    <a:pt x="0" y="61571"/>
                    <a:pt x="61567" y="0"/>
                    <a:pt x="137516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as-IN" sz="7200" b="0" kern="1500" spc="800" baseline="0">
                <a:solidFill>
                  <a:schemeClr val="bg1"/>
                </a:solidFill>
                <a:latin typeface="Bouncy Black PERSONAL USE ONLY" pitchFamily="50" charset="0"/>
                <a:ea typeface="Bouncy Black PERSONAL USE ONLY" pitchFamily="50" charset="0"/>
                <a:cs typeface="Li Ador Noirri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6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1D41CE-E9E8-2362-B04B-1F0E3571B843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189D9-E975-8FA2-E199-4AE15ABCA9A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D819-954C-060F-2DB1-8C5C69F028D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DFD4E-A9E2-D8AA-D78F-0924FCA4D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3B7952-6BB2-40F2-98FA-87354E7C1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7726C6C-E85E-441C-8FA4-58C25F98F7B9}"/>
              </a:ext>
            </a:extLst>
          </p:cNvPr>
          <p:cNvGrpSpPr/>
          <p:nvPr userDrawn="1"/>
        </p:nvGrpSpPr>
        <p:grpSpPr>
          <a:xfrm>
            <a:off x="1989168" y="2565863"/>
            <a:ext cx="4030499" cy="1087771"/>
            <a:chOff x="18972564" y="12074773"/>
            <a:chExt cx="10819696" cy="29200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2E6B88-61D1-4AE8-B69D-F23B257EA0F6}"/>
                </a:ext>
              </a:extLst>
            </p:cNvPr>
            <p:cNvSpPr/>
            <p:nvPr/>
          </p:nvSpPr>
          <p:spPr>
            <a:xfrm>
              <a:off x="19920857" y="12387369"/>
              <a:ext cx="8948057" cy="20979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6E7BFA-9B7D-4929-9A31-B824F08C6021}"/>
                </a:ext>
              </a:extLst>
            </p:cNvPr>
            <p:cNvSpPr txBox="1"/>
            <p:nvPr/>
          </p:nvSpPr>
          <p:spPr>
            <a:xfrm>
              <a:off x="18972564" y="12074773"/>
              <a:ext cx="10819696" cy="2920074"/>
            </a:xfrm>
            <a:custGeom>
              <a:avLst/>
              <a:gdLst/>
              <a:ahLst/>
              <a:cxnLst/>
              <a:rect l="l" t="t" r="r" b="b"/>
              <a:pathLst>
                <a:path w="10819696" h="2920074">
                  <a:moveTo>
                    <a:pt x="1983680" y="1405470"/>
                  </a:moveTo>
                  <a:lnTo>
                    <a:pt x="1983680" y="1749141"/>
                  </a:lnTo>
                  <a:lnTo>
                    <a:pt x="1683986" y="1552059"/>
                  </a:lnTo>
                  <a:close/>
                  <a:moveTo>
                    <a:pt x="2761624" y="1389182"/>
                  </a:moveTo>
                  <a:lnTo>
                    <a:pt x="2611778" y="1617210"/>
                  </a:lnTo>
                  <a:lnTo>
                    <a:pt x="3486430" y="2032548"/>
                  </a:lnTo>
                  <a:lnTo>
                    <a:pt x="3523892" y="1864784"/>
                  </a:lnTo>
                  <a:close/>
                  <a:moveTo>
                    <a:pt x="7924308" y="1267024"/>
                  </a:moveTo>
                  <a:cubicBezTo>
                    <a:pt x="7966656" y="1267024"/>
                    <a:pt x="8007104" y="1274625"/>
                    <a:pt x="8045652" y="1289827"/>
                  </a:cubicBezTo>
                  <a:cubicBezTo>
                    <a:pt x="8084200" y="1305028"/>
                    <a:pt x="8112704" y="1323488"/>
                    <a:pt x="8131162" y="1345205"/>
                  </a:cubicBezTo>
                  <a:lnTo>
                    <a:pt x="8165368" y="1385924"/>
                  </a:lnTo>
                  <a:cubicBezTo>
                    <a:pt x="8141478" y="1404384"/>
                    <a:pt x="8112160" y="1425829"/>
                    <a:pt x="8077412" y="1450261"/>
                  </a:cubicBezTo>
                  <a:cubicBezTo>
                    <a:pt x="8042664" y="1474692"/>
                    <a:pt x="8007920" y="1499396"/>
                    <a:pt x="7973172" y="1524370"/>
                  </a:cubicBezTo>
                  <a:cubicBezTo>
                    <a:pt x="7935168" y="1444017"/>
                    <a:pt x="7875444" y="1371808"/>
                    <a:pt x="7794006" y="1307743"/>
                  </a:cubicBezTo>
                  <a:cubicBezTo>
                    <a:pt x="7817896" y="1288198"/>
                    <a:pt x="7840156" y="1276525"/>
                    <a:pt x="7860786" y="1272724"/>
                  </a:cubicBezTo>
                  <a:cubicBezTo>
                    <a:pt x="7881416" y="1268924"/>
                    <a:pt x="7902592" y="1267024"/>
                    <a:pt x="7924308" y="1267024"/>
                  </a:cubicBezTo>
                  <a:close/>
                  <a:moveTo>
                    <a:pt x="3069464" y="1190471"/>
                  </a:moveTo>
                  <a:cubicBezTo>
                    <a:pt x="3089008" y="1190471"/>
                    <a:pt x="3106382" y="1198072"/>
                    <a:pt x="3121584" y="1213274"/>
                  </a:cubicBezTo>
                  <a:cubicBezTo>
                    <a:pt x="3136786" y="1228476"/>
                    <a:pt x="3144386" y="1246393"/>
                    <a:pt x="3144386" y="1267024"/>
                  </a:cubicBezTo>
                  <a:cubicBezTo>
                    <a:pt x="3144386" y="1287655"/>
                    <a:pt x="3136786" y="1305572"/>
                    <a:pt x="3121584" y="1320773"/>
                  </a:cubicBezTo>
                  <a:cubicBezTo>
                    <a:pt x="3106382" y="1335975"/>
                    <a:pt x="3089008" y="1343576"/>
                    <a:pt x="3069464" y="1343576"/>
                  </a:cubicBezTo>
                  <a:cubicBezTo>
                    <a:pt x="3047746" y="1343576"/>
                    <a:pt x="3029286" y="1335975"/>
                    <a:pt x="3014084" y="1320773"/>
                  </a:cubicBezTo>
                  <a:cubicBezTo>
                    <a:pt x="2998884" y="1305572"/>
                    <a:pt x="2991282" y="1287655"/>
                    <a:pt x="2991282" y="1267024"/>
                  </a:cubicBezTo>
                  <a:cubicBezTo>
                    <a:pt x="2991282" y="1246393"/>
                    <a:pt x="2998884" y="1228476"/>
                    <a:pt x="3014084" y="1213274"/>
                  </a:cubicBezTo>
                  <a:cubicBezTo>
                    <a:pt x="3029286" y="1198072"/>
                    <a:pt x="3047746" y="1190471"/>
                    <a:pt x="3069464" y="1190471"/>
                  </a:cubicBezTo>
                  <a:close/>
                  <a:moveTo>
                    <a:pt x="9213260" y="1172555"/>
                  </a:moveTo>
                  <a:cubicBezTo>
                    <a:pt x="9148108" y="1172555"/>
                    <a:pt x="9088660" y="1182056"/>
                    <a:pt x="9034908" y="1201058"/>
                  </a:cubicBezTo>
                  <a:cubicBezTo>
                    <a:pt x="8981160" y="1220061"/>
                    <a:pt x="8934196" y="1246121"/>
                    <a:pt x="8894020" y="1279240"/>
                  </a:cubicBezTo>
                  <a:cubicBezTo>
                    <a:pt x="8853844" y="1312358"/>
                    <a:pt x="8821268" y="1351992"/>
                    <a:pt x="8796292" y="1398140"/>
                  </a:cubicBezTo>
                  <a:cubicBezTo>
                    <a:pt x="8771320" y="1444289"/>
                    <a:pt x="8755574" y="1494509"/>
                    <a:pt x="8749058" y="1548802"/>
                  </a:cubicBezTo>
                  <a:cubicBezTo>
                    <a:pt x="8749058" y="1597665"/>
                    <a:pt x="8763716" y="1638656"/>
                    <a:pt x="8793036" y="1671774"/>
                  </a:cubicBezTo>
                  <a:cubicBezTo>
                    <a:pt x="8822352" y="1704893"/>
                    <a:pt x="8861444" y="1721452"/>
                    <a:pt x="8910308" y="1721452"/>
                  </a:cubicBezTo>
                  <a:cubicBezTo>
                    <a:pt x="8932024" y="1721452"/>
                    <a:pt x="8952384" y="1717652"/>
                    <a:pt x="8971388" y="1710051"/>
                  </a:cubicBezTo>
                  <a:cubicBezTo>
                    <a:pt x="8990388" y="1702450"/>
                    <a:pt x="9007220" y="1692134"/>
                    <a:pt x="9021880" y="1679104"/>
                  </a:cubicBezTo>
                  <a:cubicBezTo>
                    <a:pt x="9036536" y="1666074"/>
                    <a:pt x="9047940" y="1650600"/>
                    <a:pt x="9056084" y="1632684"/>
                  </a:cubicBezTo>
                  <a:cubicBezTo>
                    <a:pt x="9064226" y="1614767"/>
                    <a:pt x="9068298" y="1595493"/>
                    <a:pt x="9068298" y="1574862"/>
                  </a:cubicBezTo>
                  <a:cubicBezTo>
                    <a:pt x="9068298" y="1544458"/>
                    <a:pt x="9059340" y="1517312"/>
                    <a:pt x="9041424" y="1493424"/>
                  </a:cubicBezTo>
                  <a:cubicBezTo>
                    <a:pt x="9023508" y="1469535"/>
                    <a:pt x="8998262" y="1451075"/>
                    <a:pt x="8965686" y="1438045"/>
                  </a:cubicBezTo>
                  <a:cubicBezTo>
                    <a:pt x="8991746" y="1411985"/>
                    <a:pt x="9024050" y="1388096"/>
                    <a:pt x="9062596" y="1366379"/>
                  </a:cubicBezTo>
                  <a:cubicBezTo>
                    <a:pt x="9101144" y="1344662"/>
                    <a:pt x="9141052" y="1333804"/>
                    <a:pt x="9182312" y="1333804"/>
                  </a:cubicBezTo>
                  <a:cubicBezTo>
                    <a:pt x="9206200" y="1333804"/>
                    <a:pt x="9229004" y="1341948"/>
                    <a:pt x="9250720" y="1358235"/>
                  </a:cubicBezTo>
                  <a:lnTo>
                    <a:pt x="9250720" y="1653043"/>
                  </a:lnTo>
                  <a:lnTo>
                    <a:pt x="9252350" y="1851754"/>
                  </a:lnTo>
                  <a:cubicBezTo>
                    <a:pt x="9215432" y="1831123"/>
                    <a:pt x="9175796" y="1820807"/>
                    <a:pt x="9133450" y="1820807"/>
                  </a:cubicBezTo>
                  <a:cubicBezTo>
                    <a:pt x="9121504" y="1820807"/>
                    <a:pt x="9105488" y="1822979"/>
                    <a:pt x="9085400" y="1827322"/>
                  </a:cubicBezTo>
                  <a:cubicBezTo>
                    <a:pt x="9065312" y="1831666"/>
                    <a:pt x="9044138" y="1836281"/>
                    <a:pt x="9021880" y="1841167"/>
                  </a:cubicBezTo>
                  <a:cubicBezTo>
                    <a:pt x="8999620" y="1846053"/>
                    <a:pt x="8977632" y="1850668"/>
                    <a:pt x="8955912" y="1855012"/>
                  </a:cubicBezTo>
                  <a:cubicBezTo>
                    <a:pt x="8934196" y="1859355"/>
                    <a:pt x="8916280" y="1861527"/>
                    <a:pt x="8902164" y="1861527"/>
                  </a:cubicBezTo>
                  <a:cubicBezTo>
                    <a:pt x="8853300" y="1861527"/>
                    <a:pt x="8812310" y="1840896"/>
                    <a:pt x="8779192" y="1799633"/>
                  </a:cubicBezTo>
                  <a:cubicBezTo>
                    <a:pt x="8746072" y="1758371"/>
                    <a:pt x="8721368" y="1697563"/>
                    <a:pt x="8705082" y="1617210"/>
                  </a:cubicBezTo>
                  <a:lnTo>
                    <a:pt x="8521030" y="1824065"/>
                  </a:lnTo>
                  <a:cubicBezTo>
                    <a:pt x="8547092" y="1852297"/>
                    <a:pt x="8575322" y="1879172"/>
                    <a:pt x="8605726" y="1904689"/>
                  </a:cubicBezTo>
                  <a:cubicBezTo>
                    <a:pt x="8636130" y="1930207"/>
                    <a:pt x="8667620" y="1952467"/>
                    <a:pt x="8700196" y="1971469"/>
                  </a:cubicBezTo>
                  <a:cubicBezTo>
                    <a:pt x="8732772" y="1990471"/>
                    <a:pt x="8765888" y="2005673"/>
                    <a:pt x="8799552" y="2017075"/>
                  </a:cubicBezTo>
                  <a:cubicBezTo>
                    <a:pt x="8833212" y="2028476"/>
                    <a:pt x="8865788" y="2034177"/>
                    <a:pt x="8897276" y="2034177"/>
                  </a:cubicBezTo>
                  <a:cubicBezTo>
                    <a:pt x="8912480" y="2034177"/>
                    <a:pt x="8931752" y="2031734"/>
                    <a:pt x="8955098" y="2026847"/>
                  </a:cubicBezTo>
                  <a:cubicBezTo>
                    <a:pt x="8978444" y="2021961"/>
                    <a:pt x="9002334" y="2016803"/>
                    <a:pt x="9026764" y="2011374"/>
                  </a:cubicBezTo>
                  <a:cubicBezTo>
                    <a:pt x="9051196" y="2005945"/>
                    <a:pt x="9074000" y="2000787"/>
                    <a:pt x="9095172" y="1995900"/>
                  </a:cubicBezTo>
                  <a:cubicBezTo>
                    <a:pt x="9116348" y="1991014"/>
                    <a:pt x="9131820" y="1988571"/>
                    <a:pt x="9141594" y="1988571"/>
                  </a:cubicBezTo>
                  <a:cubicBezTo>
                    <a:pt x="9161140" y="1988571"/>
                    <a:pt x="9181498" y="1993729"/>
                    <a:pt x="9202672" y="2004044"/>
                  </a:cubicBezTo>
                  <a:cubicBezTo>
                    <a:pt x="9223848" y="2014360"/>
                    <a:pt x="9239864" y="2023861"/>
                    <a:pt x="9250720" y="2032548"/>
                  </a:cubicBezTo>
                  <a:lnTo>
                    <a:pt x="9444544" y="2032548"/>
                  </a:lnTo>
                  <a:cubicBezTo>
                    <a:pt x="9441288" y="1790404"/>
                    <a:pt x="9438572" y="1607709"/>
                    <a:pt x="9436400" y="1484465"/>
                  </a:cubicBezTo>
                  <a:cubicBezTo>
                    <a:pt x="9434232" y="1361221"/>
                    <a:pt x="9432602" y="1295799"/>
                    <a:pt x="9431516" y="1288198"/>
                  </a:cubicBezTo>
                  <a:cubicBezTo>
                    <a:pt x="9427172" y="1257794"/>
                    <a:pt x="9416042" y="1234720"/>
                    <a:pt x="9398126" y="1218975"/>
                  </a:cubicBezTo>
                  <a:cubicBezTo>
                    <a:pt x="9380208" y="1203230"/>
                    <a:pt x="9359848" y="1191829"/>
                    <a:pt x="9337048" y="1184771"/>
                  </a:cubicBezTo>
                  <a:cubicBezTo>
                    <a:pt x="9314244" y="1177713"/>
                    <a:pt x="9291440" y="1173912"/>
                    <a:pt x="9268638" y="1173369"/>
                  </a:cubicBezTo>
                  <a:cubicBezTo>
                    <a:pt x="9245836" y="1172826"/>
                    <a:pt x="9227376" y="1172555"/>
                    <a:pt x="9213260" y="1172555"/>
                  </a:cubicBezTo>
                  <a:close/>
                  <a:moveTo>
                    <a:pt x="6432568" y="1162782"/>
                  </a:moveTo>
                  <a:lnTo>
                    <a:pt x="6763210" y="1162782"/>
                  </a:lnTo>
                  <a:lnTo>
                    <a:pt x="6763210" y="1620468"/>
                  </a:lnTo>
                  <a:cubicBezTo>
                    <a:pt x="6686116" y="1558574"/>
                    <a:pt x="6603048" y="1512969"/>
                    <a:pt x="6514008" y="1483651"/>
                  </a:cubicBezTo>
                  <a:lnTo>
                    <a:pt x="6515636" y="1434788"/>
                  </a:lnTo>
                  <a:cubicBezTo>
                    <a:pt x="6515636" y="1320773"/>
                    <a:pt x="6487948" y="1230105"/>
                    <a:pt x="6432568" y="1162782"/>
                  </a:cubicBezTo>
                  <a:close/>
                  <a:moveTo>
                    <a:pt x="3069464" y="1021079"/>
                  </a:moveTo>
                  <a:cubicBezTo>
                    <a:pt x="3036888" y="1021079"/>
                    <a:pt x="3006212" y="1027322"/>
                    <a:pt x="2977438" y="1039810"/>
                  </a:cubicBezTo>
                  <a:cubicBezTo>
                    <a:pt x="2948662" y="1052297"/>
                    <a:pt x="2923416" y="1069128"/>
                    <a:pt x="2901700" y="1090302"/>
                  </a:cubicBezTo>
                  <a:cubicBezTo>
                    <a:pt x="2879982" y="1111476"/>
                    <a:pt x="2862880" y="1136450"/>
                    <a:pt x="2850392" y="1165225"/>
                  </a:cubicBezTo>
                  <a:cubicBezTo>
                    <a:pt x="2837906" y="1194000"/>
                    <a:pt x="2831662" y="1224676"/>
                    <a:pt x="2831662" y="1257251"/>
                  </a:cubicBezTo>
                  <a:cubicBezTo>
                    <a:pt x="2831662" y="1289827"/>
                    <a:pt x="2837906" y="1320502"/>
                    <a:pt x="2850392" y="1349277"/>
                  </a:cubicBezTo>
                  <a:cubicBezTo>
                    <a:pt x="2862880" y="1378052"/>
                    <a:pt x="2879982" y="1403026"/>
                    <a:pt x="2901700" y="1424201"/>
                  </a:cubicBezTo>
                  <a:cubicBezTo>
                    <a:pt x="2923416" y="1445375"/>
                    <a:pt x="2948662" y="1462205"/>
                    <a:pt x="2977438" y="1474692"/>
                  </a:cubicBezTo>
                  <a:cubicBezTo>
                    <a:pt x="3006212" y="1487180"/>
                    <a:pt x="3036888" y="1493424"/>
                    <a:pt x="3069464" y="1493424"/>
                  </a:cubicBezTo>
                  <a:cubicBezTo>
                    <a:pt x="3102038" y="1493424"/>
                    <a:pt x="3132714" y="1487180"/>
                    <a:pt x="3161488" y="1474692"/>
                  </a:cubicBezTo>
                  <a:cubicBezTo>
                    <a:pt x="3190264" y="1462205"/>
                    <a:pt x="3215238" y="1445375"/>
                    <a:pt x="3236412" y="1424201"/>
                  </a:cubicBezTo>
                  <a:cubicBezTo>
                    <a:pt x="3257586" y="1403026"/>
                    <a:pt x="3274418" y="1378052"/>
                    <a:pt x="3286904" y="1349277"/>
                  </a:cubicBezTo>
                  <a:cubicBezTo>
                    <a:pt x="3299392" y="1320502"/>
                    <a:pt x="3305636" y="1289827"/>
                    <a:pt x="3305636" y="1257251"/>
                  </a:cubicBezTo>
                  <a:cubicBezTo>
                    <a:pt x="3305636" y="1224676"/>
                    <a:pt x="3299392" y="1194000"/>
                    <a:pt x="3286904" y="1165225"/>
                  </a:cubicBezTo>
                  <a:cubicBezTo>
                    <a:pt x="3274418" y="1136450"/>
                    <a:pt x="3257586" y="1111476"/>
                    <a:pt x="3236412" y="1090302"/>
                  </a:cubicBezTo>
                  <a:cubicBezTo>
                    <a:pt x="3215238" y="1069128"/>
                    <a:pt x="3190264" y="1052297"/>
                    <a:pt x="3161488" y="1039810"/>
                  </a:cubicBezTo>
                  <a:cubicBezTo>
                    <a:pt x="3132714" y="1027322"/>
                    <a:pt x="3102038" y="1021079"/>
                    <a:pt x="3069464" y="1021079"/>
                  </a:cubicBezTo>
                  <a:close/>
                  <a:moveTo>
                    <a:pt x="8201200" y="1019450"/>
                  </a:moveTo>
                  <a:lnTo>
                    <a:pt x="8201200" y="1224676"/>
                  </a:lnTo>
                  <a:cubicBezTo>
                    <a:pt x="8185998" y="1207302"/>
                    <a:pt x="8166996" y="1188843"/>
                    <a:pt x="8144192" y="1169297"/>
                  </a:cubicBezTo>
                  <a:cubicBezTo>
                    <a:pt x="8121390" y="1149752"/>
                    <a:pt x="8095600" y="1131835"/>
                    <a:pt x="8066826" y="1115548"/>
                  </a:cubicBezTo>
                  <a:cubicBezTo>
                    <a:pt x="8038052" y="1099260"/>
                    <a:pt x="8006560" y="1085687"/>
                    <a:pt x="7972356" y="1074828"/>
                  </a:cubicBezTo>
                  <a:cubicBezTo>
                    <a:pt x="7938152" y="1063970"/>
                    <a:pt x="7902048" y="1058541"/>
                    <a:pt x="7864044" y="1058541"/>
                  </a:cubicBezTo>
                  <a:cubicBezTo>
                    <a:pt x="7802150" y="1058541"/>
                    <a:pt x="7747044" y="1072928"/>
                    <a:pt x="7698724" y="1101703"/>
                  </a:cubicBezTo>
                  <a:cubicBezTo>
                    <a:pt x="7650402" y="1130478"/>
                    <a:pt x="7601268" y="1172012"/>
                    <a:pt x="7551320" y="1226304"/>
                  </a:cubicBezTo>
                  <a:cubicBezTo>
                    <a:pt x="7487254" y="1309915"/>
                    <a:pt x="7442190" y="1377780"/>
                    <a:pt x="7416130" y="1429901"/>
                  </a:cubicBezTo>
                  <a:lnTo>
                    <a:pt x="7608326" y="1584635"/>
                  </a:lnTo>
                  <a:lnTo>
                    <a:pt x="7679992" y="1460848"/>
                  </a:lnTo>
                  <a:cubicBezTo>
                    <a:pt x="7764688" y="1495595"/>
                    <a:pt x="7817352" y="1550974"/>
                    <a:pt x="7837984" y="1626983"/>
                  </a:cubicBezTo>
                  <a:cubicBezTo>
                    <a:pt x="7813008" y="1645442"/>
                    <a:pt x="7797264" y="1657930"/>
                    <a:pt x="7790748" y="1664445"/>
                  </a:cubicBezTo>
                  <a:lnTo>
                    <a:pt x="7756544" y="1688876"/>
                  </a:lnTo>
                  <a:lnTo>
                    <a:pt x="7881960" y="1798004"/>
                  </a:lnTo>
                  <a:lnTo>
                    <a:pt x="8201200" y="1527628"/>
                  </a:lnTo>
                  <a:lnTo>
                    <a:pt x="8201200" y="2032548"/>
                  </a:lnTo>
                  <a:lnTo>
                    <a:pt x="8391766" y="2032548"/>
                  </a:lnTo>
                  <a:lnTo>
                    <a:pt x="8391766" y="1162782"/>
                  </a:lnTo>
                  <a:lnTo>
                    <a:pt x="8455880" y="1162782"/>
                  </a:lnTo>
                  <a:lnTo>
                    <a:pt x="8479720" y="1162782"/>
                  </a:lnTo>
                  <a:lnTo>
                    <a:pt x="9527612" y="1162782"/>
                  </a:lnTo>
                  <a:lnTo>
                    <a:pt x="9527612" y="1019450"/>
                  </a:lnTo>
                  <a:lnTo>
                    <a:pt x="8479720" y="1019450"/>
                  </a:lnTo>
                  <a:lnTo>
                    <a:pt x="8455880" y="1019450"/>
                  </a:lnTo>
                  <a:close/>
                  <a:moveTo>
                    <a:pt x="6027004" y="1019450"/>
                  </a:moveTo>
                  <a:lnTo>
                    <a:pt x="6027004" y="1162782"/>
                  </a:lnTo>
                  <a:lnTo>
                    <a:pt x="6085640" y="1162782"/>
                  </a:lnTo>
                  <a:cubicBezTo>
                    <a:pt x="6256118" y="1255079"/>
                    <a:pt x="6341358" y="1331632"/>
                    <a:pt x="6341358" y="1392439"/>
                  </a:cubicBezTo>
                  <a:cubicBezTo>
                    <a:pt x="6341358" y="1405470"/>
                    <a:pt x="6332128" y="1422843"/>
                    <a:pt x="6313668" y="1444560"/>
                  </a:cubicBezTo>
                  <a:cubicBezTo>
                    <a:pt x="6282180" y="1447818"/>
                    <a:pt x="6252862" y="1459491"/>
                    <a:pt x="6225716" y="1479579"/>
                  </a:cubicBezTo>
                  <a:cubicBezTo>
                    <a:pt x="6198568" y="1499667"/>
                    <a:pt x="6175224" y="1525185"/>
                    <a:pt x="6155678" y="1556131"/>
                  </a:cubicBezTo>
                  <a:cubicBezTo>
                    <a:pt x="6136132" y="1587078"/>
                    <a:pt x="6120660" y="1621554"/>
                    <a:pt x="6109258" y="1659559"/>
                  </a:cubicBezTo>
                  <a:cubicBezTo>
                    <a:pt x="6097856" y="1697563"/>
                    <a:pt x="6092156" y="1736111"/>
                    <a:pt x="6092156" y="1775202"/>
                  </a:cubicBezTo>
                  <a:cubicBezTo>
                    <a:pt x="6092156" y="1827322"/>
                    <a:pt x="6100028" y="1870214"/>
                    <a:pt x="6115772" y="1903875"/>
                  </a:cubicBezTo>
                  <a:cubicBezTo>
                    <a:pt x="6131518" y="1937536"/>
                    <a:pt x="6151334" y="1964139"/>
                    <a:pt x="6175224" y="1983685"/>
                  </a:cubicBezTo>
                  <a:cubicBezTo>
                    <a:pt x="6199112" y="2003230"/>
                    <a:pt x="6224086" y="2016532"/>
                    <a:pt x="6250146" y="2023590"/>
                  </a:cubicBezTo>
                  <a:cubicBezTo>
                    <a:pt x="6276208" y="2030648"/>
                    <a:pt x="6300096" y="2034177"/>
                    <a:pt x="6321812" y="2034177"/>
                  </a:cubicBezTo>
                  <a:cubicBezTo>
                    <a:pt x="6402166" y="2034177"/>
                    <a:pt x="6465416" y="2020061"/>
                    <a:pt x="6511564" y="1991829"/>
                  </a:cubicBezTo>
                  <a:cubicBezTo>
                    <a:pt x="6557714" y="1963597"/>
                    <a:pt x="6580788" y="1924506"/>
                    <a:pt x="6580788" y="1874557"/>
                  </a:cubicBezTo>
                  <a:cubicBezTo>
                    <a:pt x="6580788" y="1855012"/>
                    <a:pt x="6576988" y="1837095"/>
                    <a:pt x="6569386" y="1820807"/>
                  </a:cubicBezTo>
                  <a:cubicBezTo>
                    <a:pt x="6561786" y="1804520"/>
                    <a:pt x="6551470" y="1790132"/>
                    <a:pt x="6538440" y="1777645"/>
                  </a:cubicBezTo>
                  <a:cubicBezTo>
                    <a:pt x="6525410" y="1765157"/>
                    <a:pt x="6509936" y="1755385"/>
                    <a:pt x="6492020" y="1748327"/>
                  </a:cubicBezTo>
                  <a:cubicBezTo>
                    <a:pt x="6474104" y="1741269"/>
                    <a:pt x="6455372" y="1737740"/>
                    <a:pt x="6435828" y="1737740"/>
                  </a:cubicBezTo>
                  <a:cubicBezTo>
                    <a:pt x="6394564" y="1737740"/>
                    <a:pt x="6360360" y="1750770"/>
                    <a:pt x="6333214" y="1776830"/>
                  </a:cubicBezTo>
                  <a:cubicBezTo>
                    <a:pt x="6326698" y="1783345"/>
                    <a:pt x="6320726" y="1791218"/>
                    <a:pt x="6315298" y="1800448"/>
                  </a:cubicBezTo>
                  <a:cubicBezTo>
                    <a:pt x="6309868" y="1809677"/>
                    <a:pt x="6304710" y="1818907"/>
                    <a:pt x="6299824" y="1828137"/>
                  </a:cubicBezTo>
                  <a:cubicBezTo>
                    <a:pt x="6294938" y="1837366"/>
                    <a:pt x="6290324" y="1844968"/>
                    <a:pt x="6285980" y="1850940"/>
                  </a:cubicBezTo>
                  <a:cubicBezTo>
                    <a:pt x="6281636" y="1856912"/>
                    <a:pt x="6277292" y="1859898"/>
                    <a:pt x="6272948" y="1859898"/>
                  </a:cubicBezTo>
                  <a:cubicBezTo>
                    <a:pt x="6266434" y="1859898"/>
                    <a:pt x="6263176" y="1852840"/>
                    <a:pt x="6263176" y="1838724"/>
                  </a:cubicBezTo>
                  <a:cubicBezTo>
                    <a:pt x="6263176" y="1819178"/>
                    <a:pt x="6267248" y="1799905"/>
                    <a:pt x="6275392" y="1780902"/>
                  </a:cubicBezTo>
                  <a:cubicBezTo>
                    <a:pt x="6283536" y="1761900"/>
                    <a:pt x="6294396" y="1744526"/>
                    <a:pt x="6307968" y="1728781"/>
                  </a:cubicBezTo>
                  <a:cubicBezTo>
                    <a:pt x="6321540" y="1713037"/>
                    <a:pt x="6337286" y="1700278"/>
                    <a:pt x="6355202" y="1690505"/>
                  </a:cubicBezTo>
                  <a:cubicBezTo>
                    <a:pt x="6373120" y="1680733"/>
                    <a:pt x="6392392" y="1675846"/>
                    <a:pt x="6413024" y="1675846"/>
                  </a:cubicBezTo>
                  <a:cubicBezTo>
                    <a:pt x="6436912" y="1675846"/>
                    <a:pt x="6460802" y="1679104"/>
                    <a:pt x="6484690" y="1685619"/>
                  </a:cubicBezTo>
                  <a:cubicBezTo>
                    <a:pt x="6508580" y="1692134"/>
                    <a:pt x="6534368" y="1704078"/>
                    <a:pt x="6562056" y="1721452"/>
                  </a:cubicBezTo>
                  <a:cubicBezTo>
                    <a:pt x="6589746" y="1738826"/>
                    <a:pt x="6619878" y="1761900"/>
                    <a:pt x="6652454" y="1790675"/>
                  </a:cubicBezTo>
                  <a:cubicBezTo>
                    <a:pt x="6685028" y="1819450"/>
                    <a:pt x="6721948" y="1855554"/>
                    <a:pt x="6763210" y="1898988"/>
                  </a:cubicBezTo>
                  <a:lnTo>
                    <a:pt x="6763210" y="2032548"/>
                  </a:lnTo>
                  <a:lnTo>
                    <a:pt x="6953778" y="2032548"/>
                  </a:lnTo>
                  <a:lnTo>
                    <a:pt x="6953778" y="1162782"/>
                  </a:lnTo>
                  <a:lnTo>
                    <a:pt x="7041732" y="1162782"/>
                  </a:lnTo>
                  <a:lnTo>
                    <a:pt x="7041732" y="1019450"/>
                  </a:lnTo>
                  <a:close/>
                  <a:moveTo>
                    <a:pt x="3493354" y="1019450"/>
                  </a:moveTo>
                  <a:lnTo>
                    <a:pt x="3493354" y="1162782"/>
                  </a:lnTo>
                  <a:lnTo>
                    <a:pt x="4327288" y="1162782"/>
                  </a:lnTo>
                  <a:lnTo>
                    <a:pt x="4327288" y="1387553"/>
                  </a:lnTo>
                  <a:cubicBezTo>
                    <a:pt x="4292540" y="1348462"/>
                    <a:pt x="4260508" y="1318873"/>
                    <a:pt x="4231190" y="1298785"/>
                  </a:cubicBezTo>
                  <a:cubicBezTo>
                    <a:pt x="4201872" y="1278697"/>
                    <a:pt x="4172554" y="1268653"/>
                    <a:pt x="4143236" y="1268653"/>
                  </a:cubicBezTo>
                  <a:cubicBezTo>
                    <a:pt x="4091116" y="1268653"/>
                    <a:pt x="4048224" y="1324031"/>
                    <a:pt x="4014562" y="1434788"/>
                  </a:cubicBezTo>
                  <a:cubicBezTo>
                    <a:pt x="3940724" y="1368551"/>
                    <a:pt x="3867430" y="1335432"/>
                    <a:pt x="3794678" y="1335432"/>
                  </a:cubicBezTo>
                  <a:cubicBezTo>
                    <a:pt x="3765360" y="1335432"/>
                    <a:pt x="3736584" y="1344662"/>
                    <a:pt x="3708352" y="1363122"/>
                  </a:cubicBezTo>
                  <a:cubicBezTo>
                    <a:pt x="3680120" y="1381581"/>
                    <a:pt x="3654874" y="1406013"/>
                    <a:pt x="3632614" y="1436416"/>
                  </a:cubicBezTo>
                  <a:cubicBezTo>
                    <a:pt x="3610354" y="1466820"/>
                    <a:pt x="3592438" y="1501567"/>
                    <a:pt x="3578864" y="1540658"/>
                  </a:cubicBezTo>
                  <a:cubicBezTo>
                    <a:pt x="3565292" y="1579749"/>
                    <a:pt x="3558504" y="1619382"/>
                    <a:pt x="3558504" y="1659559"/>
                  </a:cubicBezTo>
                  <a:lnTo>
                    <a:pt x="3558504" y="1697020"/>
                  </a:lnTo>
                  <a:cubicBezTo>
                    <a:pt x="3558504" y="1784974"/>
                    <a:pt x="3581852" y="1848496"/>
                    <a:pt x="3628542" y="1887587"/>
                  </a:cubicBezTo>
                  <a:lnTo>
                    <a:pt x="3635058" y="1892473"/>
                  </a:lnTo>
                  <a:cubicBezTo>
                    <a:pt x="3662204" y="1919620"/>
                    <a:pt x="3696408" y="1933193"/>
                    <a:pt x="3737670" y="1933193"/>
                  </a:cubicBezTo>
                  <a:cubicBezTo>
                    <a:pt x="3757216" y="1933193"/>
                    <a:pt x="3775676" y="1929664"/>
                    <a:pt x="3793048" y="1922606"/>
                  </a:cubicBezTo>
                  <a:cubicBezTo>
                    <a:pt x="3810422" y="1915548"/>
                    <a:pt x="3825624" y="1905775"/>
                    <a:pt x="3838654" y="1893288"/>
                  </a:cubicBezTo>
                  <a:cubicBezTo>
                    <a:pt x="3851684" y="1880800"/>
                    <a:pt x="3862000" y="1866142"/>
                    <a:pt x="3869602" y="1849311"/>
                  </a:cubicBezTo>
                  <a:cubicBezTo>
                    <a:pt x="3877202" y="1832480"/>
                    <a:pt x="3881002" y="1814292"/>
                    <a:pt x="3881002" y="1794747"/>
                  </a:cubicBezTo>
                  <a:cubicBezTo>
                    <a:pt x="3881002" y="1776287"/>
                    <a:pt x="3877202" y="1758914"/>
                    <a:pt x="3869602" y="1742626"/>
                  </a:cubicBezTo>
                  <a:cubicBezTo>
                    <a:pt x="3862000" y="1726338"/>
                    <a:pt x="3851684" y="1711951"/>
                    <a:pt x="3838654" y="1699464"/>
                  </a:cubicBezTo>
                  <a:cubicBezTo>
                    <a:pt x="3825624" y="1686976"/>
                    <a:pt x="3810422" y="1676932"/>
                    <a:pt x="3793048" y="1669331"/>
                  </a:cubicBezTo>
                  <a:cubicBezTo>
                    <a:pt x="3775676" y="1661730"/>
                    <a:pt x="3757216" y="1657930"/>
                    <a:pt x="3737670" y="1657930"/>
                  </a:cubicBezTo>
                  <a:lnTo>
                    <a:pt x="3727898" y="1659559"/>
                  </a:lnTo>
                  <a:lnTo>
                    <a:pt x="3729526" y="1653043"/>
                  </a:lnTo>
                  <a:cubicBezTo>
                    <a:pt x="3740384" y="1624811"/>
                    <a:pt x="3755044" y="1601466"/>
                    <a:pt x="3773504" y="1583006"/>
                  </a:cubicBezTo>
                  <a:cubicBezTo>
                    <a:pt x="3791964" y="1564547"/>
                    <a:pt x="3814766" y="1555317"/>
                    <a:pt x="3841912" y="1555317"/>
                  </a:cubicBezTo>
                  <a:lnTo>
                    <a:pt x="3863086" y="1556946"/>
                  </a:lnTo>
                  <a:cubicBezTo>
                    <a:pt x="3936924" y="1568890"/>
                    <a:pt x="3973844" y="1597122"/>
                    <a:pt x="3973844" y="1641642"/>
                  </a:cubicBezTo>
                  <a:lnTo>
                    <a:pt x="3972214" y="1661187"/>
                  </a:lnTo>
                  <a:cubicBezTo>
                    <a:pt x="3972214" y="1668788"/>
                    <a:pt x="3977644" y="1676389"/>
                    <a:pt x="3988502" y="1683990"/>
                  </a:cubicBezTo>
                  <a:lnTo>
                    <a:pt x="4091116" y="1767058"/>
                  </a:lnTo>
                  <a:cubicBezTo>
                    <a:pt x="4103060" y="1730139"/>
                    <a:pt x="4115276" y="1696206"/>
                    <a:pt x="4127762" y="1665259"/>
                  </a:cubicBezTo>
                  <a:cubicBezTo>
                    <a:pt x="4140250" y="1634312"/>
                    <a:pt x="4152736" y="1607438"/>
                    <a:pt x="4165224" y="1584635"/>
                  </a:cubicBezTo>
                  <a:cubicBezTo>
                    <a:pt x="4177712" y="1561832"/>
                    <a:pt x="4189656" y="1544187"/>
                    <a:pt x="4201056" y="1531700"/>
                  </a:cubicBezTo>
                  <a:cubicBezTo>
                    <a:pt x="4212458" y="1519212"/>
                    <a:pt x="4223588" y="1512969"/>
                    <a:pt x="4234448" y="1512969"/>
                  </a:cubicBezTo>
                  <a:cubicBezTo>
                    <a:pt x="4245306" y="1512969"/>
                    <a:pt x="4256978" y="1524370"/>
                    <a:pt x="4269466" y="1547173"/>
                  </a:cubicBezTo>
                  <a:cubicBezTo>
                    <a:pt x="4281952" y="1569976"/>
                    <a:pt x="4301226" y="1610695"/>
                    <a:pt x="4327288" y="1669331"/>
                  </a:cubicBezTo>
                  <a:lnTo>
                    <a:pt x="4327288" y="2032548"/>
                  </a:lnTo>
                  <a:lnTo>
                    <a:pt x="4517854" y="2032548"/>
                  </a:lnTo>
                  <a:lnTo>
                    <a:pt x="4517854" y="1162782"/>
                  </a:lnTo>
                  <a:lnTo>
                    <a:pt x="4579204" y="1162782"/>
                  </a:lnTo>
                  <a:lnTo>
                    <a:pt x="4605808" y="1162782"/>
                  </a:lnTo>
                  <a:lnTo>
                    <a:pt x="4667158" y="1162782"/>
                  </a:lnTo>
                  <a:lnTo>
                    <a:pt x="4667158" y="2032548"/>
                  </a:lnTo>
                  <a:lnTo>
                    <a:pt x="4857724" y="2032548"/>
                  </a:lnTo>
                  <a:lnTo>
                    <a:pt x="4857724" y="1162782"/>
                  </a:lnTo>
                  <a:lnTo>
                    <a:pt x="4947308" y="1162782"/>
                  </a:lnTo>
                  <a:lnTo>
                    <a:pt x="4947308" y="1019450"/>
                  </a:lnTo>
                  <a:lnTo>
                    <a:pt x="4605808" y="1019450"/>
                  </a:lnTo>
                  <a:lnTo>
                    <a:pt x="4579204" y="1019450"/>
                  </a:lnTo>
                  <a:close/>
                  <a:moveTo>
                    <a:pt x="1293080" y="1019450"/>
                  </a:moveTo>
                  <a:lnTo>
                    <a:pt x="1293080" y="1162782"/>
                  </a:lnTo>
                  <a:lnTo>
                    <a:pt x="1983680" y="1162782"/>
                  </a:lnTo>
                  <a:lnTo>
                    <a:pt x="1361488" y="1470621"/>
                  </a:lnTo>
                  <a:lnTo>
                    <a:pt x="1361488" y="1604180"/>
                  </a:lnTo>
                  <a:lnTo>
                    <a:pt x="1983680" y="2032548"/>
                  </a:lnTo>
                  <a:lnTo>
                    <a:pt x="2174246" y="2032548"/>
                  </a:lnTo>
                  <a:lnTo>
                    <a:pt x="2174246" y="1162782"/>
                  </a:lnTo>
                  <a:lnTo>
                    <a:pt x="2236054" y="1162782"/>
                  </a:lnTo>
                  <a:lnTo>
                    <a:pt x="2262200" y="1162782"/>
                  </a:lnTo>
                  <a:lnTo>
                    <a:pt x="2324008" y="1162782"/>
                  </a:lnTo>
                  <a:lnTo>
                    <a:pt x="2324008" y="2032548"/>
                  </a:lnTo>
                  <a:lnTo>
                    <a:pt x="2514576" y="2032548"/>
                  </a:lnTo>
                  <a:lnTo>
                    <a:pt x="2514576" y="1162782"/>
                  </a:lnTo>
                  <a:lnTo>
                    <a:pt x="2604158" y="1162782"/>
                  </a:lnTo>
                  <a:lnTo>
                    <a:pt x="2604158" y="1019450"/>
                  </a:lnTo>
                  <a:lnTo>
                    <a:pt x="2262200" y="1019450"/>
                  </a:lnTo>
                  <a:lnTo>
                    <a:pt x="2236054" y="1019450"/>
                  </a:lnTo>
                  <a:close/>
                  <a:moveTo>
                    <a:pt x="5418356" y="1017821"/>
                  </a:moveTo>
                  <a:lnTo>
                    <a:pt x="5418356" y="1043882"/>
                  </a:lnTo>
                  <a:cubicBezTo>
                    <a:pt x="5418356" y="1080800"/>
                    <a:pt x="5420256" y="1112290"/>
                    <a:pt x="5424058" y="1138351"/>
                  </a:cubicBezTo>
                  <a:cubicBezTo>
                    <a:pt x="5427858" y="1164411"/>
                    <a:pt x="5434102" y="1186942"/>
                    <a:pt x="5442788" y="1205945"/>
                  </a:cubicBezTo>
                  <a:cubicBezTo>
                    <a:pt x="5451476" y="1224947"/>
                    <a:pt x="5463420" y="1241778"/>
                    <a:pt x="5478622" y="1256437"/>
                  </a:cubicBezTo>
                  <a:cubicBezTo>
                    <a:pt x="5493824" y="1271096"/>
                    <a:pt x="5512826" y="1285483"/>
                    <a:pt x="5535628" y="1299599"/>
                  </a:cubicBezTo>
                  <a:cubicBezTo>
                    <a:pt x="5571462" y="1322402"/>
                    <a:pt x="5604036" y="1345748"/>
                    <a:pt x="5633356" y="1369637"/>
                  </a:cubicBezTo>
                  <a:cubicBezTo>
                    <a:pt x="5662672" y="1393525"/>
                    <a:pt x="5687920" y="1419314"/>
                    <a:pt x="5709094" y="1447003"/>
                  </a:cubicBezTo>
                  <a:cubicBezTo>
                    <a:pt x="5730268" y="1474692"/>
                    <a:pt x="5746826" y="1505368"/>
                    <a:pt x="5758770" y="1539029"/>
                  </a:cubicBezTo>
                  <a:cubicBezTo>
                    <a:pt x="5770716" y="1572690"/>
                    <a:pt x="5776688" y="1611781"/>
                    <a:pt x="5776688" y="1656301"/>
                  </a:cubicBezTo>
                  <a:cubicBezTo>
                    <a:pt x="5776688" y="1694306"/>
                    <a:pt x="5771258" y="1727696"/>
                    <a:pt x="5760400" y="1756471"/>
                  </a:cubicBezTo>
                  <a:cubicBezTo>
                    <a:pt x="5749540" y="1785246"/>
                    <a:pt x="5735154" y="1809406"/>
                    <a:pt x="5717236" y="1828951"/>
                  </a:cubicBezTo>
                  <a:cubicBezTo>
                    <a:pt x="5699320" y="1848496"/>
                    <a:pt x="5678418" y="1863427"/>
                    <a:pt x="5654530" y="1873742"/>
                  </a:cubicBezTo>
                  <a:cubicBezTo>
                    <a:pt x="5630640" y="1884058"/>
                    <a:pt x="5606208" y="1889216"/>
                    <a:pt x="5581234" y="1889216"/>
                  </a:cubicBezTo>
                  <a:cubicBezTo>
                    <a:pt x="5562776" y="1889216"/>
                    <a:pt x="5547572" y="1884601"/>
                    <a:pt x="5535628" y="1875371"/>
                  </a:cubicBezTo>
                  <a:cubicBezTo>
                    <a:pt x="5523684" y="1866142"/>
                    <a:pt x="5517712" y="1856640"/>
                    <a:pt x="5517712" y="1846868"/>
                  </a:cubicBezTo>
                  <a:cubicBezTo>
                    <a:pt x="5551374" y="1839267"/>
                    <a:pt x="5580148" y="1821893"/>
                    <a:pt x="5604036" y="1794747"/>
                  </a:cubicBezTo>
                  <a:cubicBezTo>
                    <a:pt x="5627926" y="1767600"/>
                    <a:pt x="5639870" y="1736654"/>
                    <a:pt x="5639870" y="1701907"/>
                  </a:cubicBezTo>
                  <a:cubicBezTo>
                    <a:pt x="5639870" y="1658473"/>
                    <a:pt x="5624396" y="1622640"/>
                    <a:pt x="5593450" y="1594408"/>
                  </a:cubicBezTo>
                  <a:cubicBezTo>
                    <a:pt x="5562504" y="1566176"/>
                    <a:pt x="5524228" y="1552059"/>
                    <a:pt x="5478622" y="1552059"/>
                  </a:cubicBezTo>
                  <a:cubicBezTo>
                    <a:pt x="5435188" y="1552059"/>
                    <a:pt x="5397998" y="1566176"/>
                    <a:pt x="5367050" y="1594408"/>
                  </a:cubicBezTo>
                  <a:cubicBezTo>
                    <a:pt x="5336104" y="1622640"/>
                    <a:pt x="5320630" y="1658473"/>
                    <a:pt x="5320630" y="1701907"/>
                  </a:cubicBezTo>
                  <a:cubicBezTo>
                    <a:pt x="5320630" y="1730139"/>
                    <a:pt x="5332032" y="1772487"/>
                    <a:pt x="5354836" y="1828951"/>
                  </a:cubicBezTo>
                  <a:cubicBezTo>
                    <a:pt x="5364608" y="1855012"/>
                    <a:pt x="5381166" y="1880258"/>
                    <a:pt x="5404512" y="1904689"/>
                  </a:cubicBezTo>
                  <a:cubicBezTo>
                    <a:pt x="5427858" y="1929121"/>
                    <a:pt x="5453648" y="1950838"/>
                    <a:pt x="5481880" y="1969840"/>
                  </a:cubicBezTo>
                  <a:cubicBezTo>
                    <a:pt x="5510112" y="1988842"/>
                    <a:pt x="5539972" y="2004044"/>
                    <a:pt x="5571462" y="2015446"/>
                  </a:cubicBezTo>
                  <a:cubicBezTo>
                    <a:pt x="5602952" y="2026847"/>
                    <a:pt x="5631726" y="2032548"/>
                    <a:pt x="5657786" y="2032548"/>
                  </a:cubicBezTo>
                  <a:lnTo>
                    <a:pt x="5688734" y="2034177"/>
                  </a:lnTo>
                  <a:cubicBezTo>
                    <a:pt x="5748456" y="2030919"/>
                    <a:pt x="5797860" y="2015717"/>
                    <a:pt x="5836952" y="1988571"/>
                  </a:cubicBezTo>
                  <a:cubicBezTo>
                    <a:pt x="5876042" y="1961425"/>
                    <a:pt x="5907532" y="1928578"/>
                    <a:pt x="5931420" y="1890030"/>
                  </a:cubicBezTo>
                  <a:cubicBezTo>
                    <a:pt x="5955310" y="1851482"/>
                    <a:pt x="5972140" y="1810763"/>
                    <a:pt x="5981912" y="1767872"/>
                  </a:cubicBezTo>
                  <a:cubicBezTo>
                    <a:pt x="5991686" y="1724981"/>
                    <a:pt x="5996572" y="1685619"/>
                    <a:pt x="5996572" y="1649786"/>
                  </a:cubicBezTo>
                  <a:cubicBezTo>
                    <a:pt x="5996572" y="1606352"/>
                    <a:pt x="5987070" y="1564275"/>
                    <a:pt x="5968068" y="1523556"/>
                  </a:cubicBezTo>
                  <a:cubicBezTo>
                    <a:pt x="5949066" y="1482836"/>
                    <a:pt x="5923006" y="1444017"/>
                    <a:pt x="5889888" y="1407098"/>
                  </a:cubicBezTo>
                  <a:cubicBezTo>
                    <a:pt x="5856768" y="1370180"/>
                    <a:pt x="5817950" y="1335704"/>
                    <a:pt x="5773430" y="1303671"/>
                  </a:cubicBezTo>
                  <a:cubicBezTo>
                    <a:pt x="5728910" y="1271639"/>
                    <a:pt x="5680590" y="1242592"/>
                    <a:pt x="5628468" y="1216532"/>
                  </a:cubicBezTo>
                  <a:cubicBezTo>
                    <a:pt x="5602408" y="1205673"/>
                    <a:pt x="5583676" y="1195629"/>
                    <a:pt x="5572276" y="1186399"/>
                  </a:cubicBezTo>
                  <a:cubicBezTo>
                    <a:pt x="5560874" y="1177170"/>
                    <a:pt x="5553002" y="1169026"/>
                    <a:pt x="5548660" y="1161968"/>
                  </a:cubicBezTo>
                  <a:cubicBezTo>
                    <a:pt x="5544316" y="1154910"/>
                    <a:pt x="5542686" y="1148666"/>
                    <a:pt x="5543772" y="1143237"/>
                  </a:cubicBezTo>
                  <a:cubicBezTo>
                    <a:pt x="5544858" y="1137808"/>
                    <a:pt x="5545400" y="1133464"/>
                    <a:pt x="5545400" y="1130207"/>
                  </a:cubicBezTo>
                  <a:cubicBezTo>
                    <a:pt x="5545400" y="1103060"/>
                    <a:pt x="5552460" y="1066684"/>
                    <a:pt x="5566576" y="1021079"/>
                  </a:cubicBezTo>
                  <a:close/>
                  <a:moveTo>
                    <a:pt x="370268" y="0"/>
                  </a:moveTo>
                  <a:lnTo>
                    <a:pt x="10449432" y="0"/>
                  </a:lnTo>
                  <a:cubicBezTo>
                    <a:pt x="10653924" y="0"/>
                    <a:pt x="10819696" y="165773"/>
                    <a:pt x="10819696" y="370268"/>
                  </a:cubicBezTo>
                  <a:lnTo>
                    <a:pt x="10819696" y="2549810"/>
                  </a:lnTo>
                  <a:cubicBezTo>
                    <a:pt x="10819696" y="2754301"/>
                    <a:pt x="10653924" y="2920074"/>
                    <a:pt x="10449432" y="2920074"/>
                  </a:cubicBezTo>
                  <a:lnTo>
                    <a:pt x="370268" y="2920074"/>
                  </a:lnTo>
                  <a:cubicBezTo>
                    <a:pt x="165774" y="2920074"/>
                    <a:pt x="0" y="2754301"/>
                    <a:pt x="0" y="2549810"/>
                  </a:cubicBezTo>
                  <a:lnTo>
                    <a:pt x="0" y="370268"/>
                  </a:lnTo>
                  <a:cubicBezTo>
                    <a:pt x="0" y="165773"/>
                    <a:pt x="165774" y="0"/>
                    <a:pt x="370268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27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6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189D9-E975-8FA2-E199-4AE15ABCA9A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D819-954C-060F-2DB1-8C5C69F028D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565B75-272C-4982-869D-1A2D0EB19DDE}"/>
              </a:ext>
            </a:extLst>
          </p:cNvPr>
          <p:cNvGrpSpPr/>
          <p:nvPr userDrawn="1"/>
        </p:nvGrpSpPr>
        <p:grpSpPr>
          <a:xfrm>
            <a:off x="1989168" y="2565706"/>
            <a:ext cx="4030246" cy="1087772"/>
            <a:chOff x="4743450" y="3018667"/>
            <a:chExt cx="2705100" cy="73006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2F05DEA-D696-4FA7-A537-F2B3D2DDAE0A}"/>
                </a:ext>
              </a:extLst>
            </p:cNvPr>
            <p:cNvSpPr/>
            <p:nvPr/>
          </p:nvSpPr>
          <p:spPr>
            <a:xfrm>
              <a:off x="4849540" y="3077457"/>
              <a:ext cx="2496452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659BFC-0C2B-4878-BF99-AFF29620A527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386131" y="331921"/>
                  </a:moveTo>
                  <a:lnTo>
                    <a:pt x="386131" y="428390"/>
                  </a:lnTo>
                  <a:lnTo>
                    <a:pt x="302006" y="373069"/>
                  </a:lnTo>
                  <a:close/>
                  <a:moveTo>
                    <a:pt x="598653" y="327349"/>
                  </a:moveTo>
                  <a:lnTo>
                    <a:pt x="556590" y="391357"/>
                  </a:lnTo>
                  <a:lnTo>
                    <a:pt x="802107" y="507943"/>
                  </a:lnTo>
                  <a:lnTo>
                    <a:pt x="812622" y="460852"/>
                  </a:lnTo>
                  <a:close/>
                  <a:moveTo>
                    <a:pt x="2058188" y="293059"/>
                  </a:moveTo>
                  <a:cubicBezTo>
                    <a:pt x="2070075" y="293059"/>
                    <a:pt x="2081429" y="295193"/>
                    <a:pt x="2092249" y="299460"/>
                  </a:cubicBezTo>
                  <a:cubicBezTo>
                    <a:pt x="2103069" y="303727"/>
                    <a:pt x="2111070" y="308909"/>
                    <a:pt x="2116252" y="315005"/>
                  </a:cubicBezTo>
                  <a:lnTo>
                    <a:pt x="2125853" y="326435"/>
                  </a:lnTo>
                  <a:cubicBezTo>
                    <a:pt x="2119148" y="331616"/>
                    <a:pt x="2110918" y="337636"/>
                    <a:pt x="2101164" y="344494"/>
                  </a:cubicBezTo>
                  <a:cubicBezTo>
                    <a:pt x="2091411" y="351352"/>
                    <a:pt x="2081657" y="358286"/>
                    <a:pt x="2071904" y="365297"/>
                  </a:cubicBezTo>
                  <a:cubicBezTo>
                    <a:pt x="2061236" y="342742"/>
                    <a:pt x="2044472" y="322472"/>
                    <a:pt x="2021612" y="304489"/>
                  </a:cubicBezTo>
                  <a:cubicBezTo>
                    <a:pt x="2028317" y="299003"/>
                    <a:pt x="2034566" y="295726"/>
                    <a:pt x="2040357" y="294659"/>
                  </a:cubicBezTo>
                  <a:cubicBezTo>
                    <a:pt x="2046148" y="293593"/>
                    <a:pt x="2052092" y="293059"/>
                    <a:pt x="2058188" y="293059"/>
                  </a:cubicBezTo>
                  <a:close/>
                  <a:moveTo>
                    <a:pt x="685064" y="271571"/>
                  </a:moveTo>
                  <a:cubicBezTo>
                    <a:pt x="690550" y="271571"/>
                    <a:pt x="695427" y="273704"/>
                    <a:pt x="699694" y="277972"/>
                  </a:cubicBezTo>
                  <a:cubicBezTo>
                    <a:pt x="703961" y="282239"/>
                    <a:pt x="706095" y="287268"/>
                    <a:pt x="706095" y="293059"/>
                  </a:cubicBezTo>
                  <a:cubicBezTo>
                    <a:pt x="706095" y="298850"/>
                    <a:pt x="703961" y="303880"/>
                    <a:pt x="699694" y="308147"/>
                  </a:cubicBezTo>
                  <a:cubicBezTo>
                    <a:pt x="695427" y="312414"/>
                    <a:pt x="690550" y="314548"/>
                    <a:pt x="685064" y="314548"/>
                  </a:cubicBezTo>
                  <a:cubicBezTo>
                    <a:pt x="678968" y="314548"/>
                    <a:pt x="673786" y="312414"/>
                    <a:pt x="669519" y="308147"/>
                  </a:cubicBezTo>
                  <a:cubicBezTo>
                    <a:pt x="665252" y="303880"/>
                    <a:pt x="663118" y="298850"/>
                    <a:pt x="663118" y="293059"/>
                  </a:cubicBezTo>
                  <a:cubicBezTo>
                    <a:pt x="663118" y="287268"/>
                    <a:pt x="665252" y="282239"/>
                    <a:pt x="669519" y="277972"/>
                  </a:cubicBezTo>
                  <a:cubicBezTo>
                    <a:pt x="673786" y="273704"/>
                    <a:pt x="678968" y="271571"/>
                    <a:pt x="685064" y="271571"/>
                  </a:cubicBezTo>
                  <a:close/>
                  <a:moveTo>
                    <a:pt x="2414651" y="266542"/>
                  </a:moveTo>
                  <a:cubicBezTo>
                    <a:pt x="2396363" y="266542"/>
                    <a:pt x="2379675" y="269209"/>
                    <a:pt x="2364588" y="274543"/>
                  </a:cubicBezTo>
                  <a:cubicBezTo>
                    <a:pt x="2349500" y="279877"/>
                    <a:pt x="2336318" y="287192"/>
                    <a:pt x="2325040" y="296488"/>
                  </a:cubicBezTo>
                  <a:cubicBezTo>
                    <a:pt x="2313762" y="305785"/>
                    <a:pt x="2304618" y="316910"/>
                    <a:pt x="2297608" y="329864"/>
                  </a:cubicBezTo>
                  <a:cubicBezTo>
                    <a:pt x="2290598" y="342818"/>
                    <a:pt x="2286178" y="356915"/>
                    <a:pt x="2284349" y="372155"/>
                  </a:cubicBezTo>
                  <a:cubicBezTo>
                    <a:pt x="2284349" y="385871"/>
                    <a:pt x="2288464" y="397377"/>
                    <a:pt x="2296694" y="406673"/>
                  </a:cubicBezTo>
                  <a:cubicBezTo>
                    <a:pt x="2304923" y="415970"/>
                    <a:pt x="2315896" y="420618"/>
                    <a:pt x="2329612" y="420618"/>
                  </a:cubicBezTo>
                  <a:cubicBezTo>
                    <a:pt x="2335708" y="420618"/>
                    <a:pt x="2341423" y="419551"/>
                    <a:pt x="2346757" y="417418"/>
                  </a:cubicBezTo>
                  <a:cubicBezTo>
                    <a:pt x="2352091" y="415284"/>
                    <a:pt x="2356815" y="412388"/>
                    <a:pt x="2360930" y="408731"/>
                  </a:cubicBezTo>
                  <a:cubicBezTo>
                    <a:pt x="2365045" y="405073"/>
                    <a:pt x="2368245" y="400730"/>
                    <a:pt x="2370531" y="395701"/>
                  </a:cubicBezTo>
                  <a:cubicBezTo>
                    <a:pt x="2372817" y="390671"/>
                    <a:pt x="2373960" y="385261"/>
                    <a:pt x="2373960" y="379470"/>
                  </a:cubicBezTo>
                  <a:cubicBezTo>
                    <a:pt x="2373960" y="370936"/>
                    <a:pt x="2371446" y="363316"/>
                    <a:pt x="2366417" y="356610"/>
                  </a:cubicBezTo>
                  <a:cubicBezTo>
                    <a:pt x="2361387" y="349904"/>
                    <a:pt x="2354301" y="344723"/>
                    <a:pt x="2345157" y="341065"/>
                  </a:cubicBezTo>
                  <a:cubicBezTo>
                    <a:pt x="2352472" y="333750"/>
                    <a:pt x="2361540" y="327044"/>
                    <a:pt x="2372360" y="320948"/>
                  </a:cubicBezTo>
                  <a:cubicBezTo>
                    <a:pt x="2383181" y="314852"/>
                    <a:pt x="2394382" y="311804"/>
                    <a:pt x="2405964" y="311804"/>
                  </a:cubicBezTo>
                  <a:cubicBezTo>
                    <a:pt x="2412670" y="311804"/>
                    <a:pt x="2419071" y="314090"/>
                    <a:pt x="2425167" y="318662"/>
                  </a:cubicBezTo>
                  <a:lnTo>
                    <a:pt x="2425167" y="401416"/>
                  </a:lnTo>
                  <a:lnTo>
                    <a:pt x="2425624" y="457194"/>
                  </a:lnTo>
                  <a:cubicBezTo>
                    <a:pt x="2415261" y="451403"/>
                    <a:pt x="2404136" y="448507"/>
                    <a:pt x="2392248" y="448507"/>
                  </a:cubicBezTo>
                  <a:cubicBezTo>
                    <a:pt x="2388896" y="448507"/>
                    <a:pt x="2384400" y="449117"/>
                    <a:pt x="2378761" y="450336"/>
                  </a:cubicBezTo>
                  <a:cubicBezTo>
                    <a:pt x="2373122" y="451555"/>
                    <a:pt x="2367178" y="452851"/>
                    <a:pt x="2360930" y="454222"/>
                  </a:cubicBezTo>
                  <a:cubicBezTo>
                    <a:pt x="2354682" y="455594"/>
                    <a:pt x="2348510" y="456889"/>
                    <a:pt x="2342414" y="458108"/>
                  </a:cubicBezTo>
                  <a:cubicBezTo>
                    <a:pt x="2336318" y="459328"/>
                    <a:pt x="2331288" y="459937"/>
                    <a:pt x="2327326" y="459937"/>
                  </a:cubicBezTo>
                  <a:cubicBezTo>
                    <a:pt x="2313610" y="459937"/>
                    <a:pt x="2302104" y="454146"/>
                    <a:pt x="2292807" y="442564"/>
                  </a:cubicBezTo>
                  <a:cubicBezTo>
                    <a:pt x="2283511" y="430981"/>
                    <a:pt x="2276577" y="413912"/>
                    <a:pt x="2272005" y="391357"/>
                  </a:cubicBezTo>
                  <a:lnTo>
                    <a:pt x="2220341" y="449422"/>
                  </a:lnTo>
                  <a:cubicBezTo>
                    <a:pt x="2227656" y="457346"/>
                    <a:pt x="2235581" y="464890"/>
                    <a:pt x="2244115" y="472053"/>
                  </a:cubicBezTo>
                  <a:cubicBezTo>
                    <a:pt x="2252650" y="479216"/>
                    <a:pt x="2261489" y="485464"/>
                    <a:pt x="2270633" y="490798"/>
                  </a:cubicBezTo>
                  <a:cubicBezTo>
                    <a:pt x="2279777" y="496132"/>
                    <a:pt x="2289073" y="500399"/>
                    <a:pt x="2298522" y="503600"/>
                  </a:cubicBezTo>
                  <a:cubicBezTo>
                    <a:pt x="2307971" y="506800"/>
                    <a:pt x="2317115" y="508400"/>
                    <a:pt x="2325954" y="508400"/>
                  </a:cubicBezTo>
                  <a:cubicBezTo>
                    <a:pt x="2330222" y="508400"/>
                    <a:pt x="2335632" y="507715"/>
                    <a:pt x="2342185" y="506343"/>
                  </a:cubicBezTo>
                  <a:cubicBezTo>
                    <a:pt x="2348738" y="504971"/>
                    <a:pt x="2355444" y="503524"/>
                    <a:pt x="2362302" y="502000"/>
                  </a:cubicBezTo>
                  <a:cubicBezTo>
                    <a:pt x="2369160" y="500476"/>
                    <a:pt x="2375561" y="499028"/>
                    <a:pt x="2381504" y="497656"/>
                  </a:cubicBezTo>
                  <a:cubicBezTo>
                    <a:pt x="2387448" y="496285"/>
                    <a:pt x="2391791" y="495599"/>
                    <a:pt x="2394534" y="495599"/>
                  </a:cubicBezTo>
                  <a:cubicBezTo>
                    <a:pt x="2400021" y="495599"/>
                    <a:pt x="2405736" y="497047"/>
                    <a:pt x="2411679" y="499942"/>
                  </a:cubicBezTo>
                  <a:cubicBezTo>
                    <a:pt x="2417623" y="502838"/>
                    <a:pt x="2422119" y="505505"/>
                    <a:pt x="2425167" y="507943"/>
                  </a:cubicBezTo>
                  <a:lnTo>
                    <a:pt x="2479573" y="507943"/>
                  </a:lnTo>
                  <a:cubicBezTo>
                    <a:pt x="2478659" y="439973"/>
                    <a:pt x="2477897" y="388690"/>
                    <a:pt x="2477287" y="354095"/>
                  </a:cubicBezTo>
                  <a:cubicBezTo>
                    <a:pt x="2476678" y="319501"/>
                    <a:pt x="2476221" y="301136"/>
                    <a:pt x="2475916" y="299003"/>
                  </a:cubicBezTo>
                  <a:cubicBezTo>
                    <a:pt x="2474697" y="290468"/>
                    <a:pt x="2471573" y="283991"/>
                    <a:pt x="2466543" y="279572"/>
                  </a:cubicBezTo>
                  <a:cubicBezTo>
                    <a:pt x="2461514" y="275152"/>
                    <a:pt x="2455799" y="271952"/>
                    <a:pt x="2449398" y="269971"/>
                  </a:cubicBezTo>
                  <a:cubicBezTo>
                    <a:pt x="2442998" y="267989"/>
                    <a:pt x="2436597" y="266923"/>
                    <a:pt x="2430196" y="266770"/>
                  </a:cubicBezTo>
                  <a:cubicBezTo>
                    <a:pt x="2423795" y="266618"/>
                    <a:pt x="2418614" y="266542"/>
                    <a:pt x="2414651" y="266542"/>
                  </a:cubicBezTo>
                  <a:close/>
                  <a:moveTo>
                    <a:pt x="1639621" y="263798"/>
                  </a:moveTo>
                  <a:lnTo>
                    <a:pt x="1732433" y="263798"/>
                  </a:lnTo>
                  <a:lnTo>
                    <a:pt x="1732433" y="392272"/>
                  </a:lnTo>
                  <a:cubicBezTo>
                    <a:pt x="1710792" y="374898"/>
                    <a:pt x="1687475" y="362096"/>
                    <a:pt x="1662481" y="353867"/>
                  </a:cubicBezTo>
                  <a:lnTo>
                    <a:pt x="1662938" y="340151"/>
                  </a:lnTo>
                  <a:cubicBezTo>
                    <a:pt x="1662938" y="308147"/>
                    <a:pt x="1655166" y="282696"/>
                    <a:pt x="1639621" y="263798"/>
                  </a:cubicBezTo>
                  <a:close/>
                  <a:moveTo>
                    <a:pt x="685064" y="224022"/>
                  </a:moveTo>
                  <a:cubicBezTo>
                    <a:pt x="675920" y="224022"/>
                    <a:pt x="667309" y="225775"/>
                    <a:pt x="659232" y="229280"/>
                  </a:cubicBezTo>
                  <a:cubicBezTo>
                    <a:pt x="651155" y="232785"/>
                    <a:pt x="644068" y="237509"/>
                    <a:pt x="637972" y="243453"/>
                  </a:cubicBezTo>
                  <a:cubicBezTo>
                    <a:pt x="631876" y="249397"/>
                    <a:pt x="627075" y="256407"/>
                    <a:pt x="623570" y="264484"/>
                  </a:cubicBezTo>
                  <a:cubicBezTo>
                    <a:pt x="620065" y="272561"/>
                    <a:pt x="618312" y="281172"/>
                    <a:pt x="618312" y="290316"/>
                  </a:cubicBezTo>
                  <a:cubicBezTo>
                    <a:pt x="618312" y="299460"/>
                    <a:pt x="620065" y="308071"/>
                    <a:pt x="623570" y="316148"/>
                  </a:cubicBezTo>
                  <a:cubicBezTo>
                    <a:pt x="627075" y="324225"/>
                    <a:pt x="631876" y="331235"/>
                    <a:pt x="637972" y="337179"/>
                  </a:cubicBezTo>
                  <a:cubicBezTo>
                    <a:pt x="644068" y="343123"/>
                    <a:pt x="651155" y="347847"/>
                    <a:pt x="659232" y="351352"/>
                  </a:cubicBezTo>
                  <a:cubicBezTo>
                    <a:pt x="667309" y="354857"/>
                    <a:pt x="675920" y="356610"/>
                    <a:pt x="685064" y="356610"/>
                  </a:cubicBezTo>
                  <a:cubicBezTo>
                    <a:pt x="694208" y="356610"/>
                    <a:pt x="702818" y="354857"/>
                    <a:pt x="710895" y="351352"/>
                  </a:cubicBezTo>
                  <a:cubicBezTo>
                    <a:pt x="718973" y="347847"/>
                    <a:pt x="725983" y="343123"/>
                    <a:pt x="731927" y="337179"/>
                  </a:cubicBezTo>
                  <a:cubicBezTo>
                    <a:pt x="737870" y="331235"/>
                    <a:pt x="742595" y="324225"/>
                    <a:pt x="746100" y="316148"/>
                  </a:cubicBezTo>
                  <a:cubicBezTo>
                    <a:pt x="749605" y="308071"/>
                    <a:pt x="751358" y="299460"/>
                    <a:pt x="751358" y="290316"/>
                  </a:cubicBezTo>
                  <a:cubicBezTo>
                    <a:pt x="751358" y="281172"/>
                    <a:pt x="749605" y="272561"/>
                    <a:pt x="746100" y="264484"/>
                  </a:cubicBezTo>
                  <a:cubicBezTo>
                    <a:pt x="742595" y="256407"/>
                    <a:pt x="737870" y="249397"/>
                    <a:pt x="731927" y="243453"/>
                  </a:cubicBezTo>
                  <a:cubicBezTo>
                    <a:pt x="725983" y="237509"/>
                    <a:pt x="718973" y="232785"/>
                    <a:pt x="710895" y="229280"/>
                  </a:cubicBezTo>
                  <a:cubicBezTo>
                    <a:pt x="702818" y="225775"/>
                    <a:pt x="694208" y="224022"/>
                    <a:pt x="685064" y="224022"/>
                  </a:cubicBezTo>
                  <a:close/>
                  <a:moveTo>
                    <a:pt x="2135912" y="223565"/>
                  </a:moveTo>
                  <a:lnTo>
                    <a:pt x="2135912" y="281172"/>
                  </a:lnTo>
                  <a:cubicBezTo>
                    <a:pt x="2131644" y="276295"/>
                    <a:pt x="2126310" y="271114"/>
                    <a:pt x="2119910" y="265627"/>
                  </a:cubicBezTo>
                  <a:cubicBezTo>
                    <a:pt x="2113509" y="260141"/>
                    <a:pt x="2106270" y="255112"/>
                    <a:pt x="2098193" y="250540"/>
                  </a:cubicBezTo>
                  <a:cubicBezTo>
                    <a:pt x="2090115" y="245968"/>
                    <a:pt x="2081276" y="242158"/>
                    <a:pt x="2071675" y="239110"/>
                  </a:cubicBezTo>
                  <a:cubicBezTo>
                    <a:pt x="2062074" y="236062"/>
                    <a:pt x="2051939" y="234538"/>
                    <a:pt x="2041271" y="234538"/>
                  </a:cubicBezTo>
                  <a:cubicBezTo>
                    <a:pt x="2023898" y="234538"/>
                    <a:pt x="2008429" y="238576"/>
                    <a:pt x="1994865" y="246653"/>
                  </a:cubicBezTo>
                  <a:cubicBezTo>
                    <a:pt x="1981302" y="254731"/>
                    <a:pt x="1967510" y="266389"/>
                    <a:pt x="1953489" y="281629"/>
                  </a:cubicBezTo>
                  <a:cubicBezTo>
                    <a:pt x="1935506" y="305099"/>
                    <a:pt x="1922856" y="324149"/>
                    <a:pt x="1915541" y="338779"/>
                  </a:cubicBezTo>
                  <a:lnTo>
                    <a:pt x="1969491" y="382213"/>
                  </a:lnTo>
                  <a:lnTo>
                    <a:pt x="1989608" y="347466"/>
                  </a:lnTo>
                  <a:cubicBezTo>
                    <a:pt x="2013382" y="357220"/>
                    <a:pt x="2028165" y="372764"/>
                    <a:pt x="2033956" y="394100"/>
                  </a:cubicBezTo>
                  <a:cubicBezTo>
                    <a:pt x="2026946" y="399282"/>
                    <a:pt x="2022526" y="402787"/>
                    <a:pt x="2020697" y="404616"/>
                  </a:cubicBezTo>
                  <a:lnTo>
                    <a:pt x="2011096" y="411474"/>
                  </a:lnTo>
                  <a:lnTo>
                    <a:pt x="2046300" y="442106"/>
                  </a:lnTo>
                  <a:lnTo>
                    <a:pt x="2135912" y="366211"/>
                  </a:lnTo>
                  <a:lnTo>
                    <a:pt x="2135912" y="507943"/>
                  </a:lnTo>
                  <a:lnTo>
                    <a:pt x="2189404" y="507943"/>
                  </a:lnTo>
                  <a:lnTo>
                    <a:pt x="2189404" y="263798"/>
                  </a:lnTo>
                  <a:lnTo>
                    <a:pt x="2202053" y="263798"/>
                  </a:lnTo>
                  <a:lnTo>
                    <a:pt x="2214093" y="263798"/>
                  </a:lnTo>
                  <a:lnTo>
                    <a:pt x="2502891" y="263798"/>
                  </a:lnTo>
                  <a:lnTo>
                    <a:pt x="2502891" y="223565"/>
                  </a:lnTo>
                  <a:lnTo>
                    <a:pt x="2214093" y="223565"/>
                  </a:lnTo>
                  <a:lnTo>
                    <a:pt x="2202053" y="223565"/>
                  </a:lnTo>
                  <a:close/>
                  <a:moveTo>
                    <a:pt x="1525778" y="223565"/>
                  </a:moveTo>
                  <a:lnTo>
                    <a:pt x="1525778" y="263798"/>
                  </a:lnTo>
                  <a:lnTo>
                    <a:pt x="1542237" y="263798"/>
                  </a:lnTo>
                  <a:cubicBezTo>
                    <a:pt x="1590091" y="289706"/>
                    <a:pt x="1614018" y="311195"/>
                    <a:pt x="1614018" y="328264"/>
                  </a:cubicBezTo>
                  <a:cubicBezTo>
                    <a:pt x="1614018" y="331921"/>
                    <a:pt x="1611427" y="336798"/>
                    <a:pt x="1606245" y="342894"/>
                  </a:cubicBezTo>
                  <a:cubicBezTo>
                    <a:pt x="1597406" y="343808"/>
                    <a:pt x="1589177" y="347085"/>
                    <a:pt x="1581557" y="352724"/>
                  </a:cubicBezTo>
                  <a:cubicBezTo>
                    <a:pt x="1573937" y="358363"/>
                    <a:pt x="1567383" y="365525"/>
                    <a:pt x="1561897" y="374212"/>
                  </a:cubicBezTo>
                  <a:cubicBezTo>
                    <a:pt x="1556411" y="382899"/>
                    <a:pt x="1552067" y="392576"/>
                    <a:pt x="1548867" y="403244"/>
                  </a:cubicBezTo>
                  <a:cubicBezTo>
                    <a:pt x="1545666" y="413912"/>
                    <a:pt x="1544066" y="424733"/>
                    <a:pt x="1544066" y="435706"/>
                  </a:cubicBezTo>
                  <a:cubicBezTo>
                    <a:pt x="1544066" y="450336"/>
                    <a:pt x="1546276" y="462376"/>
                    <a:pt x="1550696" y="471824"/>
                  </a:cubicBezTo>
                  <a:cubicBezTo>
                    <a:pt x="1555115" y="481273"/>
                    <a:pt x="1560678" y="488741"/>
                    <a:pt x="1567383" y="494227"/>
                  </a:cubicBezTo>
                  <a:cubicBezTo>
                    <a:pt x="1574089" y="499714"/>
                    <a:pt x="1581099" y="503447"/>
                    <a:pt x="1588415" y="505429"/>
                  </a:cubicBezTo>
                  <a:cubicBezTo>
                    <a:pt x="1595730" y="507410"/>
                    <a:pt x="1602435" y="508400"/>
                    <a:pt x="1608531" y="508400"/>
                  </a:cubicBezTo>
                  <a:cubicBezTo>
                    <a:pt x="1631087" y="508400"/>
                    <a:pt x="1648841" y="504438"/>
                    <a:pt x="1661795" y="496513"/>
                  </a:cubicBezTo>
                  <a:cubicBezTo>
                    <a:pt x="1674749" y="488588"/>
                    <a:pt x="1681226" y="477616"/>
                    <a:pt x="1681226" y="463595"/>
                  </a:cubicBezTo>
                  <a:cubicBezTo>
                    <a:pt x="1681226" y="458108"/>
                    <a:pt x="1680159" y="453079"/>
                    <a:pt x="1678026" y="448507"/>
                  </a:cubicBezTo>
                  <a:cubicBezTo>
                    <a:pt x="1675892" y="443935"/>
                    <a:pt x="1672997" y="439897"/>
                    <a:pt x="1669339" y="436391"/>
                  </a:cubicBezTo>
                  <a:cubicBezTo>
                    <a:pt x="1665681" y="432886"/>
                    <a:pt x="1661338" y="430143"/>
                    <a:pt x="1656309" y="428162"/>
                  </a:cubicBezTo>
                  <a:cubicBezTo>
                    <a:pt x="1651280" y="426181"/>
                    <a:pt x="1646022" y="425190"/>
                    <a:pt x="1640535" y="425190"/>
                  </a:cubicBezTo>
                  <a:cubicBezTo>
                    <a:pt x="1628953" y="425190"/>
                    <a:pt x="1619352" y="428848"/>
                    <a:pt x="1611732" y="436163"/>
                  </a:cubicBezTo>
                  <a:cubicBezTo>
                    <a:pt x="1609903" y="437992"/>
                    <a:pt x="1608227" y="440201"/>
                    <a:pt x="1606703" y="442792"/>
                  </a:cubicBezTo>
                  <a:cubicBezTo>
                    <a:pt x="1605179" y="445383"/>
                    <a:pt x="1603731" y="447974"/>
                    <a:pt x="1602359" y="450565"/>
                  </a:cubicBezTo>
                  <a:cubicBezTo>
                    <a:pt x="1600988" y="453155"/>
                    <a:pt x="1599692" y="455289"/>
                    <a:pt x="1598473" y="456965"/>
                  </a:cubicBezTo>
                  <a:cubicBezTo>
                    <a:pt x="1597254" y="458642"/>
                    <a:pt x="1596035" y="459480"/>
                    <a:pt x="1594815" y="459480"/>
                  </a:cubicBezTo>
                  <a:cubicBezTo>
                    <a:pt x="1592987" y="459480"/>
                    <a:pt x="1592072" y="457499"/>
                    <a:pt x="1592072" y="453536"/>
                  </a:cubicBezTo>
                  <a:cubicBezTo>
                    <a:pt x="1592072" y="448050"/>
                    <a:pt x="1593215" y="442640"/>
                    <a:pt x="1595501" y="437306"/>
                  </a:cubicBezTo>
                  <a:cubicBezTo>
                    <a:pt x="1597787" y="431972"/>
                    <a:pt x="1600835" y="427095"/>
                    <a:pt x="1604645" y="422675"/>
                  </a:cubicBezTo>
                  <a:cubicBezTo>
                    <a:pt x="1608455" y="418256"/>
                    <a:pt x="1612875" y="414674"/>
                    <a:pt x="1617904" y="411931"/>
                  </a:cubicBezTo>
                  <a:cubicBezTo>
                    <a:pt x="1622933" y="409188"/>
                    <a:pt x="1628343" y="407816"/>
                    <a:pt x="1634135" y="407816"/>
                  </a:cubicBezTo>
                  <a:cubicBezTo>
                    <a:pt x="1640840" y="407816"/>
                    <a:pt x="1647546" y="408731"/>
                    <a:pt x="1654251" y="410560"/>
                  </a:cubicBezTo>
                  <a:cubicBezTo>
                    <a:pt x="1660957" y="412388"/>
                    <a:pt x="1668196" y="415741"/>
                    <a:pt x="1675968" y="420618"/>
                  </a:cubicBezTo>
                  <a:cubicBezTo>
                    <a:pt x="1683741" y="425495"/>
                    <a:pt x="1692199" y="431972"/>
                    <a:pt x="1701343" y="440049"/>
                  </a:cubicBezTo>
                  <a:cubicBezTo>
                    <a:pt x="1710487" y="448126"/>
                    <a:pt x="1720850" y="458261"/>
                    <a:pt x="1732433" y="470453"/>
                  </a:cubicBezTo>
                  <a:lnTo>
                    <a:pt x="1732433" y="507943"/>
                  </a:lnTo>
                  <a:lnTo>
                    <a:pt x="1785925" y="507943"/>
                  </a:lnTo>
                  <a:lnTo>
                    <a:pt x="1785925" y="263798"/>
                  </a:lnTo>
                  <a:lnTo>
                    <a:pt x="1810614" y="263798"/>
                  </a:lnTo>
                  <a:lnTo>
                    <a:pt x="1810614" y="223565"/>
                  </a:lnTo>
                  <a:close/>
                  <a:moveTo>
                    <a:pt x="792353" y="223565"/>
                  </a:moveTo>
                  <a:lnTo>
                    <a:pt x="792353" y="263798"/>
                  </a:lnTo>
                  <a:lnTo>
                    <a:pt x="1026440" y="263798"/>
                  </a:lnTo>
                  <a:lnTo>
                    <a:pt x="1026440" y="326892"/>
                  </a:lnTo>
                  <a:cubicBezTo>
                    <a:pt x="1016686" y="315919"/>
                    <a:pt x="1007694" y="307613"/>
                    <a:pt x="999465" y="301975"/>
                  </a:cubicBezTo>
                  <a:cubicBezTo>
                    <a:pt x="991235" y="296336"/>
                    <a:pt x="983006" y="293516"/>
                    <a:pt x="974776" y="293516"/>
                  </a:cubicBezTo>
                  <a:cubicBezTo>
                    <a:pt x="960146" y="293516"/>
                    <a:pt x="948106" y="309061"/>
                    <a:pt x="938657" y="340151"/>
                  </a:cubicBezTo>
                  <a:cubicBezTo>
                    <a:pt x="917931" y="321558"/>
                    <a:pt x="897357" y="312262"/>
                    <a:pt x="876935" y="312262"/>
                  </a:cubicBezTo>
                  <a:cubicBezTo>
                    <a:pt x="868706" y="312262"/>
                    <a:pt x="860628" y="314852"/>
                    <a:pt x="852704" y="320034"/>
                  </a:cubicBezTo>
                  <a:cubicBezTo>
                    <a:pt x="844779" y="325216"/>
                    <a:pt x="837692" y="332074"/>
                    <a:pt x="831444" y="340608"/>
                  </a:cubicBezTo>
                  <a:cubicBezTo>
                    <a:pt x="825195" y="349142"/>
                    <a:pt x="820166" y="358896"/>
                    <a:pt x="816356" y="369869"/>
                  </a:cubicBezTo>
                  <a:cubicBezTo>
                    <a:pt x="812546" y="380842"/>
                    <a:pt x="810641" y="391967"/>
                    <a:pt x="810641" y="403244"/>
                  </a:cubicBezTo>
                  <a:lnTo>
                    <a:pt x="810641" y="413760"/>
                  </a:lnTo>
                  <a:cubicBezTo>
                    <a:pt x="810641" y="438449"/>
                    <a:pt x="817194" y="456280"/>
                    <a:pt x="830301" y="467252"/>
                  </a:cubicBezTo>
                  <a:lnTo>
                    <a:pt x="832130" y="468624"/>
                  </a:lnTo>
                  <a:cubicBezTo>
                    <a:pt x="839750" y="476244"/>
                    <a:pt x="849351" y="480054"/>
                    <a:pt x="860933" y="480054"/>
                  </a:cubicBezTo>
                  <a:cubicBezTo>
                    <a:pt x="866420" y="480054"/>
                    <a:pt x="871601" y="479063"/>
                    <a:pt x="876478" y="477082"/>
                  </a:cubicBezTo>
                  <a:cubicBezTo>
                    <a:pt x="881355" y="475101"/>
                    <a:pt x="885622" y="472358"/>
                    <a:pt x="889280" y="468853"/>
                  </a:cubicBezTo>
                  <a:cubicBezTo>
                    <a:pt x="892937" y="465347"/>
                    <a:pt x="895833" y="461233"/>
                    <a:pt x="897966" y="456508"/>
                  </a:cubicBezTo>
                  <a:cubicBezTo>
                    <a:pt x="900100" y="451784"/>
                    <a:pt x="901167" y="446678"/>
                    <a:pt x="901167" y="441192"/>
                  </a:cubicBezTo>
                  <a:cubicBezTo>
                    <a:pt x="901167" y="436010"/>
                    <a:pt x="900100" y="431134"/>
                    <a:pt x="897966" y="426562"/>
                  </a:cubicBezTo>
                  <a:cubicBezTo>
                    <a:pt x="895833" y="421990"/>
                    <a:pt x="892937" y="417951"/>
                    <a:pt x="889280" y="414446"/>
                  </a:cubicBezTo>
                  <a:cubicBezTo>
                    <a:pt x="885622" y="410941"/>
                    <a:pt x="881355" y="408121"/>
                    <a:pt x="876478" y="405988"/>
                  </a:cubicBezTo>
                  <a:cubicBezTo>
                    <a:pt x="871601" y="403854"/>
                    <a:pt x="866420" y="402787"/>
                    <a:pt x="860933" y="402787"/>
                  </a:cubicBezTo>
                  <a:lnTo>
                    <a:pt x="858190" y="403244"/>
                  </a:lnTo>
                  <a:lnTo>
                    <a:pt x="858647" y="401416"/>
                  </a:lnTo>
                  <a:cubicBezTo>
                    <a:pt x="861695" y="393491"/>
                    <a:pt x="865810" y="386938"/>
                    <a:pt x="870992" y="381756"/>
                  </a:cubicBezTo>
                  <a:cubicBezTo>
                    <a:pt x="876173" y="376574"/>
                    <a:pt x="882574" y="373984"/>
                    <a:pt x="890194" y="373984"/>
                  </a:cubicBezTo>
                  <a:lnTo>
                    <a:pt x="896138" y="374441"/>
                  </a:lnTo>
                  <a:cubicBezTo>
                    <a:pt x="916864" y="377794"/>
                    <a:pt x="927227" y="385718"/>
                    <a:pt x="927227" y="398215"/>
                  </a:cubicBezTo>
                  <a:lnTo>
                    <a:pt x="926770" y="403702"/>
                  </a:lnTo>
                  <a:cubicBezTo>
                    <a:pt x="926770" y="405835"/>
                    <a:pt x="928294" y="407969"/>
                    <a:pt x="931342" y="410102"/>
                  </a:cubicBezTo>
                  <a:lnTo>
                    <a:pt x="960146" y="433420"/>
                  </a:lnTo>
                  <a:cubicBezTo>
                    <a:pt x="963498" y="423056"/>
                    <a:pt x="966927" y="413531"/>
                    <a:pt x="970433" y="404845"/>
                  </a:cubicBezTo>
                  <a:cubicBezTo>
                    <a:pt x="973938" y="396158"/>
                    <a:pt x="977443" y="388614"/>
                    <a:pt x="980948" y="382213"/>
                  </a:cubicBezTo>
                  <a:cubicBezTo>
                    <a:pt x="984453" y="375812"/>
                    <a:pt x="987806" y="370859"/>
                    <a:pt x="991007" y="367354"/>
                  </a:cubicBezTo>
                  <a:cubicBezTo>
                    <a:pt x="994207" y="363849"/>
                    <a:pt x="997331" y="362096"/>
                    <a:pt x="1000379" y="362096"/>
                  </a:cubicBezTo>
                  <a:cubicBezTo>
                    <a:pt x="1003427" y="362096"/>
                    <a:pt x="1006704" y="365297"/>
                    <a:pt x="1010209" y="371698"/>
                  </a:cubicBezTo>
                  <a:cubicBezTo>
                    <a:pt x="1013714" y="378098"/>
                    <a:pt x="1019124" y="389528"/>
                    <a:pt x="1026440" y="405988"/>
                  </a:cubicBezTo>
                  <a:lnTo>
                    <a:pt x="1026440" y="507943"/>
                  </a:lnTo>
                  <a:lnTo>
                    <a:pt x="1079932" y="507943"/>
                  </a:lnTo>
                  <a:lnTo>
                    <a:pt x="1079932" y="263798"/>
                  </a:lnTo>
                  <a:lnTo>
                    <a:pt x="1097153" y="263798"/>
                  </a:lnTo>
                  <a:lnTo>
                    <a:pt x="1104621" y="263798"/>
                  </a:lnTo>
                  <a:lnTo>
                    <a:pt x="1121842" y="263798"/>
                  </a:lnTo>
                  <a:lnTo>
                    <a:pt x="1121842" y="507943"/>
                  </a:lnTo>
                  <a:lnTo>
                    <a:pt x="1175334" y="507943"/>
                  </a:lnTo>
                  <a:lnTo>
                    <a:pt x="1175334" y="263798"/>
                  </a:lnTo>
                  <a:lnTo>
                    <a:pt x="1200480" y="263798"/>
                  </a:lnTo>
                  <a:lnTo>
                    <a:pt x="1200480" y="223565"/>
                  </a:lnTo>
                  <a:lnTo>
                    <a:pt x="1104621" y="223565"/>
                  </a:lnTo>
                  <a:lnTo>
                    <a:pt x="1097153" y="223565"/>
                  </a:lnTo>
                  <a:close/>
                  <a:moveTo>
                    <a:pt x="192278" y="223565"/>
                  </a:moveTo>
                  <a:lnTo>
                    <a:pt x="192278" y="263798"/>
                  </a:lnTo>
                  <a:lnTo>
                    <a:pt x="386131" y="263798"/>
                  </a:lnTo>
                  <a:lnTo>
                    <a:pt x="211481" y="350209"/>
                  </a:lnTo>
                  <a:lnTo>
                    <a:pt x="211481" y="387700"/>
                  </a:lnTo>
                  <a:lnTo>
                    <a:pt x="386131" y="507943"/>
                  </a:lnTo>
                  <a:lnTo>
                    <a:pt x="439623" y="507943"/>
                  </a:lnTo>
                  <a:lnTo>
                    <a:pt x="439623" y="263798"/>
                  </a:lnTo>
                  <a:lnTo>
                    <a:pt x="458978" y="263798"/>
                  </a:lnTo>
                  <a:lnTo>
                    <a:pt x="464312" y="263798"/>
                  </a:lnTo>
                  <a:lnTo>
                    <a:pt x="483667" y="263798"/>
                  </a:lnTo>
                  <a:lnTo>
                    <a:pt x="483667" y="507943"/>
                  </a:lnTo>
                  <a:lnTo>
                    <a:pt x="537159" y="507943"/>
                  </a:lnTo>
                  <a:lnTo>
                    <a:pt x="537159" y="263798"/>
                  </a:lnTo>
                  <a:lnTo>
                    <a:pt x="562305" y="263798"/>
                  </a:lnTo>
                  <a:lnTo>
                    <a:pt x="562305" y="223565"/>
                  </a:lnTo>
                  <a:lnTo>
                    <a:pt x="464312" y="223565"/>
                  </a:lnTo>
                  <a:lnTo>
                    <a:pt x="458978" y="223565"/>
                  </a:lnTo>
                  <a:close/>
                  <a:moveTo>
                    <a:pt x="1352423" y="223108"/>
                  </a:moveTo>
                  <a:lnTo>
                    <a:pt x="1352423" y="230423"/>
                  </a:lnTo>
                  <a:cubicBezTo>
                    <a:pt x="1352423" y="240786"/>
                    <a:pt x="1352957" y="249625"/>
                    <a:pt x="1354023" y="256940"/>
                  </a:cubicBezTo>
                  <a:cubicBezTo>
                    <a:pt x="1355090" y="264256"/>
                    <a:pt x="1356843" y="270580"/>
                    <a:pt x="1359281" y="275914"/>
                  </a:cubicBezTo>
                  <a:cubicBezTo>
                    <a:pt x="1361720" y="281248"/>
                    <a:pt x="1365072" y="285973"/>
                    <a:pt x="1369340" y="290087"/>
                  </a:cubicBezTo>
                  <a:cubicBezTo>
                    <a:pt x="1373607" y="294202"/>
                    <a:pt x="1378941" y="298241"/>
                    <a:pt x="1385342" y="302203"/>
                  </a:cubicBezTo>
                  <a:cubicBezTo>
                    <a:pt x="1395400" y="308604"/>
                    <a:pt x="1404544" y="315157"/>
                    <a:pt x="1412774" y="321863"/>
                  </a:cubicBezTo>
                  <a:cubicBezTo>
                    <a:pt x="1421003" y="328568"/>
                    <a:pt x="1428090" y="335807"/>
                    <a:pt x="1434033" y="343580"/>
                  </a:cubicBezTo>
                  <a:cubicBezTo>
                    <a:pt x="1439977" y="351352"/>
                    <a:pt x="1444625" y="359963"/>
                    <a:pt x="1447978" y="369412"/>
                  </a:cubicBezTo>
                  <a:cubicBezTo>
                    <a:pt x="1451331" y="378860"/>
                    <a:pt x="1453007" y="389833"/>
                    <a:pt x="1453007" y="402330"/>
                  </a:cubicBezTo>
                  <a:cubicBezTo>
                    <a:pt x="1453007" y="412998"/>
                    <a:pt x="1451483" y="422371"/>
                    <a:pt x="1448435" y="430448"/>
                  </a:cubicBezTo>
                  <a:cubicBezTo>
                    <a:pt x="1445387" y="438525"/>
                    <a:pt x="1441349" y="445307"/>
                    <a:pt x="1436319" y="450793"/>
                  </a:cubicBezTo>
                  <a:cubicBezTo>
                    <a:pt x="1431290" y="456280"/>
                    <a:pt x="1425423" y="460471"/>
                    <a:pt x="1418717" y="463366"/>
                  </a:cubicBezTo>
                  <a:cubicBezTo>
                    <a:pt x="1412012" y="466262"/>
                    <a:pt x="1405154" y="467710"/>
                    <a:pt x="1398143" y="467710"/>
                  </a:cubicBezTo>
                  <a:cubicBezTo>
                    <a:pt x="1392962" y="467710"/>
                    <a:pt x="1388694" y="466414"/>
                    <a:pt x="1385342" y="463823"/>
                  </a:cubicBezTo>
                  <a:cubicBezTo>
                    <a:pt x="1381989" y="461233"/>
                    <a:pt x="1380312" y="458566"/>
                    <a:pt x="1380312" y="455822"/>
                  </a:cubicBezTo>
                  <a:cubicBezTo>
                    <a:pt x="1389761" y="453689"/>
                    <a:pt x="1397838" y="448812"/>
                    <a:pt x="1404544" y="441192"/>
                  </a:cubicBezTo>
                  <a:cubicBezTo>
                    <a:pt x="1411250" y="433572"/>
                    <a:pt x="1414602" y="424885"/>
                    <a:pt x="1414602" y="415132"/>
                  </a:cubicBezTo>
                  <a:cubicBezTo>
                    <a:pt x="1414602" y="402940"/>
                    <a:pt x="1410259" y="392881"/>
                    <a:pt x="1401572" y="384956"/>
                  </a:cubicBezTo>
                  <a:cubicBezTo>
                    <a:pt x="1392885" y="377032"/>
                    <a:pt x="1382141" y="373069"/>
                    <a:pt x="1369340" y="373069"/>
                  </a:cubicBezTo>
                  <a:cubicBezTo>
                    <a:pt x="1357148" y="373069"/>
                    <a:pt x="1346708" y="377032"/>
                    <a:pt x="1338021" y="384956"/>
                  </a:cubicBezTo>
                  <a:cubicBezTo>
                    <a:pt x="1329335" y="392881"/>
                    <a:pt x="1324991" y="402940"/>
                    <a:pt x="1324991" y="415132"/>
                  </a:cubicBezTo>
                  <a:cubicBezTo>
                    <a:pt x="1324991" y="423056"/>
                    <a:pt x="1328192" y="434944"/>
                    <a:pt x="1334592" y="450793"/>
                  </a:cubicBezTo>
                  <a:cubicBezTo>
                    <a:pt x="1337336" y="458108"/>
                    <a:pt x="1341984" y="465195"/>
                    <a:pt x="1348537" y="472053"/>
                  </a:cubicBezTo>
                  <a:cubicBezTo>
                    <a:pt x="1355090" y="478911"/>
                    <a:pt x="1362329" y="485007"/>
                    <a:pt x="1370254" y="490341"/>
                  </a:cubicBezTo>
                  <a:cubicBezTo>
                    <a:pt x="1378179" y="495675"/>
                    <a:pt x="1386561" y="499942"/>
                    <a:pt x="1395400" y="503143"/>
                  </a:cubicBezTo>
                  <a:cubicBezTo>
                    <a:pt x="1404239" y="506343"/>
                    <a:pt x="1412316" y="507943"/>
                    <a:pt x="1419632" y="507943"/>
                  </a:cubicBezTo>
                  <a:lnTo>
                    <a:pt x="1428318" y="508400"/>
                  </a:lnTo>
                  <a:cubicBezTo>
                    <a:pt x="1445082" y="507486"/>
                    <a:pt x="1458951" y="503219"/>
                    <a:pt x="1469924" y="495599"/>
                  </a:cubicBezTo>
                  <a:cubicBezTo>
                    <a:pt x="1480896" y="487979"/>
                    <a:pt x="1489736" y="478759"/>
                    <a:pt x="1496441" y="467938"/>
                  </a:cubicBezTo>
                  <a:cubicBezTo>
                    <a:pt x="1503147" y="457118"/>
                    <a:pt x="1507871" y="445688"/>
                    <a:pt x="1510614" y="433648"/>
                  </a:cubicBezTo>
                  <a:cubicBezTo>
                    <a:pt x="1513358" y="421609"/>
                    <a:pt x="1514729" y="410560"/>
                    <a:pt x="1514729" y="400501"/>
                  </a:cubicBezTo>
                  <a:cubicBezTo>
                    <a:pt x="1514729" y="388309"/>
                    <a:pt x="1512062" y="376498"/>
                    <a:pt x="1506728" y="365068"/>
                  </a:cubicBezTo>
                  <a:cubicBezTo>
                    <a:pt x="1501394" y="353638"/>
                    <a:pt x="1494079" y="342742"/>
                    <a:pt x="1484783" y="332378"/>
                  </a:cubicBezTo>
                  <a:cubicBezTo>
                    <a:pt x="1475486" y="322015"/>
                    <a:pt x="1464590" y="312338"/>
                    <a:pt x="1452093" y="303346"/>
                  </a:cubicBezTo>
                  <a:cubicBezTo>
                    <a:pt x="1439596" y="294355"/>
                    <a:pt x="1426032" y="286201"/>
                    <a:pt x="1411402" y="278886"/>
                  </a:cubicBezTo>
                  <a:cubicBezTo>
                    <a:pt x="1404087" y="275838"/>
                    <a:pt x="1398829" y="273019"/>
                    <a:pt x="1395629" y="270428"/>
                  </a:cubicBezTo>
                  <a:cubicBezTo>
                    <a:pt x="1392428" y="267837"/>
                    <a:pt x="1390218" y="265551"/>
                    <a:pt x="1388999" y="263570"/>
                  </a:cubicBezTo>
                  <a:cubicBezTo>
                    <a:pt x="1387780" y="261589"/>
                    <a:pt x="1387323" y="259836"/>
                    <a:pt x="1387628" y="258312"/>
                  </a:cubicBezTo>
                  <a:cubicBezTo>
                    <a:pt x="1387932" y="256788"/>
                    <a:pt x="1388085" y="255569"/>
                    <a:pt x="1388085" y="254654"/>
                  </a:cubicBezTo>
                  <a:cubicBezTo>
                    <a:pt x="1388085" y="247034"/>
                    <a:pt x="1390066" y="236824"/>
                    <a:pt x="1394028" y="224022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2634F1B-9703-48D7-A038-AFB3E0DC3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5" name="Rounded Rectangle 25">
            <a:extLst>
              <a:ext uri="{FF2B5EF4-FFF2-40B4-BE49-F238E27FC236}">
                <a16:creationId xmlns:a16="http://schemas.microsoft.com/office/drawing/2014/main" id="{4D0D7F06-3CFE-4906-8E67-ADF29F92C9C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B8F524F-CD8C-49E9-94EE-017903052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E8507D-7A83-4476-BE73-9069ED2FF331}"/>
              </a:ext>
            </a:extLst>
          </p:cNvPr>
          <p:cNvGrpSpPr/>
          <p:nvPr userDrawn="1"/>
        </p:nvGrpSpPr>
        <p:grpSpPr>
          <a:xfrm>
            <a:off x="1989166" y="2573634"/>
            <a:ext cx="4030242" cy="1087772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CDD5C21-DBF6-44C7-8821-8D90DE7A265D}"/>
                </a:ext>
              </a:extLst>
            </p:cNvPr>
            <p:cNvSpPr/>
            <p:nvPr/>
          </p:nvSpPr>
          <p:spPr>
            <a:xfrm>
              <a:off x="4876800" y="3124200"/>
              <a:ext cx="2496452" cy="533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676234-0BC4-461F-A7A5-EFA437EB3001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662404" y="524697"/>
                  </a:moveTo>
                  <a:cubicBezTo>
                    <a:pt x="1650822" y="524697"/>
                    <a:pt x="1641144" y="528736"/>
                    <a:pt x="1633372" y="536813"/>
                  </a:cubicBezTo>
                  <a:cubicBezTo>
                    <a:pt x="1625600" y="544890"/>
                    <a:pt x="1621714" y="554568"/>
                    <a:pt x="1621714" y="565845"/>
                  </a:cubicBezTo>
                  <a:cubicBezTo>
                    <a:pt x="1621714" y="571332"/>
                    <a:pt x="1622780" y="576513"/>
                    <a:pt x="1624914" y="581390"/>
                  </a:cubicBezTo>
                  <a:cubicBezTo>
                    <a:pt x="1627048" y="586267"/>
                    <a:pt x="1629943" y="590534"/>
                    <a:pt x="1633601" y="594192"/>
                  </a:cubicBezTo>
                  <a:cubicBezTo>
                    <a:pt x="1637258" y="597849"/>
                    <a:pt x="1641525" y="600821"/>
                    <a:pt x="1646402" y="603107"/>
                  </a:cubicBezTo>
                  <a:cubicBezTo>
                    <a:pt x="1651279" y="605393"/>
                    <a:pt x="1656613" y="606536"/>
                    <a:pt x="1662404" y="606536"/>
                  </a:cubicBezTo>
                  <a:cubicBezTo>
                    <a:pt x="1667891" y="606536"/>
                    <a:pt x="1673072" y="605393"/>
                    <a:pt x="1677949" y="603107"/>
                  </a:cubicBezTo>
                  <a:cubicBezTo>
                    <a:pt x="1682826" y="600821"/>
                    <a:pt x="1687093" y="597849"/>
                    <a:pt x="1690751" y="594192"/>
                  </a:cubicBezTo>
                  <a:cubicBezTo>
                    <a:pt x="1694408" y="590534"/>
                    <a:pt x="1697304" y="586267"/>
                    <a:pt x="1699437" y="581390"/>
                  </a:cubicBezTo>
                  <a:cubicBezTo>
                    <a:pt x="1701571" y="576513"/>
                    <a:pt x="1702638" y="571332"/>
                    <a:pt x="1702638" y="565845"/>
                  </a:cubicBezTo>
                  <a:cubicBezTo>
                    <a:pt x="1702638" y="554568"/>
                    <a:pt x="1698752" y="544890"/>
                    <a:pt x="1690979" y="536813"/>
                  </a:cubicBezTo>
                  <a:cubicBezTo>
                    <a:pt x="1683207" y="528736"/>
                    <a:pt x="1673682" y="524697"/>
                    <a:pt x="1662404" y="524697"/>
                  </a:cubicBezTo>
                  <a:close/>
                  <a:moveTo>
                    <a:pt x="395656" y="344103"/>
                  </a:moveTo>
                  <a:lnTo>
                    <a:pt x="395656" y="440572"/>
                  </a:lnTo>
                  <a:lnTo>
                    <a:pt x="311531" y="385251"/>
                  </a:lnTo>
                  <a:close/>
                  <a:moveTo>
                    <a:pt x="608177" y="339531"/>
                  </a:moveTo>
                  <a:lnTo>
                    <a:pt x="566115" y="403539"/>
                  </a:lnTo>
                  <a:lnTo>
                    <a:pt x="811631" y="520125"/>
                  </a:lnTo>
                  <a:lnTo>
                    <a:pt x="822147" y="473034"/>
                  </a:lnTo>
                  <a:close/>
                  <a:moveTo>
                    <a:pt x="2058187" y="305241"/>
                  </a:moveTo>
                  <a:cubicBezTo>
                    <a:pt x="2070074" y="305241"/>
                    <a:pt x="2081428" y="307375"/>
                    <a:pt x="2092248" y="311642"/>
                  </a:cubicBezTo>
                  <a:cubicBezTo>
                    <a:pt x="2103069" y="315909"/>
                    <a:pt x="2111070" y="321091"/>
                    <a:pt x="2116252" y="327187"/>
                  </a:cubicBezTo>
                  <a:lnTo>
                    <a:pt x="2125853" y="338617"/>
                  </a:lnTo>
                  <a:cubicBezTo>
                    <a:pt x="2119147" y="343798"/>
                    <a:pt x="2110918" y="349818"/>
                    <a:pt x="2101164" y="356676"/>
                  </a:cubicBezTo>
                  <a:cubicBezTo>
                    <a:pt x="2091410" y="363534"/>
                    <a:pt x="2081657" y="370468"/>
                    <a:pt x="2071903" y="377479"/>
                  </a:cubicBezTo>
                  <a:cubicBezTo>
                    <a:pt x="2061235" y="354924"/>
                    <a:pt x="2044471" y="334654"/>
                    <a:pt x="2021611" y="316671"/>
                  </a:cubicBezTo>
                  <a:cubicBezTo>
                    <a:pt x="2028317" y="311185"/>
                    <a:pt x="2034565" y="307908"/>
                    <a:pt x="2040356" y="306841"/>
                  </a:cubicBezTo>
                  <a:cubicBezTo>
                    <a:pt x="2046148" y="305775"/>
                    <a:pt x="2052091" y="305241"/>
                    <a:pt x="2058187" y="305241"/>
                  </a:cubicBezTo>
                  <a:close/>
                  <a:moveTo>
                    <a:pt x="694588" y="283753"/>
                  </a:moveTo>
                  <a:cubicBezTo>
                    <a:pt x="700075" y="283753"/>
                    <a:pt x="704951" y="285886"/>
                    <a:pt x="709219" y="290154"/>
                  </a:cubicBezTo>
                  <a:cubicBezTo>
                    <a:pt x="713486" y="294421"/>
                    <a:pt x="715619" y="299450"/>
                    <a:pt x="715619" y="305241"/>
                  </a:cubicBezTo>
                  <a:cubicBezTo>
                    <a:pt x="715619" y="311032"/>
                    <a:pt x="713486" y="316062"/>
                    <a:pt x="709219" y="320329"/>
                  </a:cubicBezTo>
                  <a:cubicBezTo>
                    <a:pt x="704951" y="324596"/>
                    <a:pt x="700075" y="326730"/>
                    <a:pt x="694588" y="326730"/>
                  </a:cubicBezTo>
                  <a:cubicBezTo>
                    <a:pt x="688492" y="326730"/>
                    <a:pt x="683311" y="324596"/>
                    <a:pt x="679043" y="320329"/>
                  </a:cubicBezTo>
                  <a:cubicBezTo>
                    <a:pt x="674776" y="316062"/>
                    <a:pt x="672643" y="311032"/>
                    <a:pt x="672643" y="305241"/>
                  </a:cubicBezTo>
                  <a:cubicBezTo>
                    <a:pt x="672643" y="299450"/>
                    <a:pt x="674776" y="294421"/>
                    <a:pt x="679043" y="290154"/>
                  </a:cubicBezTo>
                  <a:cubicBezTo>
                    <a:pt x="683311" y="285886"/>
                    <a:pt x="688492" y="283753"/>
                    <a:pt x="694588" y="283753"/>
                  </a:cubicBezTo>
                  <a:close/>
                  <a:moveTo>
                    <a:pt x="2414651" y="278724"/>
                  </a:moveTo>
                  <a:cubicBezTo>
                    <a:pt x="2396363" y="278724"/>
                    <a:pt x="2379675" y="281391"/>
                    <a:pt x="2364587" y="286725"/>
                  </a:cubicBezTo>
                  <a:cubicBezTo>
                    <a:pt x="2349500" y="292059"/>
                    <a:pt x="2336317" y="299374"/>
                    <a:pt x="2325039" y="308670"/>
                  </a:cubicBezTo>
                  <a:cubicBezTo>
                    <a:pt x="2313762" y="317967"/>
                    <a:pt x="2304618" y="329092"/>
                    <a:pt x="2297607" y="342046"/>
                  </a:cubicBezTo>
                  <a:cubicBezTo>
                    <a:pt x="2290597" y="355000"/>
                    <a:pt x="2286177" y="369097"/>
                    <a:pt x="2284349" y="384337"/>
                  </a:cubicBezTo>
                  <a:cubicBezTo>
                    <a:pt x="2284349" y="398053"/>
                    <a:pt x="2288463" y="409559"/>
                    <a:pt x="2296693" y="418855"/>
                  </a:cubicBezTo>
                  <a:cubicBezTo>
                    <a:pt x="2304923" y="428152"/>
                    <a:pt x="2315895" y="432800"/>
                    <a:pt x="2329611" y="432800"/>
                  </a:cubicBezTo>
                  <a:cubicBezTo>
                    <a:pt x="2335707" y="432800"/>
                    <a:pt x="2341422" y="431733"/>
                    <a:pt x="2346756" y="429600"/>
                  </a:cubicBezTo>
                  <a:cubicBezTo>
                    <a:pt x="2352090" y="427466"/>
                    <a:pt x="2356815" y="424570"/>
                    <a:pt x="2360930" y="420913"/>
                  </a:cubicBezTo>
                  <a:cubicBezTo>
                    <a:pt x="2365044" y="417255"/>
                    <a:pt x="2368245" y="412912"/>
                    <a:pt x="2370531" y="407883"/>
                  </a:cubicBezTo>
                  <a:cubicBezTo>
                    <a:pt x="2372817" y="402853"/>
                    <a:pt x="2373960" y="397443"/>
                    <a:pt x="2373960" y="391652"/>
                  </a:cubicBezTo>
                  <a:cubicBezTo>
                    <a:pt x="2373960" y="383118"/>
                    <a:pt x="2371445" y="375498"/>
                    <a:pt x="2366416" y="368792"/>
                  </a:cubicBezTo>
                  <a:cubicBezTo>
                    <a:pt x="2361387" y="362086"/>
                    <a:pt x="2354300" y="356905"/>
                    <a:pt x="2345156" y="353247"/>
                  </a:cubicBezTo>
                  <a:cubicBezTo>
                    <a:pt x="2352471" y="345932"/>
                    <a:pt x="2361539" y="339226"/>
                    <a:pt x="2372360" y="333130"/>
                  </a:cubicBezTo>
                  <a:cubicBezTo>
                    <a:pt x="2383180" y="327034"/>
                    <a:pt x="2394381" y="323986"/>
                    <a:pt x="2405964" y="323986"/>
                  </a:cubicBezTo>
                  <a:cubicBezTo>
                    <a:pt x="2412669" y="323986"/>
                    <a:pt x="2419070" y="326272"/>
                    <a:pt x="2425166" y="330844"/>
                  </a:cubicBezTo>
                  <a:lnTo>
                    <a:pt x="2425166" y="413598"/>
                  </a:lnTo>
                  <a:lnTo>
                    <a:pt x="2425623" y="469376"/>
                  </a:lnTo>
                  <a:cubicBezTo>
                    <a:pt x="2415260" y="463585"/>
                    <a:pt x="2404135" y="460689"/>
                    <a:pt x="2392248" y="460689"/>
                  </a:cubicBezTo>
                  <a:cubicBezTo>
                    <a:pt x="2388895" y="460689"/>
                    <a:pt x="2384399" y="461299"/>
                    <a:pt x="2378760" y="462518"/>
                  </a:cubicBezTo>
                  <a:cubicBezTo>
                    <a:pt x="2373122" y="463737"/>
                    <a:pt x="2367178" y="465033"/>
                    <a:pt x="2360930" y="466404"/>
                  </a:cubicBezTo>
                  <a:cubicBezTo>
                    <a:pt x="2354681" y="467776"/>
                    <a:pt x="2348509" y="469071"/>
                    <a:pt x="2342413" y="470290"/>
                  </a:cubicBezTo>
                  <a:cubicBezTo>
                    <a:pt x="2336317" y="471510"/>
                    <a:pt x="2331288" y="472119"/>
                    <a:pt x="2327325" y="472119"/>
                  </a:cubicBezTo>
                  <a:cubicBezTo>
                    <a:pt x="2313609" y="472119"/>
                    <a:pt x="2302103" y="466328"/>
                    <a:pt x="2292807" y="454746"/>
                  </a:cubicBezTo>
                  <a:cubicBezTo>
                    <a:pt x="2283510" y="443163"/>
                    <a:pt x="2276576" y="426094"/>
                    <a:pt x="2272004" y="403539"/>
                  </a:cubicBezTo>
                  <a:lnTo>
                    <a:pt x="2220341" y="461604"/>
                  </a:lnTo>
                  <a:cubicBezTo>
                    <a:pt x="2227656" y="469528"/>
                    <a:pt x="2235581" y="477072"/>
                    <a:pt x="2244115" y="484235"/>
                  </a:cubicBezTo>
                  <a:cubicBezTo>
                    <a:pt x="2252649" y="491398"/>
                    <a:pt x="2261489" y="497646"/>
                    <a:pt x="2270633" y="502980"/>
                  </a:cubicBezTo>
                  <a:cubicBezTo>
                    <a:pt x="2279777" y="508314"/>
                    <a:pt x="2289073" y="512581"/>
                    <a:pt x="2298522" y="515782"/>
                  </a:cubicBezTo>
                  <a:cubicBezTo>
                    <a:pt x="2307971" y="518982"/>
                    <a:pt x="2317115" y="520582"/>
                    <a:pt x="2325954" y="520582"/>
                  </a:cubicBezTo>
                  <a:cubicBezTo>
                    <a:pt x="2330221" y="520582"/>
                    <a:pt x="2335631" y="519897"/>
                    <a:pt x="2342184" y="518525"/>
                  </a:cubicBezTo>
                  <a:cubicBezTo>
                    <a:pt x="2348738" y="517153"/>
                    <a:pt x="2355443" y="515706"/>
                    <a:pt x="2362301" y="514182"/>
                  </a:cubicBezTo>
                  <a:cubicBezTo>
                    <a:pt x="2369159" y="512658"/>
                    <a:pt x="2375560" y="511210"/>
                    <a:pt x="2381504" y="509838"/>
                  </a:cubicBezTo>
                  <a:cubicBezTo>
                    <a:pt x="2387447" y="508467"/>
                    <a:pt x="2391791" y="507781"/>
                    <a:pt x="2394534" y="507781"/>
                  </a:cubicBezTo>
                  <a:cubicBezTo>
                    <a:pt x="2400020" y="507781"/>
                    <a:pt x="2405735" y="509229"/>
                    <a:pt x="2411679" y="512124"/>
                  </a:cubicBezTo>
                  <a:cubicBezTo>
                    <a:pt x="2417622" y="515020"/>
                    <a:pt x="2422118" y="517687"/>
                    <a:pt x="2425166" y="520125"/>
                  </a:cubicBezTo>
                  <a:lnTo>
                    <a:pt x="2479573" y="520125"/>
                  </a:lnTo>
                  <a:cubicBezTo>
                    <a:pt x="2478659" y="452155"/>
                    <a:pt x="2477897" y="400872"/>
                    <a:pt x="2477287" y="366277"/>
                  </a:cubicBezTo>
                  <a:cubicBezTo>
                    <a:pt x="2476677" y="331683"/>
                    <a:pt x="2476220" y="313318"/>
                    <a:pt x="2475915" y="311185"/>
                  </a:cubicBezTo>
                  <a:cubicBezTo>
                    <a:pt x="2474696" y="302650"/>
                    <a:pt x="2471572" y="296173"/>
                    <a:pt x="2466543" y="291754"/>
                  </a:cubicBezTo>
                  <a:cubicBezTo>
                    <a:pt x="2461514" y="287334"/>
                    <a:pt x="2455799" y="284134"/>
                    <a:pt x="2449398" y="282153"/>
                  </a:cubicBezTo>
                  <a:cubicBezTo>
                    <a:pt x="2442997" y="280171"/>
                    <a:pt x="2436596" y="279105"/>
                    <a:pt x="2430195" y="278952"/>
                  </a:cubicBezTo>
                  <a:cubicBezTo>
                    <a:pt x="2423795" y="278800"/>
                    <a:pt x="2418613" y="278724"/>
                    <a:pt x="2414651" y="278724"/>
                  </a:cubicBezTo>
                  <a:close/>
                  <a:moveTo>
                    <a:pt x="1619428" y="275980"/>
                  </a:moveTo>
                  <a:lnTo>
                    <a:pt x="1729613" y="275980"/>
                  </a:lnTo>
                  <a:lnTo>
                    <a:pt x="1729613" y="470290"/>
                  </a:lnTo>
                  <a:lnTo>
                    <a:pt x="1643202" y="448802"/>
                  </a:lnTo>
                  <a:cubicBezTo>
                    <a:pt x="1658442" y="424723"/>
                    <a:pt x="1669110" y="391347"/>
                    <a:pt x="1675206" y="348675"/>
                  </a:cubicBezTo>
                  <a:close/>
                  <a:moveTo>
                    <a:pt x="1365853" y="237928"/>
                  </a:moveTo>
                  <a:cubicBezTo>
                    <a:pt x="1356569" y="237928"/>
                    <a:pt x="1348992" y="241205"/>
                    <a:pt x="1343122" y="247758"/>
                  </a:cubicBezTo>
                  <a:cubicBezTo>
                    <a:pt x="1337251" y="254311"/>
                    <a:pt x="1334316" y="263185"/>
                    <a:pt x="1334316" y="274380"/>
                  </a:cubicBezTo>
                  <a:cubicBezTo>
                    <a:pt x="1334316" y="285029"/>
                    <a:pt x="1337046" y="294176"/>
                    <a:pt x="1342507" y="301822"/>
                  </a:cubicBezTo>
                  <a:cubicBezTo>
                    <a:pt x="1347968" y="309467"/>
                    <a:pt x="1355204" y="315815"/>
                    <a:pt x="1364215" y="320867"/>
                  </a:cubicBezTo>
                  <a:cubicBezTo>
                    <a:pt x="1373225" y="325918"/>
                    <a:pt x="1383055" y="330082"/>
                    <a:pt x="1393704" y="333359"/>
                  </a:cubicBezTo>
                  <a:lnTo>
                    <a:pt x="1426880" y="343598"/>
                  </a:lnTo>
                  <a:cubicBezTo>
                    <a:pt x="1439440" y="347421"/>
                    <a:pt x="1449065" y="352404"/>
                    <a:pt x="1455755" y="358548"/>
                  </a:cubicBezTo>
                  <a:cubicBezTo>
                    <a:pt x="1462444" y="364691"/>
                    <a:pt x="1465789" y="372405"/>
                    <a:pt x="1465789" y="381689"/>
                  </a:cubicBezTo>
                  <a:cubicBezTo>
                    <a:pt x="1465789" y="393430"/>
                    <a:pt x="1459782" y="402714"/>
                    <a:pt x="1447768" y="409540"/>
                  </a:cubicBezTo>
                  <a:cubicBezTo>
                    <a:pt x="1435754" y="416366"/>
                    <a:pt x="1417323" y="419779"/>
                    <a:pt x="1392475" y="419779"/>
                  </a:cubicBezTo>
                  <a:cubicBezTo>
                    <a:pt x="1384830" y="419779"/>
                    <a:pt x="1376911" y="419506"/>
                    <a:pt x="1368720" y="418960"/>
                  </a:cubicBezTo>
                  <a:cubicBezTo>
                    <a:pt x="1360528" y="418414"/>
                    <a:pt x="1352337" y="417458"/>
                    <a:pt x="1344145" y="416093"/>
                  </a:cubicBezTo>
                  <a:cubicBezTo>
                    <a:pt x="1341688" y="418277"/>
                    <a:pt x="1339435" y="421759"/>
                    <a:pt x="1337387" y="426537"/>
                  </a:cubicBezTo>
                  <a:cubicBezTo>
                    <a:pt x="1335340" y="431316"/>
                    <a:pt x="1334316" y="436435"/>
                    <a:pt x="1334316" y="441896"/>
                  </a:cubicBezTo>
                  <a:cubicBezTo>
                    <a:pt x="1334316" y="447903"/>
                    <a:pt x="1335544" y="453364"/>
                    <a:pt x="1338002" y="458279"/>
                  </a:cubicBezTo>
                  <a:cubicBezTo>
                    <a:pt x="1356023" y="465652"/>
                    <a:pt x="1372270" y="472546"/>
                    <a:pt x="1386741" y="478963"/>
                  </a:cubicBezTo>
                  <a:cubicBezTo>
                    <a:pt x="1401213" y="485380"/>
                    <a:pt x="1415002" y="491728"/>
                    <a:pt x="1428108" y="498008"/>
                  </a:cubicBezTo>
                  <a:cubicBezTo>
                    <a:pt x="1441215" y="504288"/>
                    <a:pt x="1454867" y="511114"/>
                    <a:pt x="1469066" y="518487"/>
                  </a:cubicBezTo>
                  <a:cubicBezTo>
                    <a:pt x="1483264" y="525859"/>
                    <a:pt x="1499101" y="534324"/>
                    <a:pt x="1516577" y="543880"/>
                  </a:cubicBezTo>
                  <a:cubicBezTo>
                    <a:pt x="1522857" y="541150"/>
                    <a:pt x="1527908" y="537191"/>
                    <a:pt x="1531731" y="532003"/>
                  </a:cubicBezTo>
                  <a:cubicBezTo>
                    <a:pt x="1535554" y="526815"/>
                    <a:pt x="1537465" y="520535"/>
                    <a:pt x="1537465" y="513162"/>
                  </a:cubicBezTo>
                  <a:cubicBezTo>
                    <a:pt x="1537465" y="506063"/>
                    <a:pt x="1535280" y="500329"/>
                    <a:pt x="1530912" y="495960"/>
                  </a:cubicBezTo>
                  <a:cubicBezTo>
                    <a:pt x="1526543" y="491591"/>
                    <a:pt x="1520263" y="487769"/>
                    <a:pt x="1512071" y="484492"/>
                  </a:cubicBezTo>
                  <a:cubicBezTo>
                    <a:pt x="1505791" y="481762"/>
                    <a:pt x="1497668" y="478485"/>
                    <a:pt x="1487702" y="474662"/>
                  </a:cubicBezTo>
                  <a:cubicBezTo>
                    <a:pt x="1477735" y="470840"/>
                    <a:pt x="1467086" y="466812"/>
                    <a:pt x="1455755" y="462580"/>
                  </a:cubicBezTo>
                  <a:lnTo>
                    <a:pt x="1432763" y="454338"/>
                  </a:lnTo>
                  <a:lnTo>
                    <a:pt x="1459646" y="450497"/>
                  </a:lnTo>
                  <a:cubicBezTo>
                    <a:pt x="1471114" y="447221"/>
                    <a:pt x="1481490" y="442374"/>
                    <a:pt x="1490773" y="435957"/>
                  </a:cubicBezTo>
                  <a:cubicBezTo>
                    <a:pt x="1500057" y="429541"/>
                    <a:pt x="1507498" y="421691"/>
                    <a:pt x="1513095" y="412407"/>
                  </a:cubicBezTo>
                  <a:cubicBezTo>
                    <a:pt x="1518693" y="403123"/>
                    <a:pt x="1521491" y="392474"/>
                    <a:pt x="1521491" y="380460"/>
                  </a:cubicBezTo>
                  <a:cubicBezTo>
                    <a:pt x="1521491" y="362712"/>
                    <a:pt x="1516030" y="347831"/>
                    <a:pt x="1505108" y="335816"/>
                  </a:cubicBezTo>
                  <a:cubicBezTo>
                    <a:pt x="1494186" y="323802"/>
                    <a:pt x="1476438" y="313972"/>
                    <a:pt x="1451864" y="306327"/>
                  </a:cubicBezTo>
                  <a:lnTo>
                    <a:pt x="1418279" y="296497"/>
                  </a:lnTo>
                  <a:cubicBezTo>
                    <a:pt x="1408449" y="293494"/>
                    <a:pt x="1401008" y="289057"/>
                    <a:pt x="1395957" y="283186"/>
                  </a:cubicBezTo>
                  <a:cubicBezTo>
                    <a:pt x="1390905" y="277315"/>
                    <a:pt x="1388380" y="269738"/>
                    <a:pt x="1388380" y="260455"/>
                  </a:cubicBezTo>
                  <a:cubicBezTo>
                    <a:pt x="1388380" y="257724"/>
                    <a:pt x="1388448" y="255130"/>
                    <a:pt x="1388584" y="252673"/>
                  </a:cubicBezTo>
                  <a:cubicBezTo>
                    <a:pt x="1388721" y="250215"/>
                    <a:pt x="1389062" y="247894"/>
                    <a:pt x="1389608" y="245710"/>
                  </a:cubicBezTo>
                  <a:cubicBezTo>
                    <a:pt x="1387151" y="243799"/>
                    <a:pt x="1384011" y="242024"/>
                    <a:pt x="1380188" y="240385"/>
                  </a:cubicBezTo>
                  <a:cubicBezTo>
                    <a:pt x="1376365" y="238747"/>
                    <a:pt x="1371587" y="237928"/>
                    <a:pt x="1365853" y="237928"/>
                  </a:cubicBezTo>
                  <a:close/>
                  <a:moveTo>
                    <a:pt x="694588" y="236204"/>
                  </a:moveTo>
                  <a:cubicBezTo>
                    <a:pt x="685444" y="236204"/>
                    <a:pt x="676834" y="237957"/>
                    <a:pt x="668756" y="241462"/>
                  </a:cubicBezTo>
                  <a:cubicBezTo>
                    <a:pt x="660679" y="244967"/>
                    <a:pt x="653593" y="249691"/>
                    <a:pt x="647497" y="255635"/>
                  </a:cubicBezTo>
                  <a:cubicBezTo>
                    <a:pt x="641401" y="261579"/>
                    <a:pt x="636600" y="268589"/>
                    <a:pt x="633095" y="276666"/>
                  </a:cubicBezTo>
                  <a:cubicBezTo>
                    <a:pt x="629590" y="284743"/>
                    <a:pt x="627837" y="293354"/>
                    <a:pt x="627837" y="302498"/>
                  </a:cubicBezTo>
                  <a:cubicBezTo>
                    <a:pt x="627837" y="311642"/>
                    <a:pt x="629590" y="320253"/>
                    <a:pt x="633095" y="328330"/>
                  </a:cubicBezTo>
                  <a:cubicBezTo>
                    <a:pt x="636600" y="336407"/>
                    <a:pt x="641401" y="343417"/>
                    <a:pt x="647497" y="349361"/>
                  </a:cubicBezTo>
                  <a:cubicBezTo>
                    <a:pt x="653593" y="355305"/>
                    <a:pt x="660679" y="360029"/>
                    <a:pt x="668756" y="363534"/>
                  </a:cubicBezTo>
                  <a:cubicBezTo>
                    <a:pt x="676834" y="367039"/>
                    <a:pt x="685444" y="368792"/>
                    <a:pt x="694588" y="368792"/>
                  </a:cubicBezTo>
                  <a:cubicBezTo>
                    <a:pt x="703732" y="368792"/>
                    <a:pt x="712343" y="367039"/>
                    <a:pt x="720420" y="363534"/>
                  </a:cubicBezTo>
                  <a:cubicBezTo>
                    <a:pt x="728497" y="360029"/>
                    <a:pt x="735508" y="355305"/>
                    <a:pt x="741451" y="349361"/>
                  </a:cubicBezTo>
                  <a:cubicBezTo>
                    <a:pt x="747395" y="343417"/>
                    <a:pt x="752119" y="336407"/>
                    <a:pt x="755624" y="328330"/>
                  </a:cubicBezTo>
                  <a:cubicBezTo>
                    <a:pt x="759130" y="320253"/>
                    <a:pt x="760882" y="311642"/>
                    <a:pt x="760882" y="302498"/>
                  </a:cubicBezTo>
                  <a:cubicBezTo>
                    <a:pt x="760882" y="293354"/>
                    <a:pt x="759130" y="284743"/>
                    <a:pt x="755624" y="276666"/>
                  </a:cubicBezTo>
                  <a:cubicBezTo>
                    <a:pt x="752119" y="268589"/>
                    <a:pt x="747395" y="261579"/>
                    <a:pt x="741451" y="255635"/>
                  </a:cubicBezTo>
                  <a:cubicBezTo>
                    <a:pt x="735508" y="249691"/>
                    <a:pt x="728497" y="244967"/>
                    <a:pt x="720420" y="241462"/>
                  </a:cubicBezTo>
                  <a:cubicBezTo>
                    <a:pt x="712343" y="237957"/>
                    <a:pt x="703732" y="236204"/>
                    <a:pt x="694588" y="236204"/>
                  </a:cubicBezTo>
                  <a:close/>
                  <a:moveTo>
                    <a:pt x="2135911" y="235747"/>
                  </a:moveTo>
                  <a:lnTo>
                    <a:pt x="2135911" y="293354"/>
                  </a:lnTo>
                  <a:cubicBezTo>
                    <a:pt x="2131644" y="288477"/>
                    <a:pt x="2126310" y="283296"/>
                    <a:pt x="2119909" y="277809"/>
                  </a:cubicBezTo>
                  <a:cubicBezTo>
                    <a:pt x="2113508" y="272323"/>
                    <a:pt x="2106269" y="267294"/>
                    <a:pt x="2098192" y="262722"/>
                  </a:cubicBezTo>
                  <a:cubicBezTo>
                    <a:pt x="2090115" y="258150"/>
                    <a:pt x="2081276" y="254340"/>
                    <a:pt x="2071674" y="251292"/>
                  </a:cubicBezTo>
                  <a:cubicBezTo>
                    <a:pt x="2062073" y="248244"/>
                    <a:pt x="2051939" y="246720"/>
                    <a:pt x="2041271" y="246720"/>
                  </a:cubicBezTo>
                  <a:cubicBezTo>
                    <a:pt x="2023897" y="246720"/>
                    <a:pt x="2008428" y="250758"/>
                    <a:pt x="1994865" y="258835"/>
                  </a:cubicBezTo>
                  <a:cubicBezTo>
                    <a:pt x="1981301" y="266913"/>
                    <a:pt x="1967509" y="278571"/>
                    <a:pt x="1953488" y="293811"/>
                  </a:cubicBezTo>
                  <a:cubicBezTo>
                    <a:pt x="1935505" y="317281"/>
                    <a:pt x="1922856" y="336331"/>
                    <a:pt x="1915541" y="350961"/>
                  </a:cubicBezTo>
                  <a:lnTo>
                    <a:pt x="1969490" y="394395"/>
                  </a:lnTo>
                  <a:lnTo>
                    <a:pt x="1989607" y="359648"/>
                  </a:lnTo>
                  <a:cubicBezTo>
                    <a:pt x="2013382" y="369402"/>
                    <a:pt x="2028164" y="384946"/>
                    <a:pt x="2033956" y="406282"/>
                  </a:cubicBezTo>
                  <a:cubicBezTo>
                    <a:pt x="2026945" y="411464"/>
                    <a:pt x="2022525" y="414969"/>
                    <a:pt x="2020697" y="416798"/>
                  </a:cubicBezTo>
                  <a:lnTo>
                    <a:pt x="2011095" y="423656"/>
                  </a:lnTo>
                  <a:lnTo>
                    <a:pt x="2046300" y="454288"/>
                  </a:lnTo>
                  <a:lnTo>
                    <a:pt x="2135911" y="378393"/>
                  </a:lnTo>
                  <a:lnTo>
                    <a:pt x="2135911" y="520125"/>
                  </a:lnTo>
                  <a:lnTo>
                    <a:pt x="2189403" y="520125"/>
                  </a:lnTo>
                  <a:lnTo>
                    <a:pt x="2189403" y="275980"/>
                  </a:lnTo>
                  <a:lnTo>
                    <a:pt x="2202053" y="275980"/>
                  </a:lnTo>
                  <a:lnTo>
                    <a:pt x="2214092" y="275980"/>
                  </a:lnTo>
                  <a:lnTo>
                    <a:pt x="2502890" y="275980"/>
                  </a:lnTo>
                  <a:lnTo>
                    <a:pt x="2502890" y="235747"/>
                  </a:lnTo>
                  <a:lnTo>
                    <a:pt x="2214092" y="235747"/>
                  </a:lnTo>
                  <a:lnTo>
                    <a:pt x="2202053" y="235747"/>
                  </a:lnTo>
                  <a:close/>
                  <a:moveTo>
                    <a:pt x="1535303" y="235747"/>
                  </a:moveTo>
                  <a:lnTo>
                    <a:pt x="1535303" y="275980"/>
                  </a:lnTo>
                  <a:lnTo>
                    <a:pt x="1613027" y="367878"/>
                  </a:lnTo>
                  <a:cubicBezTo>
                    <a:pt x="1602968" y="389823"/>
                    <a:pt x="1584071" y="414207"/>
                    <a:pt x="1556334" y="441030"/>
                  </a:cubicBezTo>
                  <a:lnTo>
                    <a:pt x="1553133" y="503209"/>
                  </a:lnTo>
                  <a:lnTo>
                    <a:pt x="1783105" y="520125"/>
                  </a:lnTo>
                  <a:lnTo>
                    <a:pt x="1783105" y="275980"/>
                  </a:lnTo>
                  <a:lnTo>
                    <a:pt x="1807794" y="275980"/>
                  </a:lnTo>
                  <a:lnTo>
                    <a:pt x="1807794" y="235747"/>
                  </a:lnTo>
                  <a:close/>
                  <a:moveTo>
                    <a:pt x="801878" y="235747"/>
                  </a:moveTo>
                  <a:lnTo>
                    <a:pt x="801878" y="275980"/>
                  </a:lnTo>
                  <a:lnTo>
                    <a:pt x="1035964" y="275980"/>
                  </a:lnTo>
                  <a:lnTo>
                    <a:pt x="1035964" y="339074"/>
                  </a:lnTo>
                  <a:cubicBezTo>
                    <a:pt x="1026210" y="328101"/>
                    <a:pt x="1017219" y="319795"/>
                    <a:pt x="1008989" y="314157"/>
                  </a:cubicBezTo>
                  <a:cubicBezTo>
                    <a:pt x="1000760" y="308518"/>
                    <a:pt x="992530" y="305698"/>
                    <a:pt x="984300" y="305698"/>
                  </a:cubicBezTo>
                  <a:cubicBezTo>
                    <a:pt x="969670" y="305698"/>
                    <a:pt x="957631" y="321243"/>
                    <a:pt x="948182" y="352333"/>
                  </a:cubicBezTo>
                  <a:cubicBezTo>
                    <a:pt x="927455" y="333740"/>
                    <a:pt x="906881" y="324444"/>
                    <a:pt x="886460" y="324444"/>
                  </a:cubicBezTo>
                  <a:cubicBezTo>
                    <a:pt x="878230" y="324444"/>
                    <a:pt x="870153" y="327034"/>
                    <a:pt x="862228" y="332216"/>
                  </a:cubicBezTo>
                  <a:cubicBezTo>
                    <a:pt x="854303" y="337398"/>
                    <a:pt x="847217" y="344256"/>
                    <a:pt x="840968" y="352790"/>
                  </a:cubicBezTo>
                  <a:cubicBezTo>
                    <a:pt x="834720" y="361324"/>
                    <a:pt x="829691" y="371078"/>
                    <a:pt x="825881" y="382051"/>
                  </a:cubicBezTo>
                  <a:cubicBezTo>
                    <a:pt x="822071" y="393024"/>
                    <a:pt x="820166" y="404149"/>
                    <a:pt x="820166" y="415426"/>
                  </a:cubicBezTo>
                  <a:lnTo>
                    <a:pt x="820166" y="425942"/>
                  </a:lnTo>
                  <a:cubicBezTo>
                    <a:pt x="820166" y="450631"/>
                    <a:pt x="826719" y="468462"/>
                    <a:pt x="839825" y="479434"/>
                  </a:cubicBezTo>
                  <a:lnTo>
                    <a:pt x="841654" y="480806"/>
                  </a:lnTo>
                  <a:cubicBezTo>
                    <a:pt x="849274" y="488426"/>
                    <a:pt x="858875" y="492236"/>
                    <a:pt x="870458" y="492236"/>
                  </a:cubicBezTo>
                  <a:cubicBezTo>
                    <a:pt x="875944" y="492236"/>
                    <a:pt x="881126" y="491245"/>
                    <a:pt x="886002" y="489264"/>
                  </a:cubicBezTo>
                  <a:cubicBezTo>
                    <a:pt x="890879" y="487283"/>
                    <a:pt x="895146" y="484540"/>
                    <a:pt x="898804" y="481035"/>
                  </a:cubicBezTo>
                  <a:cubicBezTo>
                    <a:pt x="902462" y="477529"/>
                    <a:pt x="905357" y="473415"/>
                    <a:pt x="907491" y="468690"/>
                  </a:cubicBezTo>
                  <a:cubicBezTo>
                    <a:pt x="909624" y="463966"/>
                    <a:pt x="910691" y="458860"/>
                    <a:pt x="910691" y="453374"/>
                  </a:cubicBezTo>
                  <a:cubicBezTo>
                    <a:pt x="910691" y="448192"/>
                    <a:pt x="909624" y="443316"/>
                    <a:pt x="907491" y="438744"/>
                  </a:cubicBezTo>
                  <a:cubicBezTo>
                    <a:pt x="905357" y="434172"/>
                    <a:pt x="902462" y="430133"/>
                    <a:pt x="898804" y="426628"/>
                  </a:cubicBezTo>
                  <a:cubicBezTo>
                    <a:pt x="895146" y="423123"/>
                    <a:pt x="890879" y="420303"/>
                    <a:pt x="886002" y="418170"/>
                  </a:cubicBezTo>
                  <a:cubicBezTo>
                    <a:pt x="881126" y="416036"/>
                    <a:pt x="875944" y="414969"/>
                    <a:pt x="870458" y="414969"/>
                  </a:cubicBezTo>
                  <a:lnTo>
                    <a:pt x="867714" y="415426"/>
                  </a:lnTo>
                  <a:lnTo>
                    <a:pt x="868172" y="413598"/>
                  </a:lnTo>
                  <a:cubicBezTo>
                    <a:pt x="871220" y="405673"/>
                    <a:pt x="875334" y="399120"/>
                    <a:pt x="880516" y="393938"/>
                  </a:cubicBezTo>
                  <a:cubicBezTo>
                    <a:pt x="885698" y="388756"/>
                    <a:pt x="892099" y="386166"/>
                    <a:pt x="899718" y="386166"/>
                  </a:cubicBezTo>
                  <a:lnTo>
                    <a:pt x="905662" y="386623"/>
                  </a:lnTo>
                  <a:cubicBezTo>
                    <a:pt x="926389" y="389976"/>
                    <a:pt x="936752" y="397900"/>
                    <a:pt x="936752" y="410397"/>
                  </a:cubicBezTo>
                  <a:lnTo>
                    <a:pt x="936295" y="415884"/>
                  </a:lnTo>
                  <a:cubicBezTo>
                    <a:pt x="936295" y="418017"/>
                    <a:pt x="937818" y="420151"/>
                    <a:pt x="940866" y="422284"/>
                  </a:cubicBezTo>
                  <a:lnTo>
                    <a:pt x="969670" y="445602"/>
                  </a:lnTo>
                  <a:cubicBezTo>
                    <a:pt x="973023" y="435238"/>
                    <a:pt x="976452" y="425713"/>
                    <a:pt x="979957" y="417027"/>
                  </a:cubicBezTo>
                  <a:cubicBezTo>
                    <a:pt x="983462" y="408340"/>
                    <a:pt x="986968" y="400796"/>
                    <a:pt x="990473" y="394395"/>
                  </a:cubicBezTo>
                  <a:cubicBezTo>
                    <a:pt x="993978" y="387994"/>
                    <a:pt x="997331" y="383041"/>
                    <a:pt x="1000531" y="379536"/>
                  </a:cubicBezTo>
                  <a:cubicBezTo>
                    <a:pt x="1003731" y="376031"/>
                    <a:pt x="1006856" y="374278"/>
                    <a:pt x="1009904" y="374278"/>
                  </a:cubicBezTo>
                  <a:cubicBezTo>
                    <a:pt x="1012952" y="374278"/>
                    <a:pt x="1016228" y="377479"/>
                    <a:pt x="1019733" y="383880"/>
                  </a:cubicBezTo>
                  <a:cubicBezTo>
                    <a:pt x="1023239" y="390280"/>
                    <a:pt x="1028649" y="401710"/>
                    <a:pt x="1035964" y="418170"/>
                  </a:cubicBezTo>
                  <a:lnTo>
                    <a:pt x="1035964" y="520125"/>
                  </a:lnTo>
                  <a:lnTo>
                    <a:pt x="1089456" y="520125"/>
                  </a:lnTo>
                  <a:lnTo>
                    <a:pt x="1089456" y="275980"/>
                  </a:lnTo>
                  <a:lnTo>
                    <a:pt x="1106678" y="275980"/>
                  </a:lnTo>
                  <a:lnTo>
                    <a:pt x="1114145" y="275980"/>
                  </a:lnTo>
                  <a:lnTo>
                    <a:pt x="1131366" y="275980"/>
                  </a:lnTo>
                  <a:lnTo>
                    <a:pt x="1131366" y="520125"/>
                  </a:lnTo>
                  <a:lnTo>
                    <a:pt x="1184859" y="520125"/>
                  </a:lnTo>
                  <a:lnTo>
                    <a:pt x="1184859" y="275980"/>
                  </a:lnTo>
                  <a:lnTo>
                    <a:pt x="1210005" y="275980"/>
                  </a:lnTo>
                  <a:lnTo>
                    <a:pt x="1210005" y="235747"/>
                  </a:lnTo>
                  <a:lnTo>
                    <a:pt x="1114145" y="235747"/>
                  </a:lnTo>
                  <a:lnTo>
                    <a:pt x="1106678" y="235747"/>
                  </a:lnTo>
                  <a:close/>
                  <a:moveTo>
                    <a:pt x="201803" y="235747"/>
                  </a:moveTo>
                  <a:lnTo>
                    <a:pt x="201803" y="275980"/>
                  </a:lnTo>
                  <a:lnTo>
                    <a:pt x="395656" y="275980"/>
                  </a:lnTo>
                  <a:lnTo>
                    <a:pt x="221005" y="362391"/>
                  </a:lnTo>
                  <a:lnTo>
                    <a:pt x="221005" y="399882"/>
                  </a:lnTo>
                  <a:lnTo>
                    <a:pt x="395656" y="520125"/>
                  </a:lnTo>
                  <a:lnTo>
                    <a:pt x="449148" y="520125"/>
                  </a:lnTo>
                  <a:lnTo>
                    <a:pt x="449148" y="275980"/>
                  </a:lnTo>
                  <a:lnTo>
                    <a:pt x="468503" y="275980"/>
                  </a:lnTo>
                  <a:lnTo>
                    <a:pt x="473837" y="275980"/>
                  </a:lnTo>
                  <a:lnTo>
                    <a:pt x="493192" y="275980"/>
                  </a:lnTo>
                  <a:lnTo>
                    <a:pt x="493192" y="520125"/>
                  </a:lnTo>
                  <a:lnTo>
                    <a:pt x="546684" y="520125"/>
                  </a:lnTo>
                  <a:lnTo>
                    <a:pt x="546684" y="275980"/>
                  </a:lnTo>
                  <a:lnTo>
                    <a:pt x="571830" y="275980"/>
                  </a:lnTo>
                  <a:lnTo>
                    <a:pt x="571830" y="235747"/>
                  </a:lnTo>
                  <a:lnTo>
                    <a:pt x="473837" y="235747"/>
                  </a:lnTo>
                  <a:lnTo>
                    <a:pt x="468503" y="235747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6A0930D-BAC0-4024-84E0-90ED2CE6E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B26A7A-897C-4497-B242-C0BC0BACB4C4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AF6566-83F1-4F04-9A98-6224666F2AF0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FE103A-92F7-4D6E-BF0C-0F91C9398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E127E3F-12B4-4239-902A-97E5CA15DC0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28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Right form of verbs</a:t>
            </a:r>
            <a:endParaRPr lang="as-IN" sz="5399" b="1">
              <a:solidFill>
                <a:schemeClr val="bg1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3D2151A-C006-4E1F-9339-1B8FB87A6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9CA35F-3541-4DA3-BA88-1EC1C1149488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75AA30-593C-4974-BDE9-69369E7CF9B7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7961D-2408-4046-869D-AE5E6E8189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22" name="Rounded Rectangle 25">
            <a:extLst>
              <a:ext uri="{FF2B5EF4-FFF2-40B4-BE49-F238E27FC236}">
                <a16:creationId xmlns:a16="http://schemas.microsoft.com/office/drawing/2014/main" id="{ED73D6DC-44BF-4CBD-89B8-6E6AD8D36688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F32227-3B17-49E3-8E34-4105D49DC81E}"/>
              </a:ext>
            </a:extLst>
          </p:cNvPr>
          <p:cNvGrpSpPr/>
          <p:nvPr userDrawn="1"/>
        </p:nvGrpSpPr>
        <p:grpSpPr>
          <a:xfrm>
            <a:off x="2230591" y="2567210"/>
            <a:ext cx="3560232" cy="1567140"/>
            <a:chOff x="4953000" y="3105945"/>
            <a:chExt cx="2286000" cy="10061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FCA632-61DB-4DF4-9B5B-AF432F78F487}"/>
                </a:ext>
              </a:extLst>
            </p:cNvPr>
            <p:cNvGrpSpPr/>
            <p:nvPr/>
          </p:nvGrpSpPr>
          <p:grpSpPr>
            <a:xfrm>
              <a:off x="4953000" y="3105945"/>
              <a:ext cx="2286000" cy="730066"/>
              <a:chOff x="4953000" y="3105945"/>
              <a:chExt cx="2286000" cy="730066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45F58EA-5930-40A2-9AB1-C638CB2F4A2F}"/>
                  </a:ext>
                </a:extLst>
              </p:cNvPr>
              <p:cNvSpPr/>
              <p:nvPr/>
            </p:nvSpPr>
            <p:spPr>
              <a:xfrm>
                <a:off x="5029200" y="3161969"/>
                <a:ext cx="2133600" cy="49563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97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8754B5-035E-43A1-AF69-8DA892D685A8}"/>
                  </a:ext>
                </a:extLst>
              </p:cNvPr>
              <p:cNvSpPr txBox="1"/>
              <p:nvPr/>
            </p:nvSpPr>
            <p:spPr>
              <a:xfrm>
                <a:off x="4953000" y="3105945"/>
                <a:ext cx="2286000" cy="730066"/>
              </a:xfrm>
              <a:custGeom>
                <a:avLst/>
                <a:gdLst/>
                <a:ahLst/>
                <a:cxnLst/>
                <a:rect l="l" t="t" r="r" b="b"/>
                <a:pathLst>
                  <a:path w="2286000" h="730066">
                    <a:moveTo>
                      <a:pt x="1405718" y="140583"/>
                    </a:moveTo>
                    <a:cubicBezTo>
                      <a:pt x="1393469" y="140602"/>
                      <a:pt x="1381392" y="141250"/>
                      <a:pt x="1369485" y="142526"/>
                    </a:cubicBezTo>
                    <a:cubicBezTo>
                      <a:pt x="1357579" y="143803"/>
                      <a:pt x="1348016" y="145593"/>
                      <a:pt x="1340796" y="147899"/>
                    </a:cubicBezTo>
                    <a:cubicBezTo>
                      <a:pt x="1343539" y="174111"/>
                      <a:pt x="1345597" y="201239"/>
                      <a:pt x="1346968" y="229280"/>
                    </a:cubicBezTo>
                    <a:cubicBezTo>
                      <a:pt x="1348340" y="257322"/>
                      <a:pt x="1349026" y="285363"/>
                      <a:pt x="1349026" y="313405"/>
                    </a:cubicBezTo>
                    <a:cubicBezTo>
                      <a:pt x="1348988" y="342932"/>
                      <a:pt x="1348492" y="370060"/>
                      <a:pt x="1347540" y="394787"/>
                    </a:cubicBezTo>
                    <a:cubicBezTo>
                      <a:pt x="1346587" y="419513"/>
                      <a:pt x="1345406" y="440240"/>
                      <a:pt x="1343996" y="456966"/>
                    </a:cubicBezTo>
                    <a:cubicBezTo>
                      <a:pt x="1350626" y="458156"/>
                      <a:pt x="1359427" y="459204"/>
                      <a:pt x="1370400" y="460109"/>
                    </a:cubicBezTo>
                    <a:cubicBezTo>
                      <a:pt x="1381373" y="461014"/>
                      <a:pt x="1393145" y="461490"/>
                      <a:pt x="1405718" y="461538"/>
                    </a:cubicBezTo>
                    <a:cubicBezTo>
                      <a:pt x="1411681" y="461576"/>
                      <a:pt x="1417587" y="461500"/>
                      <a:pt x="1423435" y="461309"/>
                    </a:cubicBezTo>
                    <a:cubicBezTo>
                      <a:pt x="1429283" y="461119"/>
                      <a:pt x="1434960" y="460585"/>
                      <a:pt x="1440466" y="459709"/>
                    </a:cubicBezTo>
                    <a:cubicBezTo>
                      <a:pt x="1443685" y="435173"/>
                      <a:pt x="1446162" y="408350"/>
                      <a:pt x="1447895" y="379242"/>
                    </a:cubicBezTo>
                    <a:cubicBezTo>
                      <a:pt x="1449629" y="350133"/>
                      <a:pt x="1450505" y="320568"/>
                      <a:pt x="1450524" y="290545"/>
                    </a:cubicBezTo>
                    <a:cubicBezTo>
                      <a:pt x="1450505" y="263894"/>
                      <a:pt x="1449629" y="238100"/>
                      <a:pt x="1447895" y="213164"/>
                    </a:cubicBezTo>
                    <a:cubicBezTo>
                      <a:pt x="1446162" y="188227"/>
                      <a:pt x="1443685" y="164948"/>
                      <a:pt x="1440466" y="143327"/>
                    </a:cubicBezTo>
                    <a:cubicBezTo>
                      <a:pt x="1435475" y="142412"/>
                      <a:pt x="1430141" y="141726"/>
                      <a:pt x="1424464" y="141269"/>
                    </a:cubicBezTo>
                    <a:cubicBezTo>
                      <a:pt x="1418787" y="140812"/>
                      <a:pt x="1412538" y="140583"/>
                      <a:pt x="1405718" y="140583"/>
                    </a:cubicBezTo>
                    <a:close/>
                    <a:moveTo>
                      <a:pt x="1149991" y="136926"/>
                    </a:moveTo>
                    <a:cubicBezTo>
                      <a:pt x="1135990" y="136983"/>
                      <a:pt x="1122845" y="137783"/>
                      <a:pt x="1110558" y="139326"/>
                    </a:cubicBezTo>
                    <a:cubicBezTo>
                      <a:pt x="1098271" y="140869"/>
                      <a:pt x="1088555" y="142812"/>
                      <a:pt x="1081411" y="145155"/>
                    </a:cubicBezTo>
                    <a:cubicBezTo>
                      <a:pt x="1078268" y="158490"/>
                      <a:pt x="1076096" y="177312"/>
                      <a:pt x="1074896" y="201620"/>
                    </a:cubicBezTo>
                    <a:cubicBezTo>
                      <a:pt x="1073696" y="225927"/>
                      <a:pt x="1073125" y="252521"/>
                      <a:pt x="1073182" y="281401"/>
                    </a:cubicBezTo>
                    <a:cubicBezTo>
                      <a:pt x="1073185" y="304851"/>
                      <a:pt x="1073535" y="328106"/>
                      <a:pt x="1074232" y="351166"/>
                    </a:cubicBezTo>
                    <a:cubicBezTo>
                      <a:pt x="1074929" y="374227"/>
                      <a:pt x="1075956" y="395382"/>
                      <a:pt x="1077313" y="414632"/>
                    </a:cubicBezTo>
                    <a:cubicBezTo>
                      <a:pt x="1078671" y="433883"/>
                      <a:pt x="1080342" y="449518"/>
                      <a:pt x="1082326" y="461538"/>
                    </a:cubicBezTo>
                    <a:cubicBezTo>
                      <a:pt x="1091803" y="463005"/>
                      <a:pt x="1105424" y="464414"/>
                      <a:pt x="1123188" y="465767"/>
                    </a:cubicBezTo>
                    <a:cubicBezTo>
                      <a:pt x="1140952" y="467119"/>
                      <a:pt x="1160859" y="467843"/>
                      <a:pt x="1182910" y="467939"/>
                    </a:cubicBezTo>
                    <a:cubicBezTo>
                      <a:pt x="1206665" y="468015"/>
                      <a:pt x="1230478" y="466719"/>
                      <a:pt x="1254347" y="464052"/>
                    </a:cubicBezTo>
                    <a:cubicBezTo>
                      <a:pt x="1278217" y="461385"/>
                      <a:pt x="1299515" y="456890"/>
                      <a:pt x="1318241" y="450565"/>
                    </a:cubicBezTo>
                    <a:cubicBezTo>
                      <a:pt x="1321175" y="437459"/>
                      <a:pt x="1320794" y="422981"/>
                      <a:pt x="1317098" y="407131"/>
                    </a:cubicBezTo>
                    <a:cubicBezTo>
                      <a:pt x="1313402" y="391281"/>
                      <a:pt x="1307992" y="378632"/>
                      <a:pt x="1300867" y="369183"/>
                    </a:cubicBezTo>
                    <a:cubicBezTo>
                      <a:pt x="1284103" y="375775"/>
                      <a:pt x="1264139" y="381337"/>
                      <a:pt x="1240974" y="385871"/>
                    </a:cubicBezTo>
                    <a:cubicBezTo>
                      <a:pt x="1217809" y="390405"/>
                      <a:pt x="1190530" y="392767"/>
                      <a:pt x="1159135" y="392958"/>
                    </a:cubicBezTo>
                    <a:cubicBezTo>
                      <a:pt x="1156868" y="386519"/>
                      <a:pt x="1155230" y="378594"/>
                      <a:pt x="1154220" y="369183"/>
                    </a:cubicBezTo>
                    <a:cubicBezTo>
                      <a:pt x="1153211" y="359773"/>
                      <a:pt x="1152715" y="349105"/>
                      <a:pt x="1152734" y="337179"/>
                    </a:cubicBezTo>
                    <a:cubicBezTo>
                      <a:pt x="1152639" y="311881"/>
                      <a:pt x="1154430" y="281782"/>
                      <a:pt x="1158107" y="246882"/>
                    </a:cubicBezTo>
                    <a:cubicBezTo>
                      <a:pt x="1161783" y="211983"/>
                      <a:pt x="1167917" y="175940"/>
                      <a:pt x="1176509" y="138755"/>
                    </a:cubicBezTo>
                    <a:cubicBezTo>
                      <a:pt x="1171575" y="137878"/>
                      <a:pt x="1167041" y="137345"/>
                      <a:pt x="1162907" y="137154"/>
                    </a:cubicBezTo>
                    <a:cubicBezTo>
                      <a:pt x="1158773" y="136964"/>
                      <a:pt x="1154468" y="136888"/>
                      <a:pt x="1149991" y="136926"/>
                    </a:cubicBezTo>
                    <a:close/>
                    <a:moveTo>
                      <a:pt x="375952" y="130525"/>
                    </a:moveTo>
                    <a:cubicBezTo>
                      <a:pt x="344672" y="130677"/>
                      <a:pt x="316935" y="131973"/>
                      <a:pt x="292741" y="134411"/>
                    </a:cubicBezTo>
                    <a:cubicBezTo>
                      <a:pt x="268548" y="136850"/>
                      <a:pt x="251784" y="139517"/>
                      <a:pt x="242449" y="142412"/>
                    </a:cubicBezTo>
                    <a:cubicBezTo>
                      <a:pt x="238205" y="158013"/>
                      <a:pt x="234807" y="177408"/>
                      <a:pt x="232255" y="200595"/>
                    </a:cubicBezTo>
                    <a:cubicBezTo>
                      <a:pt x="229704" y="223782"/>
                      <a:pt x="227864" y="248595"/>
                      <a:pt x="226735" y="275034"/>
                    </a:cubicBezTo>
                    <a:cubicBezTo>
                      <a:pt x="225606" y="301473"/>
                      <a:pt x="225053" y="327369"/>
                      <a:pt x="225076" y="352724"/>
                    </a:cubicBezTo>
                    <a:cubicBezTo>
                      <a:pt x="225104" y="377565"/>
                      <a:pt x="225619" y="399663"/>
                      <a:pt x="226619" y="419018"/>
                    </a:cubicBezTo>
                    <a:cubicBezTo>
                      <a:pt x="227619" y="438373"/>
                      <a:pt x="228933" y="452699"/>
                      <a:pt x="230562" y="461995"/>
                    </a:cubicBezTo>
                    <a:cubicBezTo>
                      <a:pt x="241087" y="463843"/>
                      <a:pt x="251927" y="465291"/>
                      <a:pt x="263081" y="466338"/>
                    </a:cubicBezTo>
                    <a:cubicBezTo>
                      <a:pt x="274234" y="467386"/>
                      <a:pt x="285645" y="467920"/>
                      <a:pt x="297313" y="467939"/>
                    </a:cubicBezTo>
                    <a:cubicBezTo>
                      <a:pt x="326898" y="468072"/>
                      <a:pt x="355968" y="465062"/>
                      <a:pt x="384524" y="458909"/>
                    </a:cubicBezTo>
                    <a:cubicBezTo>
                      <a:pt x="413080" y="452756"/>
                      <a:pt x="439179" y="442659"/>
                      <a:pt x="462820" y="428619"/>
                    </a:cubicBezTo>
                    <a:cubicBezTo>
                      <a:pt x="465182" y="415703"/>
                      <a:pt x="464115" y="402445"/>
                      <a:pt x="459619" y="388843"/>
                    </a:cubicBezTo>
                    <a:cubicBezTo>
                      <a:pt x="455124" y="375241"/>
                      <a:pt x="449485" y="364726"/>
                      <a:pt x="442703" y="357296"/>
                    </a:cubicBezTo>
                    <a:cubicBezTo>
                      <a:pt x="422700" y="365640"/>
                      <a:pt x="400755" y="372498"/>
                      <a:pt x="376866" y="377870"/>
                    </a:cubicBezTo>
                    <a:cubicBezTo>
                      <a:pt x="352977" y="383242"/>
                      <a:pt x="329203" y="386443"/>
                      <a:pt x="305543" y="387471"/>
                    </a:cubicBezTo>
                    <a:cubicBezTo>
                      <a:pt x="304057" y="381871"/>
                      <a:pt x="302685" y="373870"/>
                      <a:pt x="301428" y="363468"/>
                    </a:cubicBezTo>
                    <a:cubicBezTo>
                      <a:pt x="300171" y="353067"/>
                      <a:pt x="299714" y="343694"/>
                      <a:pt x="300057" y="335351"/>
                    </a:cubicBezTo>
                    <a:cubicBezTo>
                      <a:pt x="316516" y="330969"/>
                      <a:pt x="330918" y="328302"/>
                      <a:pt x="343262" y="327350"/>
                    </a:cubicBezTo>
                    <a:cubicBezTo>
                      <a:pt x="355606" y="326397"/>
                      <a:pt x="368637" y="326016"/>
                      <a:pt x="382353" y="326207"/>
                    </a:cubicBezTo>
                    <a:cubicBezTo>
                      <a:pt x="383343" y="320987"/>
                      <a:pt x="384334" y="314967"/>
                      <a:pt x="385324" y="308147"/>
                    </a:cubicBezTo>
                    <a:cubicBezTo>
                      <a:pt x="386315" y="301327"/>
                      <a:pt x="386848" y="294850"/>
                      <a:pt x="386925" y="288716"/>
                    </a:cubicBezTo>
                    <a:cubicBezTo>
                      <a:pt x="386963" y="285059"/>
                      <a:pt x="386886" y="281630"/>
                      <a:pt x="386696" y="278429"/>
                    </a:cubicBezTo>
                    <a:cubicBezTo>
                      <a:pt x="386505" y="275229"/>
                      <a:pt x="385972" y="272257"/>
                      <a:pt x="385096" y="269514"/>
                    </a:cubicBezTo>
                    <a:cubicBezTo>
                      <a:pt x="379476" y="268561"/>
                      <a:pt x="372885" y="267723"/>
                      <a:pt x="365322" y="266999"/>
                    </a:cubicBezTo>
                    <a:cubicBezTo>
                      <a:pt x="357759" y="266275"/>
                      <a:pt x="350025" y="265894"/>
                      <a:pt x="342119" y="265856"/>
                    </a:cubicBezTo>
                    <a:cubicBezTo>
                      <a:pt x="337509" y="265875"/>
                      <a:pt x="331641" y="266294"/>
                      <a:pt x="324517" y="267113"/>
                    </a:cubicBezTo>
                    <a:cubicBezTo>
                      <a:pt x="317392" y="267933"/>
                      <a:pt x="309239" y="269038"/>
                      <a:pt x="300057" y="270428"/>
                    </a:cubicBezTo>
                    <a:cubicBezTo>
                      <a:pt x="298742" y="262503"/>
                      <a:pt x="298628" y="252064"/>
                      <a:pt x="299714" y="239110"/>
                    </a:cubicBezTo>
                    <a:cubicBezTo>
                      <a:pt x="300800" y="226156"/>
                      <a:pt x="302743" y="214345"/>
                      <a:pt x="305543" y="203677"/>
                    </a:cubicBezTo>
                    <a:cubicBezTo>
                      <a:pt x="313049" y="203163"/>
                      <a:pt x="320211" y="202591"/>
                      <a:pt x="327031" y="201962"/>
                    </a:cubicBezTo>
                    <a:cubicBezTo>
                      <a:pt x="333851" y="201334"/>
                      <a:pt x="339185" y="200991"/>
                      <a:pt x="343033" y="200934"/>
                    </a:cubicBezTo>
                    <a:cubicBezTo>
                      <a:pt x="362883" y="201086"/>
                      <a:pt x="382848" y="202610"/>
                      <a:pt x="402927" y="205506"/>
                    </a:cubicBezTo>
                    <a:cubicBezTo>
                      <a:pt x="423005" y="208401"/>
                      <a:pt x="439312" y="211754"/>
                      <a:pt x="451847" y="215564"/>
                    </a:cubicBezTo>
                    <a:cubicBezTo>
                      <a:pt x="454114" y="209563"/>
                      <a:pt x="455752" y="203048"/>
                      <a:pt x="456762" y="196019"/>
                    </a:cubicBezTo>
                    <a:cubicBezTo>
                      <a:pt x="457772" y="188989"/>
                      <a:pt x="458267" y="181788"/>
                      <a:pt x="458248" y="174416"/>
                    </a:cubicBezTo>
                    <a:cubicBezTo>
                      <a:pt x="458210" y="167463"/>
                      <a:pt x="457371" y="160567"/>
                      <a:pt x="455733" y="153728"/>
                    </a:cubicBezTo>
                    <a:cubicBezTo>
                      <a:pt x="454095" y="146889"/>
                      <a:pt x="451885" y="140679"/>
                      <a:pt x="449104" y="135097"/>
                    </a:cubicBezTo>
                    <a:cubicBezTo>
                      <a:pt x="437483" y="133706"/>
                      <a:pt x="425291" y="132601"/>
                      <a:pt x="412528" y="131782"/>
                    </a:cubicBezTo>
                    <a:cubicBezTo>
                      <a:pt x="399764" y="130963"/>
                      <a:pt x="387572" y="130544"/>
                      <a:pt x="375952" y="130525"/>
                    </a:cubicBezTo>
                    <a:close/>
                    <a:moveTo>
                      <a:pt x="1615878" y="120467"/>
                    </a:moveTo>
                    <a:cubicBezTo>
                      <a:pt x="1592904" y="120809"/>
                      <a:pt x="1571415" y="126067"/>
                      <a:pt x="1551413" y="136240"/>
                    </a:cubicBezTo>
                    <a:cubicBezTo>
                      <a:pt x="1531410" y="146413"/>
                      <a:pt x="1516323" y="159443"/>
                      <a:pt x="1506150" y="175331"/>
                    </a:cubicBezTo>
                    <a:cubicBezTo>
                      <a:pt x="1502054" y="181407"/>
                      <a:pt x="1499044" y="188685"/>
                      <a:pt x="1497120" y="197162"/>
                    </a:cubicBezTo>
                    <a:cubicBezTo>
                      <a:pt x="1495196" y="205639"/>
                      <a:pt x="1494244" y="214516"/>
                      <a:pt x="1494263" y="223794"/>
                    </a:cubicBezTo>
                    <a:cubicBezTo>
                      <a:pt x="1494110" y="239384"/>
                      <a:pt x="1497565" y="254330"/>
                      <a:pt x="1504626" y="268633"/>
                    </a:cubicBezTo>
                    <a:cubicBezTo>
                      <a:pt x="1511687" y="282936"/>
                      <a:pt x="1523270" y="294496"/>
                      <a:pt x="1539373" y="303313"/>
                    </a:cubicBezTo>
                    <a:cubicBezTo>
                      <a:pt x="1555477" y="312129"/>
                      <a:pt x="1577016" y="316103"/>
                      <a:pt x="1603991" y="315234"/>
                    </a:cubicBezTo>
                    <a:cubicBezTo>
                      <a:pt x="1628956" y="314387"/>
                      <a:pt x="1647301" y="315572"/>
                      <a:pt x="1659024" y="318790"/>
                    </a:cubicBezTo>
                    <a:cubicBezTo>
                      <a:pt x="1670748" y="322007"/>
                      <a:pt x="1677848" y="326850"/>
                      <a:pt x="1680326" y="333319"/>
                    </a:cubicBezTo>
                    <a:cubicBezTo>
                      <a:pt x="1682804" y="339787"/>
                      <a:pt x="1682658" y="347475"/>
                      <a:pt x="1679886" y="356382"/>
                    </a:cubicBezTo>
                    <a:lnTo>
                      <a:pt x="1679886" y="355467"/>
                    </a:lnTo>
                    <a:cubicBezTo>
                      <a:pt x="1677333" y="365526"/>
                      <a:pt x="1671466" y="373070"/>
                      <a:pt x="1662284" y="378099"/>
                    </a:cubicBezTo>
                    <a:cubicBezTo>
                      <a:pt x="1653102" y="383128"/>
                      <a:pt x="1642205" y="385643"/>
                      <a:pt x="1629594" y="385643"/>
                    </a:cubicBezTo>
                    <a:cubicBezTo>
                      <a:pt x="1618545" y="385651"/>
                      <a:pt x="1607369" y="383500"/>
                      <a:pt x="1596066" y="379191"/>
                    </a:cubicBezTo>
                    <a:cubicBezTo>
                      <a:pt x="1584763" y="374881"/>
                      <a:pt x="1574705" y="368362"/>
                      <a:pt x="1565891" y="359633"/>
                    </a:cubicBezTo>
                    <a:cubicBezTo>
                      <a:pt x="1557077" y="350904"/>
                      <a:pt x="1550879" y="339914"/>
                      <a:pt x="1547298" y="326664"/>
                    </a:cubicBezTo>
                    <a:cubicBezTo>
                      <a:pt x="1545164" y="325968"/>
                      <a:pt x="1542917" y="325187"/>
                      <a:pt x="1540554" y="324321"/>
                    </a:cubicBezTo>
                    <a:cubicBezTo>
                      <a:pt x="1538192" y="323454"/>
                      <a:pt x="1536173" y="322558"/>
                      <a:pt x="1534496" y="321635"/>
                    </a:cubicBezTo>
                    <a:cubicBezTo>
                      <a:pt x="1527181" y="323235"/>
                      <a:pt x="1517809" y="326664"/>
                      <a:pt x="1506379" y="331922"/>
                    </a:cubicBezTo>
                    <a:cubicBezTo>
                      <a:pt x="1494949" y="337179"/>
                      <a:pt x="1484204" y="342894"/>
                      <a:pt x="1474146" y="349067"/>
                    </a:cubicBezTo>
                    <a:cubicBezTo>
                      <a:pt x="1481137" y="381318"/>
                      <a:pt x="1496644" y="407798"/>
                      <a:pt x="1520666" y="428505"/>
                    </a:cubicBezTo>
                    <a:cubicBezTo>
                      <a:pt x="1544688" y="449212"/>
                      <a:pt x="1573682" y="459919"/>
                      <a:pt x="1607648" y="460623"/>
                    </a:cubicBezTo>
                    <a:cubicBezTo>
                      <a:pt x="1647368" y="459861"/>
                      <a:pt x="1680172" y="449727"/>
                      <a:pt x="1706061" y="430220"/>
                    </a:cubicBezTo>
                    <a:cubicBezTo>
                      <a:pt x="1731950" y="410712"/>
                      <a:pt x="1748523" y="386405"/>
                      <a:pt x="1755781" y="357296"/>
                    </a:cubicBezTo>
                    <a:cubicBezTo>
                      <a:pt x="1756734" y="352667"/>
                      <a:pt x="1757572" y="348209"/>
                      <a:pt x="1758296" y="343923"/>
                    </a:cubicBezTo>
                    <a:cubicBezTo>
                      <a:pt x="1759020" y="339637"/>
                      <a:pt x="1759401" y="335865"/>
                      <a:pt x="1759439" y="332607"/>
                    </a:cubicBezTo>
                    <a:cubicBezTo>
                      <a:pt x="1758982" y="307480"/>
                      <a:pt x="1749380" y="287783"/>
                      <a:pt x="1730635" y="273514"/>
                    </a:cubicBezTo>
                    <a:cubicBezTo>
                      <a:pt x="1711890" y="259246"/>
                      <a:pt x="1686744" y="253036"/>
                      <a:pt x="1655197" y="254883"/>
                    </a:cubicBezTo>
                    <a:cubicBezTo>
                      <a:pt x="1646091" y="255360"/>
                      <a:pt x="1638014" y="255779"/>
                      <a:pt x="1630966" y="256141"/>
                    </a:cubicBezTo>
                    <a:cubicBezTo>
                      <a:pt x="1623917" y="256503"/>
                      <a:pt x="1617669" y="256693"/>
                      <a:pt x="1612220" y="256712"/>
                    </a:cubicBezTo>
                    <a:cubicBezTo>
                      <a:pt x="1591227" y="256826"/>
                      <a:pt x="1577435" y="254312"/>
                      <a:pt x="1570844" y="249168"/>
                    </a:cubicBezTo>
                    <a:cubicBezTo>
                      <a:pt x="1564253" y="244025"/>
                      <a:pt x="1561890" y="235567"/>
                      <a:pt x="1563757" y="223794"/>
                    </a:cubicBezTo>
                    <a:cubicBezTo>
                      <a:pt x="1565129" y="214021"/>
                      <a:pt x="1570844" y="206134"/>
                      <a:pt x="1580902" y="200134"/>
                    </a:cubicBezTo>
                    <a:cubicBezTo>
                      <a:pt x="1590961" y="194133"/>
                      <a:pt x="1602619" y="191047"/>
                      <a:pt x="1615878" y="190875"/>
                    </a:cubicBezTo>
                    <a:cubicBezTo>
                      <a:pt x="1628699" y="190666"/>
                      <a:pt x="1641005" y="194057"/>
                      <a:pt x="1652797" y="201048"/>
                    </a:cubicBezTo>
                    <a:cubicBezTo>
                      <a:pt x="1664589" y="208039"/>
                      <a:pt x="1673009" y="219888"/>
                      <a:pt x="1678057" y="236595"/>
                    </a:cubicBezTo>
                    <a:cubicBezTo>
                      <a:pt x="1681829" y="236614"/>
                      <a:pt x="1686173" y="237034"/>
                      <a:pt x="1691087" y="237853"/>
                    </a:cubicBezTo>
                    <a:cubicBezTo>
                      <a:pt x="1696002" y="238672"/>
                      <a:pt x="1700803" y="239777"/>
                      <a:pt x="1705489" y="241167"/>
                    </a:cubicBezTo>
                    <a:cubicBezTo>
                      <a:pt x="1712824" y="238500"/>
                      <a:pt x="1719415" y="235833"/>
                      <a:pt x="1725263" y="233166"/>
                    </a:cubicBezTo>
                    <a:cubicBezTo>
                      <a:pt x="1731112" y="230499"/>
                      <a:pt x="1736103" y="227375"/>
                      <a:pt x="1740236" y="223794"/>
                    </a:cubicBezTo>
                    <a:cubicBezTo>
                      <a:pt x="1735512" y="187084"/>
                      <a:pt x="1722558" y="160605"/>
                      <a:pt x="1701374" y="144355"/>
                    </a:cubicBezTo>
                    <a:cubicBezTo>
                      <a:pt x="1680191" y="128106"/>
                      <a:pt x="1651692" y="120143"/>
                      <a:pt x="1615878" y="120467"/>
                    </a:cubicBezTo>
                    <a:close/>
                    <a:moveTo>
                      <a:pt x="2002974" y="114980"/>
                    </a:moveTo>
                    <a:cubicBezTo>
                      <a:pt x="1992306" y="114961"/>
                      <a:pt x="1982095" y="115456"/>
                      <a:pt x="1972342" y="116466"/>
                    </a:cubicBezTo>
                    <a:cubicBezTo>
                      <a:pt x="1962588" y="117476"/>
                      <a:pt x="1954206" y="119114"/>
                      <a:pt x="1947196" y="121381"/>
                    </a:cubicBezTo>
                    <a:lnTo>
                      <a:pt x="1949025" y="140583"/>
                    </a:lnTo>
                    <a:cubicBezTo>
                      <a:pt x="1950968" y="157023"/>
                      <a:pt x="1952796" y="174892"/>
                      <a:pt x="1954511" y="194190"/>
                    </a:cubicBezTo>
                    <a:cubicBezTo>
                      <a:pt x="1956225" y="213488"/>
                      <a:pt x="1957140" y="234328"/>
                      <a:pt x="1957254" y="256712"/>
                    </a:cubicBezTo>
                    <a:cubicBezTo>
                      <a:pt x="1948714" y="256723"/>
                      <a:pt x="1938362" y="256904"/>
                      <a:pt x="1926198" y="257254"/>
                    </a:cubicBezTo>
                    <a:cubicBezTo>
                      <a:pt x="1914035" y="257604"/>
                      <a:pt x="1901922" y="258056"/>
                      <a:pt x="1889859" y="258609"/>
                    </a:cubicBezTo>
                    <a:cubicBezTo>
                      <a:pt x="1877797" y="259162"/>
                      <a:pt x="1867648" y="259749"/>
                      <a:pt x="1859413" y="260370"/>
                    </a:cubicBezTo>
                    <a:cubicBezTo>
                      <a:pt x="1859451" y="239643"/>
                      <a:pt x="1860061" y="221889"/>
                      <a:pt x="1861242" y="207106"/>
                    </a:cubicBezTo>
                    <a:cubicBezTo>
                      <a:pt x="1862423" y="192323"/>
                      <a:pt x="1863947" y="178683"/>
                      <a:pt x="1865814" y="166187"/>
                    </a:cubicBezTo>
                    <a:lnTo>
                      <a:pt x="1870386" y="136011"/>
                    </a:lnTo>
                    <a:cubicBezTo>
                      <a:pt x="1866138" y="135535"/>
                      <a:pt x="1861375" y="135116"/>
                      <a:pt x="1856099" y="134754"/>
                    </a:cubicBezTo>
                    <a:cubicBezTo>
                      <a:pt x="1850822" y="134392"/>
                      <a:pt x="1845831" y="134202"/>
                      <a:pt x="1841125" y="134183"/>
                    </a:cubicBezTo>
                    <a:cubicBezTo>
                      <a:pt x="1830972" y="134202"/>
                      <a:pt x="1821332" y="134849"/>
                      <a:pt x="1812207" y="136126"/>
                    </a:cubicBezTo>
                    <a:cubicBezTo>
                      <a:pt x="1803082" y="137402"/>
                      <a:pt x="1795043" y="139193"/>
                      <a:pt x="1788090" y="141498"/>
                    </a:cubicBezTo>
                    <a:cubicBezTo>
                      <a:pt x="1784470" y="159157"/>
                      <a:pt x="1781880" y="179845"/>
                      <a:pt x="1780318" y="203563"/>
                    </a:cubicBezTo>
                    <a:cubicBezTo>
                      <a:pt x="1778756" y="227280"/>
                      <a:pt x="1777994" y="252312"/>
                      <a:pt x="1778032" y="278658"/>
                    </a:cubicBezTo>
                    <a:cubicBezTo>
                      <a:pt x="1778057" y="302974"/>
                      <a:pt x="1778616" y="326782"/>
                      <a:pt x="1779708" y="350083"/>
                    </a:cubicBezTo>
                    <a:cubicBezTo>
                      <a:pt x="1780800" y="373383"/>
                      <a:pt x="1782273" y="394753"/>
                      <a:pt x="1784128" y="414192"/>
                    </a:cubicBezTo>
                    <a:cubicBezTo>
                      <a:pt x="1785982" y="433632"/>
                      <a:pt x="1788065" y="449718"/>
                      <a:pt x="1790376" y="462452"/>
                    </a:cubicBezTo>
                    <a:cubicBezTo>
                      <a:pt x="1796701" y="462986"/>
                      <a:pt x="1803254" y="463290"/>
                      <a:pt x="1810036" y="463367"/>
                    </a:cubicBezTo>
                    <a:cubicBezTo>
                      <a:pt x="1819713" y="463386"/>
                      <a:pt x="1830076" y="462890"/>
                      <a:pt x="1841125" y="461881"/>
                    </a:cubicBezTo>
                    <a:cubicBezTo>
                      <a:pt x="1852174" y="460871"/>
                      <a:pt x="1863452" y="459233"/>
                      <a:pt x="1874958" y="456966"/>
                    </a:cubicBezTo>
                    <a:cubicBezTo>
                      <a:pt x="1871720" y="439364"/>
                      <a:pt x="1868824" y="419247"/>
                      <a:pt x="1866271" y="396615"/>
                    </a:cubicBezTo>
                    <a:cubicBezTo>
                      <a:pt x="1863719" y="373984"/>
                      <a:pt x="1861737" y="350210"/>
                      <a:pt x="1860328" y="325292"/>
                    </a:cubicBezTo>
                    <a:cubicBezTo>
                      <a:pt x="1867662" y="324778"/>
                      <a:pt x="1876539" y="324206"/>
                      <a:pt x="1886960" y="323578"/>
                    </a:cubicBezTo>
                    <a:cubicBezTo>
                      <a:pt x="1897380" y="322949"/>
                      <a:pt x="1906486" y="322606"/>
                      <a:pt x="1914277" y="322549"/>
                    </a:cubicBezTo>
                    <a:cubicBezTo>
                      <a:pt x="1919707" y="322587"/>
                      <a:pt x="1926222" y="322739"/>
                      <a:pt x="1933823" y="323006"/>
                    </a:cubicBezTo>
                    <a:cubicBezTo>
                      <a:pt x="1941424" y="323273"/>
                      <a:pt x="1947710" y="323425"/>
                      <a:pt x="1952682" y="323463"/>
                    </a:cubicBezTo>
                    <a:cubicBezTo>
                      <a:pt x="1953258" y="339973"/>
                      <a:pt x="1953021" y="358465"/>
                      <a:pt x="1951971" y="378937"/>
                    </a:cubicBezTo>
                    <a:cubicBezTo>
                      <a:pt x="1950921" y="399409"/>
                      <a:pt x="1949261" y="419729"/>
                      <a:pt x="1946992" y="439897"/>
                    </a:cubicBezTo>
                    <a:cubicBezTo>
                      <a:pt x="1944723" y="460065"/>
                      <a:pt x="1942048" y="477946"/>
                      <a:pt x="1938966" y="493542"/>
                    </a:cubicBezTo>
                    <a:cubicBezTo>
                      <a:pt x="1946738" y="494932"/>
                      <a:pt x="1954968" y="496037"/>
                      <a:pt x="1963655" y="496856"/>
                    </a:cubicBezTo>
                    <a:cubicBezTo>
                      <a:pt x="1972342" y="497676"/>
                      <a:pt x="1981486" y="498095"/>
                      <a:pt x="1991087" y="498114"/>
                    </a:cubicBezTo>
                    <a:cubicBezTo>
                      <a:pt x="1997430" y="498133"/>
                      <a:pt x="2003717" y="497866"/>
                      <a:pt x="2009946" y="497314"/>
                    </a:cubicBezTo>
                    <a:cubicBezTo>
                      <a:pt x="2016176" y="496761"/>
                      <a:pt x="2022691" y="495809"/>
                      <a:pt x="2029492" y="494456"/>
                    </a:cubicBezTo>
                    <a:cubicBezTo>
                      <a:pt x="2033625" y="469786"/>
                      <a:pt x="2036788" y="440945"/>
                      <a:pt x="2038979" y="407931"/>
                    </a:cubicBezTo>
                    <a:cubicBezTo>
                      <a:pt x="2041169" y="374917"/>
                      <a:pt x="2042274" y="340361"/>
                      <a:pt x="2042293" y="304261"/>
                    </a:cubicBezTo>
                    <a:cubicBezTo>
                      <a:pt x="2042236" y="270447"/>
                      <a:pt x="2041207" y="237262"/>
                      <a:pt x="2039207" y="204706"/>
                    </a:cubicBezTo>
                    <a:cubicBezTo>
                      <a:pt x="2037207" y="172149"/>
                      <a:pt x="2034578" y="142850"/>
                      <a:pt x="2031321" y="116809"/>
                    </a:cubicBezTo>
                    <a:cubicBezTo>
                      <a:pt x="2027167" y="115933"/>
                      <a:pt x="2022672" y="115399"/>
                      <a:pt x="2017833" y="115209"/>
                    </a:cubicBezTo>
                    <a:cubicBezTo>
                      <a:pt x="2012994" y="115018"/>
                      <a:pt x="2008041" y="114942"/>
                      <a:pt x="2002974" y="114980"/>
                    </a:cubicBezTo>
                    <a:close/>
                    <a:moveTo>
                      <a:pt x="705364" y="112237"/>
                    </a:moveTo>
                    <a:cubicBezTo>
                      <a:pt x="698230" y="112237"/>
                      <a:pt x="691582" y="112466"/>
                      <a:pt x="685419" y="112923"/>
                    </a:cubicBezTo>
                    <a:cubicBezTo>
                      <a:pt x="679256" y="113380"/>
                      <a:pt x="673865" y="114066"/>
                      <a:pt x="669246" y="114980"/>
                    </a:cubicBezTo>
                    <a:cubicBezTo>
                      <a:pt x="670217" y="133573"/>
                      <a:pt x="671589" y="150794"/>
                      <a:pt x="673360" y="166644"/>
                    </a:cubicBezTo>
                    <a:cubicBezTo>
                      <a:pt x="675132" y="182493"/>
                      <a:pt x="676961" y="197886"/>
                      <a:pt x="678847" y="212821"/>
                    </a:cubicBezTo>
                    <a:cubicBezTo>
                      <a:pt x="681228" y="230842"/>
                      <a:pt x="683323" y="249206"/>
                      <a:pt x="685133" y="267914"/>
                    </a:cubicBezTo>
                    <a:cubicBezTo>
                      <a:pt x="686943" y="286621"/>
                      <a:pt x="687896" y="307271"/>
                      <a:pt x="687991" y="329864"/>
                    </a:cubicBezTo>
                    <a:lnTo>
                      <a:pt x="687991" y="362325"/>
                    </a:lnTo>
                    <a:cubicBezTo>
                      <a:pt x="676815" y="340064"/>
                      <a:pt x="664623" y="316769"/>
                      <a:pt x="651415" y="292441"/>
                    </a:cubicBezTo>
                    <a:cubicBezTo>
                      <a:pt x="638207" y="268114"/>
                      <a:pt x="625202" y="244650"/>
                      <a:pt x="612400" y="222050"/>
                    </a:cubicBezTo>
                    <a:cubicBezTo>
                      <a:pt x="599599" y="199449"/>
                      <a:pt x="588220" y="179609"/>
                      <a:pt x="578263" y="162529"/>
                    </a:cubicBezTo>
                    <a:lnTo>
                      <a:pt x="562718" y="137840"/>
                    </a:lnTo>
                    <a:cubicBezTo>
                      <a:pt x="559460" y="137326"/>
                      <a:pt x="555917" y="136754"/>
                      <a:pt x="552088" y="136126"/>
                    </a:cubicBezTo>
                    <a:cubicBezTo>
                      <a:pt x="548259" y="135497"/>
                      <a:pt x="544487" y="135154"/>
                      <a:pt x="540772" y="135097"/>
                    </a:cubicBezTo>
                    <a:cubicBezTo>
                      <a:pt x="530028" y="135249"/>
                      <a:pt x="519513" y="136545"/>
                      <a:pt x="509226" y="138983"/>
                    </a:cubicBezTo>
                    <a:cubicBezTo>
                      <a:pt x="498939" y="141422"/>
                      <a:pt x="490252" y="144089"/>
                      <a:pt x="483165" y="146984"/>
                    </a:cubicBezTo>
                    <a:cubicBezTo>
                      <a:pt x="479946" y="163386"/>
                      <a:pt x="477469" y="184303"/>
                      <a:pt x="475736" y="209735"/>
                    </a:cubicBezTo>
                    <a:cubicBezTo>
                      <a:pt x="474002" y="235167"/>
                      <a:pt x="473126" y="262713"/>
                      <a:pt x="473107" y="292374"/>
                    </a:cubicBezTo>
                    <a:cubicBezTo>
                      <a:pt x="473088" y="325425"/>
                      <a:pt x="474040" y="357620"/>
                      <a:pt x="475964" y="388957"/>
                    </a:cubicBezTo>
                    <a:cubicBezTo>
                      <a:pt x="477888" y="420295"/>
                      <a:pt x="480898" y="447231"/>
                      <a:pt x="484994" y="469767"/>
                    </a:cubicBezTo>
                    <a:cubicBezTo>
                      <a:pt x="499053" y="470491"/>
                      <a:pt x="512769" y="469501"/>
                      <a:pt x="526142" y="466796"/>
                    </a:cubicBezTo>
                    <a:cubicBezTo>
                      <a:pt x="539515" y="464090"/>
                      <a:pt x="550488" y="460814"/>
                      <a:pt x="559060" y="456966"/>
                    </a:cubicBezTo>
                    <a:cubicBezTo>
                      <a:pt x="556241" y="442964"/>
                      <a:pt x="553879" y="424562"/>
                      <a:pt x="551974" y="401759"/>
                    </a:cubicBezTo>
                    <a:cubicBezTo>
                      <a:pt x="550069" y="378956"/>
                      <a:pt x="549078" y="356210"/>
                      <a:pt x="549002" y="333522"/>
                    </a:cubicBezTo>
                    <a:cubicBezTo>
                      <a:pt x="548926" y="328569"/>
                      <a:pt x="549078" y="322016"/>
                      <a:pt x="549459" y="313862"/>
                    </a:cubicBezTo>
                    <a:cubicBezTo>
                      <a:pt x="549840" y="305709"/>
                      <a:pt x="550907" y="292755"/>
                      <a:pt x="552660" y="275000"/>
                    </a:cubicBezTo>
                    <a:cubicBezTo>
                      <a:pt x="571786" y="304928"/>
                      <a:pt x="588397" y="335370"/>
                      <a:pt x="602494" y="366326"/>
                    </a:cubicBezTo>
                    <a:cubicBezTo>
                      <a:pt x="616591" y="397282"/>
                      <a:pt x="628631" y="424752"/>
                      <a:pt x="638613" y="448736"/>
                    </a:cubicBezTo>
                    <a:lnTo>
                      <a:pt x="645928" y="465195"/>
                    </a:lnTo>
                    <a:cubicBezTo>
                      <a:pt x="651872" y="466548"/>
                      <a:pt x="658273" y="467500"/>
                      <a:pt x="665131" y="468053"/>
                    </a:cubicBezTo>
                    <a:cubicBezTo>
                      <a:pt x="671989" y="468605"/>
                      <a:pt x="679304" y="468872"/>
                      <a:pt x="687076" y="468853"/>
                    </a:cubicBezTo>
                    <a:cubicBezTo>
                      <a:pt x="702621" y="468872"/>
                      <a:pt x="717252" y="468148"/>
                      <a:pt x="730968" y="466681"/>
                    </a:cubicBezTo>
                    <a:cubicBezTo>
                      <a:pt x="744684" y="465214"/>
                      <a:pt x="754742" y="462890"/>
                      <a:pt x="761143" y="459709"/>
                    </a:cubicBezTo>
                    <a:cubicBezTo>
                      <a:pt x="764324" y="441459"/>
                      <a:pt x="766648" y="419209"/>
                      <a:pt x="768115" y="392958"/>
                    </a:cubicBezTo>
                    <a:cubicBezTo>
                      <a:pt x="769582" y="366707"/>
                      <a:pt x="770306" y="338970"/>
                      <a:pt x="770287" y="309747"/>
                    </a:cubicBezTo>
                    <a:cubicBezTo>
                      <a:pt x="770249" y="273419"/>
                      <a:pt x="769639" y="238634"/>
                      <a:pt x="768458" y="205391"/>
                    </a:cubicBezTo>
                    <a:cubicBezTo>
                      <a:pt x="767277" y="172149"/>
                      <a:pt x="765753" y="144450"/>
                      <a:pt x="763886" y="122295"/>
                    </a:cubicBezTo>
                    <a:cubicBezTo>
                      <a:pt x="755447" y="119076"/>
                      <a:pt x="746036" y="116599"/>
                      <a:pt x="735654" y="114866"/>
                    </a:cubicBezTo>
                    <a:cubicBezTo>
                      <a:pt x="725272" y="113132"/>
                      <a:pt x="715175" y="112256"/>
                      <a:pt x="705364" y="112237"/>
                    </a:cubicBezTo>
                    <a:close/>
                    <a:moveTo>
                      <a:pt x="937393" y="110408"/>
                    </a:moveTo>
                    <a:cubicBezTo>
                      <a:pt x="899579" y="111094"/>
                      <a:pt x="868223" y="122524"/>
                      <a:pt x="843324" y="144698"/>
                    </a:cubicBezTo>
                    <a:cubicBezTo>
                      <a:pt x="818426" y="166872"/>
                      <a:pt x="801929" y="195676"/>
                      <a:pt x="793833" y="231109"/>
                    </a:cubicBezTo>
                    <a:cubicBezTo>
                      <a:pt x="791566" y="241167"/>
                      <a:pt x="789927" y="251226"/>
                      <a:pt x="788918" y="261284"/>
                    </a:cubicBezTo>
                    <a:cubicBezTo>
                      <a:pt x="787908" y="271343"/>
                      <a:pt x="787413" y="281401"/>
                      <a:pt x="787432" y="291459"/>
                    </a:cubicBezTo>
                    <a:cubicBezTo>
                      <a:pt x="787222" y="321177"/>
                      <a:pt x="792442" y="348609"/>
                      <a:pt x="803091" y="373755"/>
                    </a:cubicBezTo>
                    <a:cubicBezTo>
                      <a:pt x="813740" y="398901"/>
                      <a:pt x="831075" y="419018"/>
                      <a:pt x="855097" y="434106"/>
                    </a:cubicBezTo>
                    <a:lnTo>
                      <a:pt x="855097" y="435020"/>
                    </a:lnTo>
                    <a:cubicBezTo>
                      <a:pt x="867556" y="442774"/>
                      <a:pt x="881043" y="448527"/>
                      <a:pt x="895560" y="452279"/>
                    </a:cubicBezTo>
                    <a:cubicBezTo>
                      <a:pt x="910076" y="456032"/>
                      <a:pt x="924935" y="457899"/>
                      <a:pt x="940137" y="457880"/>
                    </a:cubicBezTo>
                    <a:cubicBezTo>
                      <a:pt x="957224" y="457880"/>
                      <a:pt x="973569" y="455594"/>
                      <a:pt x="989171" y="451022"/>
                    </a:cubicBezTo>
                    <a:cubicBezTo>
                      <a:pt x="1004773" y="446450"/>
                      <a:pt x="1018603" y="439592"/>
                      <a:pt x="1030662" y="430448"/>
                    </a:cubicBezTo>
                    <a:cubicBezTo>
                      <a:pt x="1033310" y="429458"/>
                      <a:pt x="1037158" y="428010"/>
                      <a:pt x="1042206" y="426105"/>
                    </a:cubicBezTo>
                    <a:cubicBezTo>
                      <a:pt x="1047255" y="424200"/>
                      <a:pt x="1051331" y="422295"/>
                      <a:pt x="1054436" y="420390"/>
                    </a:cubicBezTo>
                    <a:cubicBezTo>
                      <a:pt x="1055001" y="410828"/>
                      <a:pt x="1054786" y="397643"/>
                      <a:pt x="1053793" y="380833"/>
                    </a:cubicBezTo>
                    <a:cubicBezTo>
                      <a:pt x="1052800" y="364024"/>
                      <a:pt x="1051298" y="346098"/>
                      <a:pt x="1049289" y="327053"/>
                    </a:cubicBezTo>
                    <a:cubicBezTo>
                      <a:pt x="1047279" y="308009"/>
                      <a:pt x="1045033" y="290353"/>
                      <a:pt x="1042549" y="274086"/>
                    </a:cubicBezTo>
                    <a:cubicBezTo>
                      <a:pt x="1039387" y="273171"/>
                      <a:pt x="1035882" y="272486"/>
                      <a:pt x="1032034" y="272028"/>
                    </a:cubicBezTo>
                    <a:cubicBezTo>
                      <a:pt x="1028186" y="271571"/>
                      <a:pt x="1023766" y="271343"/>
                      <a:pt x="1018775" y="271343"/>
                    </a:cubicBezTo>
                    <a:cubicBezTo>
                      <a:pt x="1009993" y="271285"/>
                      <a:pt x="1001497" y="271857"/>
                      <a:pt x="993286" y="273057"/>
                    </a:cubicBezTo>
                    <a:cubicBezTo>
                      <a:pt x="985075" y="274257"/>
                      <a:pt x="977722" y="276429"/>
                      <a:pt x="971226" y="279572"/>
                    </a:cubicBezTo>
                    <a:cubicBezTo>
                      <a:pt x="974026" y="294012"/>
                      <a:pt x="976655" y="309252"/>
                      <a:pt x="979113" y="325292"/>
                    </a:cubicBezTo>
                    <a:cubicBezTo>
                      <a:pt x="981570" y="341332"/>
                      <a:pt x="983513" y="356572"/>
                      <a:pt x="984942" y="371012"/>
                    </a:cubicBezTo>
                    <a:cubicBezTo>
                      <a:pt x="977151" y="376537"/>
                      <a:pt x="969416" y="380804"/>
                      <a:pt x="961739" y="383814"/>
                    </a:cubicBezTo>
                    <a:cubicBezTo>
                      <a:pt x="954062" y="386824"/>
                      <a:pt x="946556" y="388348"/>
                      <a:pt x="939222" y="388386"/>
                    </a:cubicBezTo>
                    <a:cubicBezTo>
                      <a:pt x="919905" y="388233"/>
                      <a:pt x="903218" y="379394"/>
                      <a:pt x="889159" y="361868"/>
                    </a:cubicBezTo>
                    <a:cubicBezTo>
                      <a:pt x="875100" y="344342"/>
                      <a:pt x="867099" y="319044"/>
                      <a:pt x="865156" y="285973"/>
                    </a:cubicBezTo>
                    <a:cubicBezTo>
                      <a:pt x="864451" y="253264"/>
                      <a:pt x="870661" y="227928"/>
                      <a:pt x="883787" y="209963"/>
                    </a:cubicBezTo>
                    <a:cubicBezTo>
                      <a:pt x="896912" y="191999"/>
                      <a:pt x="912952" y="182893"/>
                      <a:pt x="931907" y="182646"/>
                    </a:cubicBezTo>
                    <a:cubicBezTo>
                      <a:pt x="940670" y="182684"/>
                      <a:pt x="949433" y="185122"/>
                      <a:pt x="958196" y="189961"/>
                    </a:cubicBezTo>
                    <a:cubicBezTo>
                      <a:pt x="966959" y="194800"/>
                      <a:pt x="975265" y="201810"/>
                      <a:pt x="983113" y="210992"/>
                    </a:cubicBezTo>
                    <a:cubicBezTo>
                      <a:pt x="994124" y="207411"/>
                      <a:pt x="1004564" y="201315"/>
                      <a:pt x="1014432" y="192704"/>
                    </a:cubicBezTo>
                    <a:cubicBezTo>
                      <a:pt x="1024299" y="184094"/>
                      <a:pt x="1030624" y="175254"/>
                      <a:pt x="1033405" y="166187"/>
                    </a:cubicBezTo>
                    <a:cubicBezTo>
                      <a:pt x="1023461" y="147518"/>
                      <a:pt x="1009974" y="133649"/>
                      <a:pt x="992943" y="124581"/>
                    </a:cubicBezTo>
                    <a:cubicBezTo>
                      <a:pt x="975913" y="115514"/>
                      <a:pt x="957396" y="110789"/>
                      <a:pt x="937393" y="110408"/>
                    </a:cubicBezTo>
                    <a:close/>
                    <a:moveTo>
                      <a:pt x="78231" y="0"/>
                    </a:moveTo>
                    <a:lnTo>
                      <a:pt x="2207770" y="0"/>
                    </a:lnTo>
                    <a:cubicBezTo>
                      <a:pt x="2250975" y="0"/>
                      <a:pt x="2286000" y="41446"/>
                      <a:pt x="2286000" y="92573"/>
                    </a:cubicBezTo>
                    <a:lnTo>
                      <a:pt x="2286000" y="637494"/>
                    </a:lnTo>
                    <a:cubicBezTo>
                      <a:pt x="2286000" y="688620"/>
                      <a:pt x="2250975" y="730066"/>
                      <a:pt x="2207770" y="730066"/>
                    </a:cubicBezTo>
                    <a:lnTo>
                      <a:pt x="78231" y="730066"/>
                    </a:lnTo>
                    <a:cubicBezTo>
                      <a:pt x="35025" y="730066"/>
                      <a:pt x="0" y="688620"/>
                      <a:pt x="0" y="637494"/>
                    </a:cubicBezTo>
                    <a:lnTo>
                      <a:pt x="0" y="92573"/>
                    </a:lnTo>
                    <a:cubicBezTo>
                      <a:pt x="0" y="41446"/>
                      <a:pt x="35025" y="0"/>
                      <a:pt x="78231" y="0"/>
                    </a:cubicBez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</a:pPr>
                <a:endParaRPr lang="as-IN" sz="14399">
                  <a:solidFill>
                    <a:schemeClr val="bg1"/>
                  </a:solidFill>
                  <a:latin typeface="Bouncy Thin PERSONAL USE ONLY" pitchFamily="50" charset="0"/>
                  <a:ea typeface="Bouncy Thin PERSONAL USE ONLY" pitchFamily="50" charset="0"/>
                  <a:cs typeface="Hind Siliguri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1C81D9-1771-405D-9E07-7591CE2789D0}"/>
                </a:ext>
              </a:extLst>
            </p:cNvPr>
            <p:cNvGrpSpPr/>
            <p:nvPr/>
          </p:nvGrpSpPr>
          <p:grpSpPr>
            <a:xfrm>
              <a:off x="5508798" y="3610326"/>
              <a:ext cx="1174404" cy="501804"/>
              <a:chOff x="5508798" y="3610326"/>
              <a:chExt cx="1174404" cy="50180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B995713-4A99-4D16-A082-808CC869E672}"/>
                  </a:ext>
                </a:extLst>
              </p:cNvPr>
              <p:cNvSpPr/>
              <p:nvPr/>
            </p:nvSpPr>
            <p:spPr>
              <a:xfrm>
                <a:off x="5562601" y="3657600"/>
                <a:ext cx="1066800" cy="407969"/>
              </a:xfrm>
              <a:prstGeom prst="roundRect">
                <a:avLst/>
              </a:pr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97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A09DFB-94C2-47EB-A6C7-F6E5D77D1B59}"/>
                  </a:ext>
                </a:extLst>
              </p:cNvPr>
              <p:cNvSpPr txBox="1"/>
              <p:nvPr/>
            </p:nvSpPr>
            <p:spPr>
              <a:xfrm>
                <a:off x="5508798" y="3610326"/>
                <a:ext cx="1174404" cy="501804"/>
              </a:xfrm>
              <a:custGeom>
                <a:avLst/>
                <a:gdLst/>
                <a:ahLst/>
                <a:cxnLst/>
                <a:rect l="l" t="t" r="r" b="b"/>
                <a:pathLst>
                  <a:path w="1174404" h="501804">
                    <a:moveTo>
                      <a:pt x="939384" y="68668"/>
                    </a:moveTo>
                    <a:cubicBezTo>
                      <a:pt x="912737" y="68764"/>
                      <a:pt x="885564" y="70299"/>
                      <a:pt x="857867" y="73274"/>
                    </a:cubicBezTo>
                    <a:cubicBezTo>
                      <a:pt x="830170" y="76248"/>
                      <a:pt x="804555" y="80087"/>
                      <a:pt x="781024" y="84788"/>
                    </a:cubicBezTo>
                    <a:cubicBezTo>
                      <a:pt x="757492" y="89490"/>
                      <a:pt x="738651" y="94480"/>
                      <a:pt x="724500" y="99758"/>
                    </a:cubicBezTo>
                    <a:cubicBezTo>
                      <a:pt x="722128" y="117512"/>
                      <a:pt x="722300" y="133209"/>
                      <a:pt x="725014" y="146849"/>
                    </a:cubicBezTo>
                    <a:cubicBezTo>
                      <a:pt x="727729" y="160489"/>
                      <a:pt x="732130" y="172529"/>
                      <a:pt x="738216" y="182968"/>
                    </a:cubicBezTo>
                    <a:cubicBezTo>
                      <a:pt x="747932" y="178415"/>
                      <a:pt x="757761" y="174719"/>
                      <a:pt x="767706" y="171881"/>
                    </a:cubicBezTo>
                    <a:cubicBezTo>
                      <a:pt x="777650" y="169042"/>
                      <a:pt x="787022" y="166947"/>
                      <a:pt x="795823" y="165594"/>
                    </a:cubicBezTo>
                    <a:lnTo>
                      <a:pt x="805882" y="164680"/>
                    </a:lnTo>
                    <a:lnTo>
                      <a:pt x="805882" y="174738"/>
                    </a:lnTo>
                    <a:cubicBezTo>
                      <a:pt x="805405" y="184340"/>
                      <a:pt x="804986" y="194169"/>
                      <a:pt x="804624" y="204228"/>
                    </a:cubicBezTo>
                    <a:cubicBezTo>
                      <a:pt x="804262" y="214286"/>
                      <a:pt x="804072" y="224573"/>
                      <a:pt x="804053" y="235089"/>
                    </a:cubicBezTo>
                    <a:cubicBezTo>
                      <a:pt x="804059" y="258807"/>
                      <a:pt x="804758" y="282389"/>
                      <a:pt x="806153" y="305836"/>
                    </a:cubicBezTo>
                    <a:cubicBezTo>
                      <a:pt x="807547" y="329283"/>
                      <a:pt x="809601" y="351105"/>
                      <a:pt x="812316" y="371300"/>
                    </a:cubicBezTo>
                    <a:cubicBezTo>
                      <a:pt x="815031" y="391496"/>
                      <a:pt x="818373" y="408576"/>
                      <a:pt x="822341" y="422541"/>
                    </a:cubicBezTo>
                    <a:cubicBezTo>
                      <a:pt x="825789" y="422979"/>
                      <a:pt x="830551" y="423246"/>
                      <a:pt x="836628" y="423341"/>
                    </a:cubicBezTo>
                    <a:cubicBezTo>
                      <a:pt x="842705" y="423436"/>
                      <a:pt x="848611" y="423474"/>
                      <a:pt x="854345" y="423455"/>
                    </a:cubicBezTo>
                    <a:cubicBezTo>
                      <a:pt x="863146" y="423493"/>
                      <a:pt x="872519" y="423188"/>
                      <a:pt x="882463" y="422541"/>
                    </a:cubicBezTo>
                    <a:cubicBezTo>
                      <a:pt x="892407" y="421893"/>
                      <a:pt x="902237" y="420674"/>
                      <a:pt x="911952" y="418883"/>
                    </a:cubicBezTo>
                    <a:cubicBezTo>
                      <a:pt x="905151" y="389165"/>
                      <a:pt x="900236" y="355104"/>
                      <a:pt x="897207" y="316699"/>
                    </a:cubicBezTo>
                    <a:cubicBezTo>
                      <a:pt x="894178" y="278294"/>
                      <a:pt x="892693" y="238289"/>
                      <a:pt x="892750" y="196684"/>
                    </a:cubicBezTo>
                    <a:lnTo>
                      <a:pt x="892750" y="157365"/>
                    </a:lnTo>
                    <a:cubicBezTo>
                      <a:pt x="901818" y="156888"/>
                      <a:pt x="911800" y="156469"/>
                      <a:pt x="922696" y="156107"/>
                    </a:cubicBezTo>
                    <a:cubicBezTo>
                      <a:pt x="933593" y="155746"/>
                      <a:pt x="943118" y="155555"/>
                      <a:pt x="951271" y="155536"/>
                    </a:cubicBezTo>
                    <a:cubicBezTo>
                      <a:pt x="958491" y="155517"/>
                      <a:pt x="964854" y="155555"/>
                      <a:pt x="970359" y="155650"/>
                    </a:cubicBezTo>
                    <a:cubicBezTo>
                      <a:pt x="975865" y="155746"/>
                      <a:pt x="981085" y="156012"/>
                      <a:pt x="986019" y="156450"/>
                    </a:cubicBezTo>
                    <a:cubicBezTo>
                      <a:pt x="988724" y="149078"/>
                      <a:pt x="990629" y="141191"/>
                      <a:pt x="991734" y="132790"/>
                    </a:cubicBezTo>
                    <a:cubicBezTo>
                      <a:pt x="992838" y="124389"/>
                      <a:pt x="993372" y="115817"/>
                      <a:pt x="993334" y="107073"/>
                    </a:cubicBezTo>
                    <a:cubicBezTo>
                      <a:pt x="993296" y="99605"/>
                      <a:pt x="992686" y="92595"/>
                      <a:pt x="991505" y="86042"/>
                    </a:cubicBezTo>
                    <a:cubicBezTo>
                      <a:pt x="990324" y="79488"/>
                      <a:pt x="988800" y="74307"/>
                      <a:pt x="986933" y="70497"/>
                    </a:cubicBezTo>
                    <a:cubicBezTo>
                      <a:pt x="979522" y="69620"/>
                      <a:pt x="971712" y="69087"/>
                      <a:pt x="963501" y="68897"/>
                    </a:cubicBezTo>
                    <a:cubicBezTo>
                      <a:pt x="955291" y="68706"/>
                      <a:pt x="947252" y="68630"/>
                      <a:pt x="939384" y="68668"/>
                    </a:cubicBezTo>
                    <a:close/>
                    <a:moveTo>
                      <a:pt x="570957" y="67754"/>
                    </a:moveTo>
                    <a:cubicBezTo>
                      <a:pt x="547983" y="68096"/>
                      <a:pt x="526494" y="73354"/>
                      <a:pt x="506492" y="83527"/>
                    </a:cubicBezTo>
                    <a:cubicBezTo>
                      <a:pt x="486489" y="93700"/>
                      <a:pt x="471402" y="106730"/>
                      <a:pt x="461229" y="122618"/>
                    </a:cubicBezTo>
                    <a:cubicBezTo>
                      <a:pt x="457133" y="128694"/>
                      <a:pt x="454123" y="135972"/>
                      <a:pt x="452199" y="144449"/>
                    </a:cubicBezTo>
                    <a:cubicBezTo>
                      <a:pt x="450275" y="152926"/>
                      <a:pt x="449323" y="161803"/>
                      <a:pt x="449342" y="171081"/>
                    </a:cubicBezTo>
                    <a:cubicBezTo>
                      <a:pt x="449190" y="186671"/>
                      <a:pt x="452644" y="201617"/>
                      <a:pt x="459705" y="215920"/>
                    </a:cubicBezTo>
                    <a:cubicBezTo>
                      <a:pt x="466766" y="230223"/>
                      <a:pt x="478349" y="241783"/>
                      <a:pt x="494452" y="250600"/>
                    </a:cubicBezTo>
                    <a:cubicBezTo>
                      <a:pt x="510556" y="259416"/>
                      <a:pt x="532095" y="263390"/>
                      <a:pt x="559070" y="262521"/>
                    </a:cubicBezTo>
                    <a:cubicBezTo>
                      <a:pt x="584035" y="261674"/>
                      <a:pt x="602380" y="262859"/>
                      <a:pt x="614103" y="266077"/>
                    </a:cubicBezTo>
                    <a:cubicBezTo>
                      <a:pt x="625827" y="269294"/>
                      <a:pt x="632928" y="274137"/>
                      <a:pt x="635405" y="280606"/>
                    </a:cubicBezTo>
                    <a:cubicBezTo>
                      <a:pt x="637883" y="287074"/>
                      <a:pt x="637737" y="294762"/>
                      <a:pt x="634965" y="303669"/>
                    </a:cubicBezTo>
                    <a:lnTo>
                      <a:pt x="634965" y="302754"/>
                    </a:lnTo>
                    <a:cubicBezTo>
                      <a:pt x="632412" y="312813"/>
                      <a:pt x="626545" y="320357"/>
                      <a:pt x="617363" y="325386"/>
                    </a:cubicBezTo>
                    <a:cubicBezTo>
                      <a:pt x="608181" y="330415"/>
                      <a:pt x="597284" y="332930"/>
                      <a:pt x="584673" y="332930"/>
                    </a:cubicBezTo>
                    <a:cubicBezTo>
                      <a:pt x="573624" y="332938"/>
                      <a:pt x="562448" y="330787"/>
                      <a:pt x="551145" y="326478"/>
                    </a:cubicBezTo>
                    <a:cubicBezTo>
                      <a:pt x="539842" y="322168"/>
                      <a:pt x="529784" y="315649"/>
                      <a:pt x="520970" y="306920"/>
                    </a:cubicBezTo>
                    <a:cubicBezTo>
                      <a:pt x="512156" y="298191"/>
                      <a:pt x="505959" y="287201"/>
                      <a:pt x="502377" y="273951"/>
                    </a:cubicBezTo>
                    <a:cubicBezTo>
                      <a:pt x="500244" y="273255"/>
                      <a:pt x="497996" y="272474"/>
                      <a:pt x="495633" y="271608"/>
                    </a:cubicBezTo>
                    <a:cubicBezTo>
                      <a:pt x="493271" y="270741"/>
                      <a:pt x="491252" y="269845"/>
                      <a:pt x="489576" y="268922"/>
                    </a:cubicBezTo>
                    <a:cubicBezTo>
                      <a:pt x="482260" y="270522"/>
                      <a:pt x="472888" y="273951"/>
                      <a:pt x="461458" y="279209"/>
                    </a:cubicBezTo>
                    <a:cubicBezTo>
                      <a:pt x="450028" y="284466"/>
                      <a:pt x="439284" y="290181"/>
                      <a:pt x="429225" y="296354"/>
                    </a:cubicBezTo>
                    <a:cubicBezTo>
                      <a:pt x="436217" y="328605"/>
                      <a:pt x="451723" y="355085"/>
                      <a:pt x="475745" y="375792"/>
                    </a:cubicBezTo>
                    <a:cubicBezTo>
                      <a:pt x="499767" y="396499"/>
                      <a:pt x="528761" y="407206"/>
                      <a:pt x="562728" y="407910"/>
                    </a:cubicBezTo>
                    <a:cubicBezTo>
                      <a:pt x="602447" y="407148"/>
                      <a:pt x="635251" y="397014"/>
                      <a:pt x="661140" y="377507"/>
                    </a:cubicBezTo>
                    <a:cubicBezTo>
                      <a:pt x="687029" y="357999"/>
                      <a:pt x="703602" y="333692"/>
                      <a:pt x="710860" y="304583"/>
                    </a:cubicBezTo>
                    <a:cubicBezTo>
                      <a:pt x="711813" y="299954"/>
                      <a:pt x="712651" y="295496"/>
                      <a:pt x="713375" y="291210"/>
                    </a:cubicBezTo>
                    <a:cubicBezTo>
                      <a:pt x="714099" y="286924"/>
                      <a:pt x="714480" y="283152"/>
                      <a:pt x="714518" y="279894"/>
                    </a:cubicBezTo>
                    <a:cubicBezTo>
                      <a:pt x="714061" y="254767"/>
                      <a:pt x="704460" y="235070"/>
                      <a:pt x="685714" y="220801"/>
                    </a:cubicBezTo>
                    <a:cubicBezTo>
                      <a:pt x="666969" y="206533"/>
                      <a:pt x="641823" y="200323"/>
                      <a:pt x="610276" y="202170"/>
                    </a:cubicBezTo>
                    <a:cubicBezTo>
                      <a:pt x="601170" y="202647"/>
                      <a:pt x="593093" y="203066"/>
                      <a:pt x="586045" y="203428"/>
                    </a:cubicBezTo>
                    <a:cubicBezTo>
                      <a:pt x="578996" y="203790"/>
                      <a:pt x="572748" y="203980"/>
                      <a:pt x="567300" y="203999"/>
                    </a:cubicBezTo>
                    <a:cubicBezTo>
                      <a:pt x="546306" y="204113"/>
                      <a:pt x="532514" y="201599"/>
                      <a:pt x="525923" y="196455"/>
                    </a:cubicBezTo>
                    <a:cubicBezTo>
                      <a:pt x="519332" y="191312"/>
                      <a:pt x="516969" y="182854"/>
                      <a:pt x="518836" y="171081"/>
                    </a:cubicBezTo>
                    <a:cubicBezTo>
                      <a:pt x="520208" y="161308"/>
                      <a:pt x="525923" y="153421"/>
                      <a:pt x="535981" y="147421"/>
                    </a:cubicBezTo>
                    <a:cubicBezTo>
                      <a:pt x="546040" y="141420"/>
                      <a:pt x="557698" y="138334"/>
                      <a:pt x="570957" y="138162"/>
                    </a:cubicBezTo>
                    <a:cubicBezTo>
                      <a:pt x="583778" y="137953"/>
                      <a:pt x="596084" y="141344"/>
                      <a:pt x="607876" y="148335"/>
                    </a:cubicBezTo>
                    <a:cubicBezTo>
                      <a:pt x="619668" y="155326"/>
                      <a:pt x="628088" y="167175"/>
                      <a:pt x="633136" y="183882"/>
                    </a:cubicBezTo>
                    <a:cubicBezTo>
                      <a:pt x="636908" y="183901"/>
                      <a:pt x="641252" y="184321"/>
                      <a:pt x="646167" y="185140"/>
                    </a:cubicBezTo>
                    <a:cubicBezTo>
                      <a:pt x="651081" y="185959"/>
                      <a:pt x="655882" y="187064"/>
                      <a:pt x="660568" y="188454"/>
                    </a:cubicBezTo>
                    <a:cubicBezTo>
                      <a:pt x="667903" y="185787"/>
                      <a:pt x="674494" y="183120"/>
                      <a:pt x="680342" y="180453"/>
                    </a:cubicBezTo>
                    <a:cubicBezTo>
                      <a:pt x="686191" y="177786"/>
                      <a:pt x="691182" y="174662"/>
                      <a:pt x="695316" y="171081"/>
                    </a:cubicBezTo>
                    <a:cubicBezTo>
                      <a:pt x="690591" y="134371"/>
                      <a:pt x="677637" y="107892"/>
                      <a:pt x="656454" y="91642"/>
                    </a:cubicBezTo>
                    <a:cubicBezTo>
                      <a:pt x="635270" y="75393"/>
                      <a:pt x="606771" y="67430"/>
                      <a:pt x="570957" y="67754"/>
                    </a:cubicBezTo>
                    <a:close/>
                    <a:moveTo>
                      <a:pt x="301739" y="55419"/>
                    </a:moveTo>
                    <a:lnTo>
                      <a:pt x="233463" y="78584"/>
                    </a:lnTo>
                    <a:cubicBezTo>
                      <a:pt x="203796" y="88338"/>
                      <a:pt x="188962" y="105406"/>
                      <a:pt x="188962" y="129790"/>
                    </a:cubicBezTo>
                    <a:cubicBezTo>
                      <a:pt x="188962" y="142795"/>
                      <a:pt x="192010" y="152955"/>
                      <a:pt x="198106" y="160270"/>
                    </a:cubicBezTo>
                    <a:cubicBezTo>
                      <a:pt x="204202" y="167586"/>
                      <a:pt x="210298" y="173275"/>
                      <a:pt x="216394" y="177339"/>
                    </a:cubicBezTo>
                    <a:lnTo>
                      <a:pt x="277355" y="158442"/>
                    </a:lnTo>
                    <a:lnTo>
                      <a:pt x="277355" y="269389"/>
                    </a:lnTo>
                    <a:lnTo>
                      <a:pt x="277355" y="350466"/>
                    </a:lnTo>
                    <a:lnTo>
                      <a:pt x="277355" y="386432"/>
                    </a:lnTo>
                    <a:cubicBezTo>
                      <a:pt x="277355" y="405126"/>
                      <a:pt x="281927" y="417928"/>
                      <a:pt x="291071" y="424837"/>
                    </a:cubicBezTo>
                    <a:cubicBezTo>
                      <a:pt x="300215" y="431746"/>
                      <a:pt x="314744" y="435200"/>
                      <a:pt x="334657" y="435200"/>
                    </a:cubicBezTo>
                    <a:cubicBezTo>
                      <a:pt x="344411" y="435200"/>
                      <a:pt x="353453" y="434590"/>
                      <a:pt x="361784" y="433371"/>
                    </a:cubicBezTo>
                    <a:cubicBezTo>
                      <a:pt x="370116" y="432152"/>
                      <a:pt x="376516" y="430933"/>
                      <a:pt x="380987" y="429714"/>
                    </a:cubicBezTo>
                    <a:lnTo>
                      <a:pt x="380987" y="350466"/>
                    </a:lnTo>
                    <a:lnTo>
                      <a:pt x="380987" y="269389"/>
                    </a:lnTo>
                    <a:lnTo>
                      <a:pt x="380987" y="112112"/>
                    </a:lnTo>
                    <a:cubicBezTo>
                      <a:pt x="380987" y="94637"/>
                      <a:pt x="375907" y="80819"/>
                      <a:pt x="365747" y="70659"/>
                    </a:cubicBezTo>
                    <a:cubicBezTo>
                      <a:pt x="355587" y="60499"/>
                      <a:pt x="341769" y="55419"/>
                      <a:pt x="324294" y="55419"/>
                    </a:cubicBezTo>
                    <a:close/>
                    <a:moveTo>
                      <a:pt x="40190" y="0"/>
                    </a:moveTo>
                    <a:lnTo>
                      <a:pt x="1134215" y="0"/>
                    </a:lnTo>
                    <a:cubicBezTo>
                      <a:pt x="1156411" y="0"/>
                      <a:pt x="1174404" y="28488"/>
                      <a:pt x="1174404" y="63629"/>
                    </a:cubicBezTo>
                    <a:lnTo>
                      <a:pt x="1174404" y="438176"/>
                    </a:lnTo>
                    <a:cubicBezTo>
                      <a:pt x="1174404" y="473317"/>
                      <a:pt x="1156411" y="501804"/>
                      <a:pt x="1134215" y="501804"/>
                    </a:cubicBezTo>
                    <a:lnTo>
                      <a:pt x="40190" y="501804"/>
                    </a:lnTo>
                    <a:cubicBezTo>
                      <a:pt x="17993" y="501804"/>
                      <a:pt x="0" y="473317"/>
                      <a:pt x="0" y="438176"/>
                    </a:cubicBezTo>
                    <a:lnTo>
                      <a:pt x="0" y="63629"/>
                    </a:lnTo>
                    <a:cubicBezTo>
                      <a:pt x="0" y="28488"/>
                      <a:pt x="17993" y="0"/>
                      <a:pt x="401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</a:pPr>
                <a:endParaRPr lang="as-IN" sz="14399">
                  <a:solidFill>
                    <a:srgbClr val="FC465D"/>
                  </a:solidFill>
                  <a:latin typeface="Bouncy Thin PERSONAL USE ONLY" pitchFamily="50" charset="0"/>
                  <a:ea typeface="Bouncy Thin PERSONAL USE ONLY" pitchFamily="50" charset="0"/>
                  <a:cs typeface="Hind Siliguri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2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Right form of verbs</a:t>
            </a:r>
            <a:endParaRPr lang="as-IN" sz="5399" b="1">
              <a:solidFill>
                <a:schemeClr val="bg1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75D0159-1F06-4D10-999C-6F2FE8185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FA1F5E-303C-4859-9636-B8C073DE04E8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9F0EC6-7519-44E9-8EE6-2FEA919A7309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EA6E5E-5307-403C-B5E4-A78E338FF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21" name="Rounded Rectangle 25">
            <a:extLst>
              <a:ext uri="{FF2B5EF4-FFF2-40B4-BE49-F238E27FC236}">
                <a16:creationId xmlns:a16="http://schemas.microsoft.com/office/drawing/2014/main" id="{512034CE-41A8-454C-8FC4-4B5C4E33902F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B8113D-6A02-4615-B3B4-CFE7F6533485}"/>
              </a:ext>
            </a:extLst>
          </p:cNvPr>
          <p:cNvGrpSpPr/>
          <p:nvPr userDrawn="1"/>
        </p:nvGrpSpPr>
        <p:grpSpPr>
          <a:xfrm>
            <a:off x="2230591" y="2583028"/>
            <a:ext cx="3560232" cy="1567144"/>
            <a:chOff x="4953000" y="3105945"/>
            <a:chExt cx="2286000" cy="10061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4707988-24C2-439E-97B1-2AE3CBF22EBB}"/>
                </a:ext>
              </a:extLst>
            </p:cNvPr>
            <p:cNvSpPr/>
            <p:nvPr userDrawn="1"/>
          </p:nvSpPr>
          <p:spPr>
            <a:xfrm>
              <a:off x="5105400" y="3155796"/>
              <a:ext cx="1981200" cy="5018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4079C9-0C97-4BCC-A2B0-6900E4F45705}"/>
                </a:ext>
              </a:extLst>
            </p:cNvPr>
            <p:cNvSpPr txBox="1"/>
            <p:nvPr/>
          </p:nvSpPr>
          <p:spPr>
            <a:xfrm>
              <a:off x="4953000" y="3105945"/>
              <a:ext cx="2286000" cy="730066"/>
            </a:xfrm>
            <a:custGeom>
              <a:avLst/>
              <a:gdLst/>
              <a:ahLst/>
              <a:cxnLst/>
              <a:rect l="l" t="t" r="r" b="b"/>
              <a:pathLst>
                <a:path w="2286000" h="730066">
                  <a:moveTo>
                    <a:pt x="1405718" y="140583"/>
                  </a:moveTo>
                  <a:cubicBezTo>
                    <a:pt x="1393469" y="140602"/>
                    <a:pt x="1381392" y="141250"/>
                    <a:pt x="1369485" y="142526"/>
                  </a:cubicBezTo>
                  <a:cubicBezTo>
                    <a:pt x="1357579" y="143803"/>
                    <a:pt x="1348016" y="145593"/>
                    <a:pt x="1340796" y="147899"/>
                  </a:cubicBezTo>
                  <a:cubicBezTo>
                    <a:pt x="1343539" y="174111"/>
                    <a:pt x="1345597" y="201239"/>
                    <a:pt x="1346968" y="229280"/>
                  </a:cubicBezTo>
                  <a:cubicBezTo>
                    <a:pt x="1348340" y="257322"/>
                    <a:pt x="1349026" y="285363"/>
                    <a:pt x="1349026" y="313405"/>
                  </a:cubicBezTo>
                  <a:cubicBezTo>
                    <a:pt x="1348988" y="342932"/>
                    <a:pt x="1348492" y="370060"/>
                    <a:pt x="1347540" y="394787"/>
                  </a:cubicBezTo>
                  <a:cubicBezTo>
                    <a:pt x="1346587" y="419513"/>
                    <a:pt x="1345406" y="440240"/>
                    <a:pt x="1343996" y="456966"/>
                  </a:cubicBezTo>
                  <a:cubicBezTo>
                    <a:pt x="1350626" y="458156"/>
                    <a:pt x="1359427" y="459204"/>
                    <a:pt x="1370400" y="460109"/>
                  </a:cubicBezTo>
                  <a:cubicBezTo>
                    <a:pt x="1381373" y="461014"/>
                    <a:pt x="1393145" y="461490"/>
                    <a:pt x="1405718" y="461538"/>
                  </a:cubicBezTo>
                  <a:cubicBezTo>
                    <a:pt x="1411681" y="461576"/>
                    <a:pt x="1417587" y="461500"/>
                    <a:pt x="1423435" y="461309"/>
                  </a:cubicBezTo>
                  <a:cubicBezTo>
                    <a:pt x="1429283" y="461119"/>
                    <a:pt x="1434960" y="460585"/>
                    <a:pt x="1440466" y="459709"/>
                  </a:cubicBezTo>
                  <a:cubicBezTo>
                    <a:pt x="1443685" y="435173"/>
                    <a:pt x="1446162" y="408350"/>
                    <a:pt x="1447895" y="379242"/>
                  </a:cubicBezTo>
                  <a:cubicBezTo>
                    <a:pt x="1449629" y="350133"/>
                    <a:pt x="1450505" y="320568"/>
                    <a:pt x="1450524" y="290545"/>
                  </a:cubicBezTo>
                  <a:cubicBezTo>
                    <a:pt x="1450505" y="263894"/>
                    <a:pt x="1449629" y="238100"/>
                    <a:pt x="1447895" y="213164"/>
                  </a:cubicBezTo>
                  <a:cubicBezTo>
                    <a:pt x="1446162" y="188227"/>
                    <a:pt x="1443685" y="164948"/>
                    <a:pt x="1440466" y="143327"/>
                  </a:cubicBezTo>
                  <a:cubicBezTo>
                    <a:pt x="1435475" y="142412"/>
                    <a:pt x="1430141" y="141726"/>
                    <a:pt x="1424464" y="141269"/>
                  </a:cubicBezTo>
                  <a:cubicBezTo>
                    <a:pt x="1418787" y="140812"/>
                    <a:pt x="1412538" y="140583"/>
                    <a:pt x="1405718" y="140583"/>
                  </a:cubicBezTo>
                  <a:close/>
                  <a:moveTo>
                    <a:pt x="1149991" y="136926"/>
                  </a:moveTo>
                  <a:cubicBezTo>
                    <a:pt x="1135990" y="136983"/>
                    <a:pt x="1122845" y="137783"/>
                    <a:pt x="1110558" y="139326"/>
                  </a:cubicBezTo>
                  <a:cubicBezTo>
                    <a:pt x="1098271" y="140869"/>
                    <a:pt x="1088555" y="142812"/>
                    <a:pt x="1081411" y="145155"/>
                  </a:cubicBezTo>
                  <a:cubicBezTo>
                    <a:pt x="1078268" y="158490"/>
                    <a:pt x="1076096" y="177312"/>
                    <a:pt x="1074896" y="201620"/>
                  </a:cubicBezTo>
                  <a:cubicBezTo>
                    <a:pt x="1073696" y="225927"/>
                    <a:pt x="1073125" y="252521"/>
                    <a:pt x="1073182" y="281401"/>
                  </a:cubicBezTo>
                  <a:cubicBezTo>
                    <a:pt x="1073185" y="304851"/>
                    <a:pt x="1073535" y="328106"/>
                    <a:pt x="1074232" y="351166"/>
                  </a:cubicBezTo>
                  <a:cubicBezTo>
                    <a:pt x="1074929" y="374227"/>
                    <a:pt x="1075956" y="395382"/>
                    <a:pt x="1077313" y="414632"/>
                  </a:cubicBezTo>
                  <a:cubicBezTo>
                    <a:pt x="1078671" y="433883"/>
                    <a:pt x="1080342" y="449518"/>
                    <a:pt x="1082326" y="461538"/>
                  </a:cubicBezTo>
                  <a:cubicBezTo>
                    <a:pt x="1091803" y="463005"/>
                    <a:pt x="1105424" y="464414"/>
                    <a:pt x="1123188" y="465767"/>
                  </a:cubicBezTo>
                  <a:cubicBezTo>
                    <a:pt x="1140952" y="467119"/>
                    <a:pt x="1160859" y="467843"/>
                    <a:pt x="1182910" y="467939"/>
                  </a:cubicBezTo>
                  <a:cubicBezTo>
                    <a:pt x="1206665" y="468015"/>
                    <a:pt x="1230478" y="466719"/>
                    <a:pt x="1254347" y="464052"/>
                  </a:cubicBezTo>
                  <a:cubicBezTo>
                    <a:pt x="1278217" y="461385"/>
                    <a:pt x="1299515" y="456890"/>
                    <a:pt x="1318241" y="450565"/>
                  </a:cubicBezTo>
                  <a:cubicBezTo>
                    <a:pt x="1321175" y="437459"/>
                    <a:pt x="1320794" y="422981"/>
                    <a:pt x="1317098" y="407131"/>
                  </a:cubicBezTo>
                  <a:cubicBezTo>
                    <a:pt x="1313402" y="391281"/>
                    <a:pt x="1307992" y="378632"/>
                    <a:pt x="1300867" y="369183"/>
                  </a:cubicBezTo>
                  <a:cubicBezTo>
                    <a:pt x="1284103" y="375775"/>
                    <a:pt x="1264139" y="381337"/>
                    <a:pt x="1240974" y="385871"/>
                  </a:cubicBezTo>
                  <a:cubicBezTo>
                    <a:pt x="1217809" y="390405"/>
                    <a:pt x="1190530" y="392767"/>
                    <a:pt x="1159135" y="392958"/>
                  </a:cubicBezTo>
                  <a:cubicBezTo>
                    <a:pt x="1156868" y="386519"/>
                    <a:pt x="1155230" y="378594"/>
                    <a:pt x="1154220" y="369183"/>
                  </a:cubicBezTo>
                  <a:cubicBezTo>
                    <a:pt x="1153211" y="359773"/>
                    <a:pt x="1152715" y="349105"/>
                    <a:pt x="1152734" y="337179"/>
                  </a:cubicBezTo>
                  <a:cubicBezTo>
                    <a:pt x="1152639" y="311881"/>
                    <a:pt x="1154430" y="281782"/>
                    <a:pt x="1158107" y="246882"/>
                  </a:cubicBezTo>
                  <a:cubicBezTo>
                    <a:pt x="1161783" y="211983"/>
                    <a:pt x="1167917" y="175940"/>
                    <a:pt x="1176509" y="138755"/>
                  </a:cubicBezTo>
                  <a:cubicBezTo>
                    <a:pt x="1171575" y="137878"/>
                    <a:pt x="1167041" y="137345"/>
                    <a:pt x="1162907" y="137154"/>
                  </a:cubicBezTo>
                  <a:cubicBezTo>
                    <a:pt x="1158773" y="136964"/>
                    <a:pt x="1154468" y="136888"/>
                    <a:pt x="1149991" y="136926"/>
                  </a:cubicBezTo>
                  <a:close/>
                  <a:moveTo>
                    <a:pt x="375952" y="130525"/>
                  </a:moveTo>
                  <a:cubicBezTo>
                    <a:pt x="344672" y="130677"/>
                    <a:pt x="316935" y="131973"/>
                    <a:pt x="292741" y="134411"/>
                  </a:cubicBezTo>
                  <a:cubicBezTo>
                    <a:pt x="268548" y="136850"/>
                    <a:pt x="251784" y="139517"/>
                    <a:pt x="242449" y="142412"/>
                  </a:cubicBezTo>
                  <a:cubicBezTo>
                    <a:pt x="238205" y="158013"/>
                    <a:pt x="234807" y="177408"/>
                    <a:pt x="232255" y="200595"/>
                  </a:cubicBezTo>
                  <a:cubicBezTo>
                    <a:pt x="229704" y="223782"/>
                    <a:pt x="227864" y="248595"/>
                    <a:pt x="226735" y="275034"/>
                  </a:cubicBezTo>
                  <a:cubicBezTo>
                    <a:pt x="225606" y="301473"/>
                    <a:pt x="225053" y="327369"/>
                    <a:pt x="225076" y="352724"/>
                  </a:cubicBezTo>
                  <a:cubicBezTo>
                    <a:pt x="225104" y="377565"/>
                    <a:pt x="225619" y="399663"/>
                    <a:pt x="226619" y="419018"/>
                  </a:cubicBezTo>
                  <a:cubicBezTo>
                    <a:pt x="227619" y="438373"/>
                    <a:pt x="228933" y="452699"/>
                    <a:pt x="230562" y="461995"/>
                  </a:cubicBezTo>
                  <a:cubicBezTo>
                    <a:pt x="241087" y="463843"/>
                    <a:pt x="251927" y="465291"/>
                    <a:pt x="263081" y="466338"/>
                  </a:cubicBezTo>
                  <a:cubicBezTo>
                    <a:pt x="274234" y="467386"/>
                    <a:pt x="285645" y="467920"/>
                    <a:pt x="297313" y="467939"/>
                  </a:cubicBezTo>
                  <a:cubicBezTo>
                    <a:pt x="326898" y="468072"/>
                    <a:pt x="355968" y="465062"/>
                    <a:pt x="384524" y="458909"/>
                  </a:cubicBezTo>
                  <a:cubicBezTo>
                    <a:pt x="413080" y="452756"/>
                    <a:pt x="439179" y="442659"/>
                    <a:pt x="462820" y="428619"/>
                  </a:cubicBezTo>
                  <a:cubicBezTo>
                    <a:pt x="465182" y="415703"/>
                    <a:pt x="464115" y="402445"/>
                    <a:pt x="459619" y="388843"/>
                  </a:cubicBezTo>
                  <a:cubicBezTo>
                    <a:pt x="455124" y="375241"/>
                    <a:pt x="449485" y="364726"/>
                    <a:pt x="442703" y="357296"/>
                  </a:cubicBezTo>
                  <a:cubicBezTo>
                    <a:pt x="422700" y="365640"/>
                    <a:pt x="400755" y="372498"/>
                    <a:pt x="376866" y="377870"/>
                  </a:cubicBezTo>
                  <a:cubicBezTo>
                    <a:pt x="352977" y="383242"/>
                    <a:pt x="329203" y="386443"/>
                    <a:pt x="305543" y="387471"/>
                  </a:cubicBezTo>
                  <a:cubicBezTo>
                    <a:pt x="304057" y="381871"/>
                    <a:pt x="302685" y="373870"/>
                    <a:pt x="301428" y="363468"/>
                  </a:cubicBezTo>
                  <a:cubicBezTo>
                    <a:pt x="300171" y="353067"/>
                    <a:pt x="299714" y="343694"/>
                    <a:pt x="300057" y="335351"/>
                  </a:cubicBezTo>
                  <a:cubicBezTo>
                    <a:pt x="316516" y="330969"/>
                    <a:pt x="330918" y="328302"/>
                    <a:pt x="343262" y="327350"/>
                  </a:cubicBezTo>
                  <a:cubicBezTo>
                    <a:pt x="355606" y="326397"/>
                    <a:pt x="368637" y="326016"/>
                    <a:pt x="382353" y="326207"/>
                  </a:cubicBezTo>
                  <a:cubicBezTo>
                    <a:pt x="383343" y="320987"/>
                    <a:pt x="384334" y="314967"/>
                    <a:pt x="385324" y="308147"/>
                  </a:cubicBezTo>
                  <a:cubicBezTo>
                    <a:pt x="386315" y="301327"/>
                    <a:pt x="386848" y="294850"/>
                    <a:pt x="386925" y="288716"/>
                  </a:cubicBezTo>
                  <a:cubicBezTo>
                    <a:pt x="386963" y="285059"/>
                    <a:pt x="386886" y="281630"/>
                    <a:pt x="386696" y="278429"/>
                  </a:cubicBezTo>
                  <a:cubicBezTo>
                    <a:pt x="386505" y="275229"/>
                    <a:pt x="385972" y="272257"/>
                    <a:pt x="385096" y="269514"/>
                  </a:cubicBezTo>
                  <a:cubicBezTo>
                    <a:pt x="379476" y="268561"/>
                    <a:pt x="372885" y="267723"/>
                    <a:pt x="365322" y="266999"/>
                  </a:cubicBezTo>
                  <a:cubicBezTo>
                    <a:pt x="357759" y="266275"/>
                    <a:pt x="350025" y="265894"/>
                    <a:pt x="342119" y="265856"/>
                  </a:cubicBezTo>
                  <a:cubicBezTo>
                    <a:pt x="337509" y="265875"/>
                    <a:pt x="331641" y="266294"/>
                    <a:pt x="324517" y="267113"/>
                  </a:cubicBezTo>
                  <a:cubicBezTo>
                    <a:pt x="317392" y="267933"/>
                    <a:pt x="309239" y="269038"/>
                    <a:pt x="300057" y="270428"/>
                  </a:cubicBezTo>
                  <a:cubicBezTo>
                    <a:pt x="298742" y="262503"/>
                    <a:pt x="298628" y="252064"/>
                    <a:pt x="299714" y="239110"/>
                  </a:cubicBezTo>
                  <a:cubicBezTo>
                    <a:pt x="300800" y="226156"/>
                    <a:pt x="302743" y="214345"/>
                    <a:pt x="305543" y="203677"/>
                  </a:cubicBezTo>
                  <a:cubicBezTo>
                    <a:pt x="313049" y="203163"/>
                    <a:pt x="320211" y="202591"/>
                    <a:pt x="327031" y="201962"/>
                  </a:cubicBezTo>
                  <a:cubicBezTo>
                    <a:pt x="333851" y="201334"/>
                    <a:pt x="339185" y="200991"/>
                    <a:pt x="343033" y="200934"/>
                  </a:cubicBezTo>
                  <a:cubicBezTo>
                    <a:pt x="362883" y="201086"/>
                    <a:pt x="382848" y="202610"/>
                    <a:pt x="402927" y="205506"/>
                  </a:cubicBezTo>
                  <a:cubicBezTo>
                    <a:pt x="423005" y="208401"/>
                    <a:pt x="439312" y="211754"/>
                    <a:pt x="451847" y="215564"/>
                  </a:cubicBezTo>
                  <a:cubicBezTo>
                    <a:pt x="454114" y="209563"/>
                    <a:pt x="455752" y="203048"/>
                    <a:pt x="456762" y="196019"/>
                  </a:cubicBezTo>
                  <a:cubicBezTo>
                    <a:pt x="457772" y="188989"/>
                    <a:pt x="458267" y="181788"/>
                    <a:pt x="458248" y="174416"/>
                  </a:cubicBezTo>
                  <a:cubicBezTo>
                    <a:pt x="458210" y="167463"/>
                    <a:pt x="457371" y="160567"/>
                    <a:pt x="455733" y="153728"/>
                  </a:cubicBezTo>
                  <a:cubicBezTo>
                    <a:pt x="454095" y="146889"/>
                    <a:pt x="451885" y="140679"/>
                    <a:pt x="449104" y="135097"/>
                  </a:cubicBezTo>
                  <a:cubicBezTo>
                    <a:pt x="437483" y="133706"/>
                    <a:pt x="425291" y="132601"/>
                    <a:pt x="412528" y="131782"/>
                  </a:cubicBezTo>
                  <a:cubicBezTo>
                    <a:pt x="399764" y="130963"/>
                    <a:pt x="387572" y="130544"/>
                    <a:pt x="375952" y="130525"/>
                  </a:cubicBezTo>
                  <a:close/>
                  <a:moveTo>
                    <a:pt x="1615878" y="120467"/>
                  </a:moveTo>
                  <a:cubicBezTo>
                    <a:pt x="1592904" y="120809"/>
                    <a:pt x="1571415" y="126067"/>
                    <a:pt x="1551413" y="136240"/>
                  </a:cubicBezTo>
                  <a:cubicBezTo>
                    <a:pt x="1531410" y="146413"/>
                    <a:pt x="1516323" y="159443"/>
                    <a:pt x="1506150" y="175331"/>
                  </a:cubicBezTo>
                  <a:cubicBezTo>
                    <a:pt x="1502054" y="181407"/>
                    <a:pt x="1499044" y="188685"/>
                    <a:pt x="1497120" y="197162"/>
                  </a:cubicBezTo>
                  <a:cubicBezTo>
                    <a:pt x="1495196" y="205639"/>
                    <a:pt x="1494244" y="214516"/>
                    <a:pt x="1494263" y="223794"/>
                  </a:cubicBezTo>
                  <a:cubicBezTo>
                    <a:pt x="1494110" y="239384"/>
                    <a:pt x="1497565" y="254330"/>
                    <a:pt x="1504626" y="268633"/>
                  </a:cubicBezTo>
                  <a:cubicBezTo>
                    <a:pt x="1511687" y="282936"/>
                    <a:pt x="1523270" y="294496"/>
                    <a:pt x="1539373" y="303313"/>
                  </a:cubicBezTo>
                  <a:cubicBezTo>
                    <a:pt x="1555477" y="312129"/>
                    <a:pt x="1577016" y="316103"/>
                    <a:pt x="1603991" y="315234"/>
                  </a:cubicBezTo>
                  <a:cubicBezTo>
                    <a:pt x="1628956" y="314387"/>
                    <a:pt x="1647301" y="315572"/>
                    <a:pt x="1659024" y="318790"/>
                  </a:cubicBezTo>
                  <a:cubicBezTo>
                    <a:pt x="1670748" y="322007"/>
                    <a:pt x="1677848" y="326850"/>
                    <a:pt x="1680326" y="333319"/>
                  </a:cubicBezTo>
                  <a:cubicBezTo>
                    <a:pt x="1682804" y="339787"/>
                    <a:pt x="1682658" y="347475"/>
                    <a:pt x="1679886" y="356382"/>
                  </a:cubicBezTo>
                  <a:lnTo>
                    <a:pt x="1679886" y="355467"/>
                  </a:lnTo>
                  <a:cubicBezTo>
                    <a:pt x="1677333" y="365526"/>
                    <a:pt x="1671466" y="373070"/>
                    <a:pt x="1662284" y="378099"/>
                  </a:cubicBezTo>
                  <a:cubicBezTo>
                    <a:pt x="1653102" y="383128"/>
                    <a:pt x="1642205" y="385643"/>
                    <a:pt x="1629594" y="385643"/>
                  </a:cubicBezTo>
                  <a:cubicBezTo>
                    <a:pt x="1618545" y="385651"/>
                    <a:pt x="1607369" y="383500"/>
                    <a:pt x="1596066" y="379191"/>
                  </a:cubicBezTo>
                  <a:cubicBezTo>
                    <a:pt x="1584763" y="374881"/>
                    <a:pt x="1574705" y="368362"/>
                    <a:pt x="1565891" y="359633"/>
                  </a:cubicBezTo>
                  <a:cubicBezTo>
                    <a:pt x="1557077" y="350904"/>
                    <a:pt x="1550879" y="339914"/>
                    <a:pt x="1547298" y="326664"/>
                  </a:cubicBezTo>
                  <a:cubicBezTo>
                    <a:pt x="1545164" y="325968"/>
                    <a:pt x="1542917" y="325187"/>
                    <a:pt x="1540554" y="324321"/>
                  </a:cubicBezTo>
                  <a:cubicBezTo>
                    <a:pt x="1538192" y="323454"/>
                    <a:pt x="1536173" y="322558"/>
                    <a:pt x="1534496" y="321635"/>
                  </a:cubicBezTo>
                  <a:cubicBezTo>
                    <a:pt x="1527181" y="323235"/>
                    <a:pt x="1517809" y="326664"/>
                    <a:pt x="1506379" y="331922"/>
                  </a:cubicBezTo>
                  <a:cubicBezTo>
                    <a:pt x="1494949" y="337179"/>
                    <a:pt x="1484204" y="342894"/>
                    <a:pt x="1474146" y="349067"/>
                  </a:cubicBezTo>
                  <a:cubicBezTo>
                    <a:pt x="1481137" y="381318"/>
                    <a:pt x="1496644" y="407798"/>
                    <a:pt x="1520666" y="428505"/>
                  </a:cubicBezTo>
                  <a:cubicBezTo>
                    <a:pt x="1544688" y="449212"/>
                    <a:pt x="1573682" y="459919"/>
                    <a:pt x="1607648" y="460623"/>
                  </a:cubicBezTo>
                  <a:cubicBezTo>
                    <a:pt x="1647368" y="459861"/>
                    <a:pt x="1680172" y="449727"/>
                    <a:pt x="1706061" y="430220"/>
                  </a:cubicBezTo>
                  <a:cubicBezTo>
                    <a:pt x="1731950" y="410712"/>
                    <a:pt x="1748523" y="386405"/>
                    <a:pt x="1755781" y="357296"/>
                  </a:cubicBezTo>
                  <a:cubicBezTo>
                    <a:pt x="1756734" y="352667"/>
                    <a:pt x="1757572" y="348209"/>
                    <a:pt x="1758296" y="343923"/>
                  </a:cubicBezTo>
                  <a:cubicBezTo>
                    <a:pt x="1759020" y="339637"/>
                    <a:pt x="1759401" y="335865"/>
                    <a:pt x="1759439" y="332607"/>
                  </a:cubicBezTo>
                  <a:cubicBezTo>
                    <a:pt x="1758982" y="307480"/>
                    <a:pt x="1749380" y="287783"/>
                    <a:pt x="1730635" y="273514"/>
                  </a:cubicBezTo>
                  <a:cubicBezTo>
                    <a:pt x="1711890" y="259246"/>
                    <a:pt x="1686744" y="253036"/>
                    <a:pt x="1655197" y="254883"/>
                  </a:cubicBezTo>
                  <a:cubicBezTo>
                    <a:pt x="1646091" y="255360"/>
                    <a:pt x="1638014" y="255779"/>
                    <a:pt x="1630966" y="256141"/>
                  </a:cubicBezTo>
                  <a:cubicBezTo>
                    <a:pt x="1623917" y="256503"/>
                    <a:pt x="1617669" y="256693"/>
                    <a:pt x="1612220" y="256712"/>
                  </a:cubicBezTo>
                  <a:cubicBezTo>
                    <a:pt x="1591227" y="256826"/>
                    <a:pt x="1577435" y="254312"/>
                    <a:pt x="1570844" y="249168"/>
                  </a:cubicBezTo>
                  <a:cubicBezTo>
                    <a:pt x="1564253" y="244025"/>
                    <a:pt x="1561890" y="235567"/>
                    <a:pt x="1563757" y="223794"/>
                  </a:cubicBezTo>
                  <a:cubicBezTo>
                    <a:pt x="1565129" y="214021"/>
                    <a:pt x="1570844" y="206134"/>
                    <a:pt x="1580902" y="200134"/>
                  </a:cubicBezTo>
                  <a:cubicBezTo>
                    <a:pt x="1590961" y="194133"/>
                    <a:pt x="1602619" y="191047"/>
                    <a:pt x="1615878" y="190875"/>
                  </a:cubicBezTo>
                  <a:cubicBezTo>
                    <a:pt x="1628699" y="190666"/>
                    <a:pt x="1641005" y="194057"/>
                    <a:pt x="1652797" y="201048"/>
                  </a:cubicBezTo>
                  <a:cubicBezTo>
                    <a:pt x="1664589" y="208039"/>
                    <a:pt x="1673009" y="219888"/>
                    <a:pt x="1678057" y="236595"/>
                  </a:cubicBezTo>
                  <a:cubicBezTo>
                    <a:pt x="1681829" y="236614"/>
                    <a:pt x="1686173" y="237034"/>
                    <a:pt x="1691087" y="237853"/>
                  </a:cubicBezTo>
                  <a:cubicBezTo>
                    <a:pt x="1696002" y="238672"/>
                    <a:pt x="1700803" y="239777"/>
                    <a:pt x="1705489" y="241167"/>
                  </a:cubicBezTo>
                  <a:cubicBezTo>
                    <a:pt x="1712824" y="238500"/>
                    <a:pt x="1719415" y="235833"/>
                    <a:pt x="1725263" y="233166"/>
                  </a:cubicBezTo>
                  <a:cubicBezTo>
                    <a:pt x="1731112" y="230499"/>
                    <a:pt x="1736103" y="227375"/>
                    <a:pt x="1740236" y="223794"/>
                  </a:cubicBezTo>
                  <a:cubicBezTo>
                    <a:pt x="1735512" y="187084"/>
                    <a:pt x="1722558" y="160605"/>
                    <a:pt x="1701374" y="144355"/>
                  </a:cubicBezTo>
                  <a:cubicBezTo>
                    <a:pt x="1680191" y="128106"/>
                    <a:pt x="1651692" y="120143"/>
                    <a:pt x="1615878" y="120467"/>
                  </a:cubicBezTo>
                  <a:close/>
                  <a:moveTo>
                    <a:pt x="2002974" y="114980"/>
                  </a:moveTo>
                  <a:cubicBezTo>
                    <a:pt x="1992306" y="114961"/>
                    <a:pt x="1982095" y="115456"/>
                    <a:pt x="1972342" y="116466"/>
                  </a:cubicBezTo>
                  <a:cubicBezTo>
                    <a:pt x="1962588" y="117476"/>
                    <a:pt x="1954206" y="119114"/>
                    <a:pt x="1947196" y="121381"/>
                  </a:cubicBezTo>
                  <a:lnTo>
                    <a:pt x="1949025" y="140583"/>
                  </a:lnTo>
                  <a:cubicBezTo>
                    <a:pt x="1950968" y="157023"/>
                    <a:pt x="1952796" y="174892"/>
                    <a:pt x="1954511" y="194190"/>
                  </a:cubicBezTo>
                  <a:cubicBezTo>
                    <a:pt x="1956225" y="213488"/>
                    <a:pt x="1957140" y="234328"/>
                    <a:pt x="1957254" y="256712"/>
                  </a:cubicBezTo>
                  <a:cubicBezTo>
                    <a:pt x="1948714" y="256723"/>
                    <a:pt x="1938362" y="256904"/>
                    <a:pt x="1926198" y="257254"/>
                  </a:cubicBezTo>
                  <a:cubicBezTo>
                    <a:pt x="1914035" y="257604"/>
                    <a:pt x="1901922" y="258056"/>
                    <a:pt x="1889859" y="258609"/>
                  </a:cubicBezTo>
                  <a:cubicBezTo>
                    <a:pt x="1877797" y="259162"/>
                    <a:pt x="1867648" y="259749"/>
                    <a:pt x="1859413" y="260370"/>
                  </a:cubicBezTo>
                  <a:cubicBezTo>
                    <a:pt x="1859451" y="239643"/>
                    <a:pt x="1860061" y="221889"/>
                    <a:pt x="1861242" y="207106"/>
                  </a:cubicBezTo>
                  <a:cubicBezTo>
                    <a:pt x="1862423" y="192323"/>
                    <a:pt x="1863947" y="178683"/>
                    <a:pt x="1865814" y="166187"/>
                  </a:cubicBezTo>
                  <a:lnTo>
                    <a:pt x="1870386" y="136011"/>
                  </a:lnTo>
                  <a:cubicBezTo>
                    <a:pt x="1866138" y="135535"/>
                    <a:pt x="1861375" y="135116"/>
                    <a:pt x="1856099" y="134754"/>
                  </a:cubicBezTo>
                  <a:cubicBezTo>
                    <a:pt x="1850822" y="134392"/>
                    <a:pt x="1845831" y="134202"/>
                    <a:pt x="1841125" y="134183"/>
                  </a:cubicBezTo>
                  <a:cubicBezTo>
                    <a:pt x="1830972" y="134202"/>
                    <a:pt x="1821332" y="134849"/>
                    <a:pt x="1812207" y="136126"/>
                  </a:cubicBezTo>
                  <a:cubicBezTo>
                    <a:pt x="1803082" y="137402"/>
                    <a:pt x="1795043" y="139193"/>
                    <a:pt x="1788090" y="141498"/>
                  </a:cubicBezTo>
                  <a:cubicBezTo>
                    <a:pt x="1784470" y="159157"/>
                    <a:pt x="1781880" y="179845"/>
                    <a:pt x="1780318" y="203563"/>
                  </a:cubicBezTo>
                  <a:cubicBezTo>
                    <a:pt x="1778756" y="227280"/>
                    <a:pt x="1777994" y="252312"/>
                    <a:pt x="1778032" y="278658"/>
                  </a:cubicBezTo>
                  <a:cubicBezTo>
                    <a:pt x="1778057" y="302974"/>
                    <a:pt x="1778616" y="326782"/>
                    <a:pt x="1779708" y="350083"/>
                  </a:cubicBezTo>
                  <a:cubicBezTo>
                    <a:pt x="1780800" y="373383"/>
                    <a:pt x="1782273" y="394753"/>
                    <a:pt x="1784128" y="414192"/>
                  </a:cubicBezTo>
                  <a:cubicBezTo>
                    <a:pt x="1785982" y="433632"/>
                    <a:pt x="1788065" y="449718"/>
                    <a:pt x="1790376" y="462452"/>
                  </a:cubicBezTo>
                  <a:cubicBezTo>
                    <a:pt x="1796701" y="462986"/>
                    <a:pt x="1803254" y="463290"/>
                    <a:pt x="1810036" y="463367"/>
                  </a:cubicBezTo>
                  <a:cubicBezTo>
                    <a:pt x="1819713" y="463386"/>
                    <a:pt x="1830076" y="462890"/>
                    <a:pt x="1841125" y="461881"/>
                  </a:cubicBezTo>
                  <a:cubicBezTo>
                    <a:pt x="1852174" y="460871"/>
                    <a:pt x="1863452" y="459233"/>
                    <a:pt x="1874958" y="456966"/>
                  </a:cubicBezTo>
                  <a:cubicBezTo>
                    <a:pt x="1871720" y="439364"/>
                    <a:pt x="1868824" y="419247"/>
                    <a:pt x="1866271" y="396615"/>
                  </a:cubicBezTo>
                  <a:cubicBezTo>
                    <a:pt x="1863719" y="373984"/>
                    <a:pt x="1861737" y="350210"/>
                    <a:pt x="1860328" y="325292"/>
                  </a:cubicBezTo>
                  <a:cubicBezTo>
                    <a:pt x="1867662" y="324778"/>
                    <a:pt x="1876539" y="324206"/>
                    <a:pt x="1886960" y="323578"/>
                  </a:cubicBezTo>
                  <a:cubicBezTo>
                    <a:pt x="1897380" y="322949"/>
                    <a:pt x="1906486" y="322606"/>
                    <a:pt x="1914277" y="322549"/>
                  </a:cubicBezTo>
                  <a:cubicBezTo>
                    <a:pt x="1919707" y="322587"/>
                    <a:pt x="1926222" y="322739"/>
                    <a:pt x="1933823" y="323006"/>
                  </a:cubicBezTo>
                  <a:cubicBezTo>
                    <a:pt x="1941424" y="323273"/>
                    <a:pt x="1947710" y="323425"/>
                    <a:pt x="1952682" y="323463"/>
                  </a:cubicBezTo>
                  <a:cubicBezTo>
                    <a:pt x="1953258" y="339973"/>
                    <a:pt x="1953021" y="358465"/>
                    <a:pt x="1951971" y="378937"/>
                  </a:cubicBezTo>
                  <a:cubicBezTo>
                    <a:pt x="1950921" y="399409"/>
                    <a:pt x="1949261" y="419729"/>
                    <a:pt x="1946992" y="439897"/>
                  </a:cubicBezTo>
                  <a:cubicBezTo>
                    <a:pt x="1944723" y="460065"/>
                    <a:pt x="1942048" y="477946"/>
                    <a:pt x="1938966" y="493542"/>
                  </a:cubicBezTo>
                  <a:cubicBezTo>
                    <a:pt x="1946738" y="494932"/>
                    <a:pt x="1954968" y="496037"/>
                    <a:pt x="1963655" y="496856"/>
                  </a:cubicBezTo>
                  <a:cubicBezTo>
                    <a:pt x="1972342" y="497676"/>
                    <a:pt x="1981486" y="498095"/>
                    <a:pt x="1991087" y="498114"/>
                  </a:cubicBezTo>
                  <a:cubicBezTo>
                    <a:pt x="1997430" y="498133"/>
                    <a:pt x="2003717" y="497866"/>
                    <a:pt x="2009946" y="497314"/>
                  </a:cubicBezTo>
                  <a:cubicBezTo>
                    <a:pt x="2016176" y="496761"/>
                    <a:pt x="2022691" y="495809"/>
                    <a:pt x="2029492" y="494456"/>
                  </a:cubicBezTo>
                  <a:cubicBezTo>
                    <a:pt x="2033625" y="469786"/>
                    <a:pt x="2036788" y="440945"/>
                    <a:pt x="2038979" y="407931"/>
                  </a:cubicBezTo>
                  <a:cubicBezTo>
                    <a:pt x="2041169" y="374917"/>
                    <a:pt x="2042274" y="340361"/>
                    <a:pt x="2042293" y="304261"/>
                  </a:cubicBezTo>
                  <a:cubicBezTo>
                    <a:pt x="2042236" y="270447"/>
                    <a:pt x="2041207" y="237262"/>
                    <a:pt x="2039207" y="204706"/>
                  </a:cubicBezTo>
                  <a:cubicBezTo>
                    <a:pt x="2037207" y="172149"/>
                    <a:pt x="2034578" y="142850"/>
                    <a:pt x="2031321" y="116809"/>
                  </a:cubicBezTo>
                  <a:cubicBezTo>
                    <a:pt x="2027167" y="115933"/>
                    <a:pt x="2022672" y="115399"/>
                    <a:pt x="2017833" y="115209"/>
                  </a:cubicBezTo>
                  <a:cubicBezTo>
                    <a:pt x="2012994" y="115018"/>
                    <a:pt x="2008041" y="114942"/>
                    <a:pt x="2002974" y="114980"/>
                  </a:cubicBezTo>
                  <a:close/>
                  <a:moveTo>
                    <a:pt x="705364" y="112237"/>
                  </a:moveTo>
                  <a:cubicBezTo>
                    <a:pt x="698230" y="112237"/>
                    <a:pt x="691582" y="112466"/>
                    <a:pt x="685419" y="112923"/>
                  </a:cubicBezTo>
                  <a:cubicBezTo>
                    <a:pt x="679256" y="113380"/>
                    <a:pt x="673865" y="114066"/>
                    <a:pt x="669246" y="114980"/>
                  </a:cubicBezTo>
                  <a:cubicBezTo>
                    <a:pt x="670217" y="133573"/>
                    <a:pt x="671589" y="150794"/>
                    <a:pt x="673360" y="166644"/>
                  </a:cubicBezTo>
                  <a:cubicBezTo>
                    <a:pt x="675132" y="182493"/>
                    <a:pt x="676961" y="197886"/>
                    <a:pt x="678847" y="212821"/>
                  </a:cubicBezTo>
                  <a:cubicBezTo>
                    <a:pt x="681228" y="230842"/>
                    <a:pt x="683323" y="249206"/>
                    <a:pt x="685133" y="267914"/>
                  </a:cubicBezTo>
                  <a:cubicBezTo>
                    <a:pt x="686943" y="286621"/>
                    <a:pt x="687896" y="307271"/>
                    <a:pt x="687991" y="329864"/>
                  </a:cubicBezTo>
                  <a:lnTo>
                    <a:pt x="687991" y="362325"/>
                  </a:lnTo>
                  <a:cubicBezTo>
                    <a:pt x="676815" y="340064"/>
                    <a:pt x="664623" y="316769"/>
                    <a:pt x="651415" y="292441"/>
                  </a:cubicBezTo>
                  <a:cubicBezTo>
                    <a:pt x="638207" y="268114"/>
                    <a:pt x="625202" y="244650"/>
                    <a:pt x="612400" y="222050"/>
                  </a:cubicBezTo>
                  <a:cubicBezTo>
                    <a:pt x="599599" y="199449"/>
                    <a:pt x="588220" y="179609"/>
                    <a:pt x="578263" y="162529"/>
                  </a:cubicBezTo>
                  <a:lnTo>
                    <a:pt x="562718" y="137840"/>
                  </a:lnTo>
                  <a:cubicBezTo>
                    <a:pt x="559460" y="137326"/>
                    <a:pt x="555917" y="136754"/>
                    <a:pt x="552088" y="136126"/>
                  </a:cubicBezTo>
                  <a:cubicBezTo>
                    <a:pt x="548259" y="135497"/>
                    <a:pt x="544487" y="135154"/>
                    <a:pt x="540772" y="135097"/>
                  </a:cubicBezTo>
                  <a:cubicBezTo>
                    <a:pt x="530028" y="135249"/>
                    <a:pt x="519513" y="136545"/>
                    <a:pt x="509226" y="138983"/>
                  </a:cubicBezTo>
                  <a:cubicBezTo>
                    <a:pt x="498939" y="141422"/>
                    <a:pt x="490252" y="144089"/>
                    <a:pt x="483165" y="146984"/>
                  </a:cubicBezTo>
                  <a:cubicBezTo>
                    <a:pt x="479946" y="163386"/>
                    <a:pt x="477469" y="184303"/>
                    <a:pt x="475736" y="209735"/>
                  </a:cubicBezTo>
                  <a:cubicBezTo>
                    <a:pt x="474002" y="235167"/>
                    <a:pt x="473126" y="262713"/>
                    <a:pt x="473107" y="292374"/>
                  </a:cubicBezTo>
                  <a:cubicBezTo>
                    <a:pt x="473088" y="325425"/>
                    <a:pt x="474040" y="357620"/>
                    <a:pt x="475964" y="388957"/>
                  </a:cubicBezTo>
                  <a:cubicBezTo>
                    <a:pt x="477888" y="420295"/>
                    <a:pt x="480898" y="447231"/>
                    <a:pt x="484994" y="469767"/>
                  </a:cubicBezTo>
                  <a:cubicBezTo>
                    <a:pt x="499053" y="470491"/>
                    <a:pt x="512769" y="469501"/>
                    <a:pt x="526142" y="466796"/>
                  </a:cubicBezTo>
                  <a:cubicBezTo>
                    <a:pt x="539515" y="464090"/>
                    <a:pt x="550488" y="460814"/>
                    <a:pt x="559060" y="456966"/>
                  </a:cubicBezTo>
                  <a:cubicBezTo>
                    <a:pt x="556241" y="442964"/>
                    <a:pt x="553879" y="424562"/>
                    <a:pt x="551974" y="401759"/>
                  </a:cubicBezTo>
                  <a:cubicBezTo>
                    <a:pt x="550069" y="378956"/>
                    <a:pt x="549078" y="356210"/>
                    <a:pt x="549002" y="333522"/>
                  </a:cubicBezTo>
                  <a:cubicBezTo>
                    <a:pt x="548926" y="328569"/>
                    <a:pt x="549078" y="322016"/>
                    <a:pt x="549459" y="313862"/>
                  </a:cubicBezTo>
                  <a:cubicBezTo>
                    <a:pt x="549840" y="305709"/>
                    <a:pt x="550907" y="292755"/>
                    <a:pt x="552660" y="275000"/>
                  </a:cubicBezTo>
                  <a:cubicBezTo>
                    <a:pt x="571786" y="304928"/>
                    <a:pt x="588397" y="335370"/>
                    <a:pt x="602494" y="366326"/>
                  </a:cubicBezTo>
                  <a:cubicBezTo>
                    <a:pt x="616591" y="397282"/>
                    <a:pt x="628631" y="424752"/>
                    <a:pt x="638613" y="448736"/>
                  </a:cubicBezTo>
                  <a:lnTo>
                    <a:pt x="645928" y="465195"/>
                  </a:lnTo>
                  <a:cubicBezTo>
                    <a:pt x="651872" y="466548"/>
                    <a:pt x="658273" y="467500"/>
                    <a:pt x="665131" y="468053"/>
                  </a:cubicBezTo>
                  <a:cubicBezTo>
                    <a:pt x="671989" y="468605"/>
                    <a:pt x="679304" y="468872"/>
                    <a:pt x="687076" y="468853"/>
                  </a:cubicBezTo>
                  <a:cubicBezTo>
                    <a:pt x="702621" y="468872"/>
                    <a:pt x="717252" y="468148"/>
                    <a:pt x="730968" y="466681"/>
                  </a:cubicBezTo>
                  <a:cubicBezTo>
                    <a:pt x="744684" y="465214"/>
                    <a:pt x="754742" y="462890"/>
                    <a:pt x="761143" y="459709"/>
                  </a:cubicBezTo>
                  <a:cubicBezTo>
                    <a:pt x="764324" y="441459"/>
                    <a:pt x="766648" y="419209"/>
                    <a:pt x="768115" y="392958"/>
                  </a:cubicBezTo>
                  <a:cubicBezTo>
                    <a:pt x="769582" y="366707"/>
                    <a:pt x="770306" y="338970"/>
                    <a:pt x="770287" y="309747"/>
                  </a:cubicBezTo>
                  <a:cubicBezTo>
                    <a:pt x="770249" y="273419"/>
                    <a:pt x="769639" y="238634"/>
                    <a:pt x="768458" y="205391"/>
                  </a:cubicBezTo>
                  <a:cubicBezTo>
                    <a:pt x="767277" y="172149"/>
                    <a:pt x="765753" y="144450"/>
                    <a:pt x="763886" y="122295"/>
                  </a:cubicBezTo>
                  <a:cubicBezTo>
                    <a:pt x="755447" y="119076"/>
                    <a:pt x="746036" y="116599"/>
                    <a:pt x="735654" y="114866"/>
                  </a:cubicBezTo>
                  <a:cubicBezTo>
                    <a:pt x="725272" y="113132"/>
                    <a:pt x="715175" y="112256"/>
                    <a:pt x="705364" y="112237"/>
                  </a:cubicBezTo>
                  <a:close/>
                  <a:moveTo>
                    <a:pt x="937393" y="110408"/>
                  </a:moveTo>
                  <a:cubicBezTo>
                    <a:pt x="899579" y="111094"/>
                    <a:pt x="868223" y="122524"/>
                    <a:pt x="843324" y="144698"/>
                  </a:cubicBezTo>
                  <a:cubicBezTo>
                    <a:pt x="818426" y="166872"/>
                    <a:pt x="801929" y="195676"/>
                    <a:pt x="793833" y="231109"/>
                  </a:cubicBezTo>
                  <a:cubicBezTo>
                    <a:pt x="791566" y="241167"/>
                    <a:pt x="789927" y="251226"/>
                    <a:pt x="788918" y="261284"/>
                  </a:cubicBezTo>
                  <a:cubicBezTo>
                    <a:pt x="787908" y="271343"/>
                    <a:pt x="787413" y="281401"/>
                    <a:pt x="787432" y="291459"/>
                  </a:cubicBezTo>
                  <a:cubicBezTo>
                    <a:pt x="787222" y="321177"/>
                    <a:pt x="792442" y="348609"/>
                    <a:pt x="803091" y="373755"/>
                  </a:cubicBezTo>
                  <a:cubicBezTo>
                    <a:pt x="813740" y="398901"/>
                    <a:pt x="831075" y="419018"/>
                    <a:pt x="855097" y="434106"/>
                  </a:cubicBezTo>
                  <a:lnTo>
                    <a:pt x="855097" y="435020"/>
                  </a:lnTo>
                  <a:cubicBezTo>
                    <a:pt x="867556" y="442774"/>
                    <a:pt x="881043" y="448527"/>
                    <a:pt x="895560" y="452279"/>
                  </a:cubicBezTo>
                  <a:cubicBezTo>
                    <a:pt x="910076" y="456032"/>
                    <a:pt x="924935" y="457899"/>
                    <a:pt x="940137" y="457880"/>
                  </a:cubicBezTo>
                  <a:cubicBezTo>
                    <a:pt x="957224" y="457880"/>
                    <a:pt x="973569" y="455594"/>
                    <a:pt x="989171" y="451022"/>
                  </a:cubicBezTo>
                  <a:cubicBezTo>
                    <a:pt x="1004773" y="446450"/>
                    <a:pt x="1018603" y="439592"/>
                    <a:pt x="1030662" y="430448"/>
                  </a:cubicBezTo>
                  <a:cubicBezTo>
                    <a:pt x="1033310" y="429458"/>
                    <a:pt x="1037158" y="428010"/>
                    <a:pt x="1042206" y="426105"/>
                  </a:cubicBezTo>
                  <a:cubicBezTo>
                    <a:pt x="1047255" y="424200"/>
                    <a:pt x="1051331" y="422295"/>
                    <a:pt x="1054436" y="420390"/>
                  </a:cubicBezTo>
                  <a:cubicBezTo>
                    <a:pt x="1055001" y="410828"/>
                    <a:pt x="1054786" y="397643"/>
                    <a:pt x="1053793" y="380833"/>
                  </a:cubicBezTo>
                  <a:cubicBezTo>
                    <a:pt x="1052800" y="364024"/>
                    <a:pt x="1051298" y="346098"/>
                    <a:pt x="1049289" y="327053"/>
                  </a:cubicBezTo>
                  <a:cubicBezTo>
                    <a:pt x="1047279" y="308009"/>
                    <a:pt x="1045033" y="290353"/>
                    <a:pt x="1042549" y="274086"/>
                  </a:cubicBezTo>
                  <a:cubicBezTo>
                    <a:pt x="1039387" y="273171"/>
                    <a:pt x="1035882" y="272486"/>
                    <a:pt x="1032034" y="272028"/>
                  </a:cubicBezTo>
                  <a:cubicBezTo>
                    <a:pt x="1028186" y="271571"/>
                    <a:pt x="1023766" y="271343"/>
                    <a:pt x="1018775" y="271343"/>
                  </a:cubicBezTo>
                  <a:cubicBezTo>
                    <a:pt x="1009993" y="271285"/>
                    <a:pt x="1001497" y="271857"/>
                    <a:pt x="993286" y="273057"/>
                  </a:cubicBezTo>
                  <a:cubicBezTo>
                    <a:pt x="985075" y="274257"/>
                    <a:pt x="977722" y="276429"/>
                    <a:pt x="971226" y="279572"/>
                  </a:cubicBezTo>
                  <a:cubicBezTo>
                    <a:pt x="974026" y="294012"/>
                    <a:pt x="976655" y="309252"/>
                    <a:pt x="979113" y="325292"/>
                  </a:cubicBezTo>
                  <a:cubicBezTo>
                    <a:pt x="981570" y="341332"/>
                    <a:pt x="983513" y="356572"/>
                    <a:pt x="984942" y="371012"/>
                  </a:cubicBezTo>
                  <a:cubicBezTo>
                    <a:pt x="977151" y="376537"/>
                    <a:pt x="969416" y="380804"/>
                    <a:pt x="961739" y="383814"/>
                  </a:cubicBezTo>
                  <a:cubicBezTo>
                    <a:pt x="954062" y="386824"/>
                    <a:pt x="946556" y="388348"/>
                    <a:pt x="939222" y="388386"/>
                  </a:cubicBezTo>
                  <a:cubicBezTo>
                    <a:pt x="919905" y="388233"/>
                    <a:pt x="903218" y="379394"/>
                    <a:pt x="889159" y="361868"/>
                  </a:cubicBezTo>
                  <a:cubicBezTo>
                    <a:pt x="875100" y="344342"/>
                    <a:pt x="867099" y="319044"/>
                    <a:pt x="865156" y="285973"/>
                  </a:cubicBezTo>
                  <a:cubicBezTo>
                    <a:pt x="864451" y="253264"/>
                    <a:pt x="870661" y="227928"/>
                    <a:pt x="883787" y="209963"/>
                  </a:cubicBezTo>
                  <a:cubicBezTo>
                    <a:pt x="896912" y="191999"/>
                    <a:pt x="912952" y="182893"/>
                    <a:pt x="931907" y="182646"/>
                  </a:cubicBezTo>
                  <a:cubicBezTo>
                    <a:pt x="940670" y="182684"/>
                    <a:pt x="949433" y="185122"/>
                    <a:pt x="958196" y="189961"/>
                  </a:cubicBezTo>
                  <a:cubicBezTo>
                    <a:pt x="966959" y="194800"/>
                    <a:pt x="975265" y="201810"/>
                    <a:pt x="983113" y="210992"/>
                  </a:cubicBezTo>
                  <a:cubicBezTo>
                    <a:pt x="994124" y="207411"/>
                    <a:pt x="1004564" y="201315"/>
                    <a:pt x="1014432" y="192704"/>
                  </a:cubicBezTo>
                  <a:cubicBezTo>
                    <a:pt x="1024299" y="184094"/>
                    <a:pt x="1030624" y="175254"/>
                    <a:pt x="1033405" y="166187"/>
                  </a:cubicBezTo>
                  <a:cubicBezTo>
                    <a:pt x="1023461" y="147518"/>
                    <a:pt x="1009974" y="133649"/>
                    <a:pt x="992943" y="124581"/>
                  </a:cubicBezTo>
                  <a:cubicBezTo>
                    <a:pt x="975913" y="115514"/>
                    <a:pt x="957396" y="110789"/>
                    <a:pt x="937393" y="110408"/>
                  </a:cubicBezTo>
                  <a:close/>
                  <a:moveTo>
                    <a:pt x="78231" y="0"/>
                  </a:moveTo>
                  <a:lnTo>
                    <a:pt x="2207770" y="0"/>
                  </a:lnTo>
                  <a:cubicBezTo>
                    <a:pt x="2250975" y="0"/>
                    <a:pt x="2286000" y="41446"/>
                    <a:pt x="2286000" y="92573"/>
                  </a:cubicBezTo>
                  <a:lnTo>
                    <a:pt x="2286000" y="637494"/>
                  </a:lnTo>
                  <a:cubicBezTo>
                    <a:pt x="2286000" y="688620"/>
                    <a:pt x="2250975" y="730066"/>
                    <a:pt x="2207770" y="730066"/>
                  </a:cubicBezTo>
                  <a:lnTo>
                    <a:pt x="78231" y="730066"/>
                  </a:lnTo>
                  <a:cubicBezTo>
                    <a:pt x="35025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35025" y="0"/>
                    <a:pt x="78231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Bouncy Thin PERSONAL USE ONLY" pitchFamily="50" charset="0"/>
                <a:ea typeface="Bouncy Thin PERSONAL USE ONLY" pitchFamily="50" charset="0"/>
                <a:cs typeface="Hind Siliguri" panose="02000000000000000000" pitchFamily="2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F70CBB-E794-449C-822E-56CDB87D87AC}"/>
                </a:ext>
              </a:extLst>
            </p:cNvPr>
            <p:cNvSpPr/>
            <p:nvPr/>
          </p:nvSpPr>
          <p:spPr>
            <a:xfrm>
              <a:off x="5562600" y="3627550"/>
              <a:ext cx="1022004" cy="457200"/>
            </a:xfrm>
            <a:prstGeom prst="roundRect">
              <a:avLst/>
            </a:prstGeom>
            <a:solidFill>
              <a:srgbClr val="8B5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583D8F-1037-4440-8523-DF9584E7153B}"/>
                </a:ext>
              </a:extLst>
            </p:cNvPr>
            <p:cNvSpPr txBox="1"/>
            <p:nvPr/>
          </p:nvSpPr>
          <p:spPr>
            <a:xfrm>
              <a:off x="5508798" y="3610326"/>
              <a:ext cx="1174404" cy="501804"/>
            </a:xfrm>
            <a:custGeom>
              <a:avLst/>
              <a:gdLst/>
              <a:ahLst/>
              <a:cxnLst/>
              <a:rect l="l" t="t" r="r" b="b"/>
              <a:pathLst>
                <a:path w="1174404" h="501804">
                  <a:moveTo>
                    <a:pt x="854432" y="141277"/>
                  </a:moveTo>
                  <a:cubicBezTo>
                    <a:pt x="874492" y="141448"/>
                    <a:pt x="889694" y="148421"/>
                    <a:pt x="900038" y="162194"/>
                  </a:cubicBezTo>
                  <a:cubicBezTo>
                    <a:pt x="910382" y="175967"/>
                    <a:pt x="916211" y="195512"/>
                    <a:pt x="917526" y="220830"/>
                  </a:cubicBezTo>
                  <a:cubicBezTo>
                    <a:pt x="919067" y="242420"/>
                    <a:pt x="916594" y="261724"/>
                    <a:pt x="910109" y="278742"/>
                  </a:cubicBezTo>
                  <a:cubicBezTo>
                    <a:pt x="903623" y="295760"/>
                    <a:pt x="893023" y="308968"/>
                    <a:pt x="878308" y="318366"/>
                  </a:cubicBezTo>
                  <a:cubicBezTo>
                    <a:pt x="863593" y="327764"/>
                    <a:pt x="844662" y="331828"/>
                    <a:pt x="821514" y="330558"/>
                  </a:cubicBezTo>
                  <a:lnTo>
                    <a:pt x="814199" y="329643"/>
                  </a:lnTo>
                  <a:cubicBezTo>
                    <a:pt x="812332" y="318766"/>
                    <a:pt x="810808" y="306002"/>
                    <a:pt x="809627" y="291353"/>
                  </a:cubicBezTo>
                  <a:cubicBezTo>
                    <a:pt x="808445" y="276703"/>
                    <a:pt x="807836" y="262340"/>
                    <a:pt x="807798" y="248262"/>
                  </a:cubicBezTo>
                  <a:cubicBezTo>
                    <a:pt x="807817" y="231612"/>
                    <a:pt x="808464" y="214848"/>
                    <a:pt x="809741" y="197970"/>
                  </a:cubicBezTo>
                  <a:cubicBezTo>
                    <a:pt x="811017" y="181091"/>
                    <a:pt x="812808" y="165242"/>
                    <a:pt x="815113" y="150421"/>
                  </a:cubicBezTo>
                  <a:cubicBezTo>
                    <a:pt x="823724" y="147239"/>
                    <a:pt x="831191" y="144915"/>
                    <a:pt x="837516" y="143449"/>
                  </a:cubicBezTo>
                  <a:cubicBezTo>
                    <a:pt x="843840" y="141982"/>
                    <a:pt x="849479" y="141258"/>
                    <a:pt x="854432" y="141277"/>
                  </a:cubicBezTo>
                  <a:close/>
                  <a:moveTo>
                    <a:pt x="240384" y="69325"/>
                  </a:moveTo>
                  <a:cubicBezTo>
                    <a:pt x="219778" y="69325"/>
                    <a:pt x="201888" y="71479"/>
                    <a:pt x="186715" y="75788"/>
                  </a:cubicBezTo>
                  <a:cubicBezTo>
                    <a:pt x="171542" y="80096"/>
                    <a:pt x="159740" y="86465"/>
                    <a:pt x="151311" y="94895"/>
                  </a:cubicBezTo>
                  <a:cubicBezTo>
                    <a:pt x="142881" y="103324"/>
                    <a:pt x="138666" y="114095"/>
                    <a:pt x="138666" y="127208"/>
                  </a:cubicBezTo>
                  <a:cubicBezTo>
                    <a:pt x="138666" y="136200"/>
                    <a:pt x="140820" y="144067"/>
                    <a:pt x="145129" y="150811"/>
                  </a:cubicBezTo>
                  <a:cubicBezTo>
                    <a:pt x="149437" y="157555"/>
                    <a:pt x="154589" y="163175"/>
                    <a:pt x="160583" y="167670"/>
                  </a:cubicBezTo>
                  <a:cubicBezTo>
                    <a:pt x="168451" y="162425"/>
                    <a:pt x="178285" y="157461"/>
                    <a:pt x="190087" y="152778"/>
                  </a:cubicBezTo>
                  <a:cubicBezTo>
                    <a:pt x="201888" y="148095"/>
                    <a:pt x="215282" y="145753"/>
                    <a:pt x="230269" y="145753"/>
                  </a:cubicBezTo>
                  <a:cubicBezTo>
                    <a:pt x="245255" y="145753"/>
                    <a:pt x="256962" y="148751"/>
                    <a:pt x="265392" y="154745"/>
                  </a:cubicBezTo>
                  <a:cubicBezTo>
                    <a:pt x="273822" y="160739"/>
                    <a:pt x="278037" y="168982"/>
                    <a:pt x="278037" y="179472"/>
                  </a:cubicBezTo>
                  <a:cubicBezTo>
                    <a:pt x="278037" y="187714"/>
                    <a:pt x="274477" y="196893"/>
                    <a:pt x="267359" y="207009"/>
                  </a:cubicBezTo>
                  <a:cubicBezTo>
                    <a:pt x="260241" y="217124"/>
                    <a:pt x="246941" y="230424"/>
                    <a:pt x="227459" y="246909"/>
                  </a:cubicBezTo>
                  <a:lnTo>
                    <a:pt x="149906" y="313222"/>
                  </a:lnTo>
                  <a:cubicBezTo>
                    <a:pt x="143911" y="318467"/>
                    <a:pt x="138198" y="325492"/>
                    <a:pt x="132766" y="334296"/>
                  </a:cubicBezTo>
                  <a:cubicBezTo>
                    <a:pt x="127333" y="343100"/>
                    <a:pt x="124617" y="353871"/>
                    <a:pt x="124617" y="366610"/>
                  </a:cubicBezTo>
                  <a:cubicBezTo>
                    <a:pt x="124617" y="378224"/>
                    <a:pt x="126958" y="388527"/>
                    <a:pt x="131642" y="397518"/>
                  </a:cubicBezTo>
                  <a:cubicBezTo>
                    <a:pt x="136325" y="406510"/>
                    <a:pt x="142787" y="413815"/>
                    <a:pt x="151030" y="419435"/>
                  </a:cubicBezTo>
                  <a:lnTo>
                    <a:pt x="346036" y="419435"/>
                  </a:lnTo>
                  <a:cubicBezTo>
                    <a:pt x="355776" y="419435"/>
                    <a:pt x="363644" y="416532"/>
                    <a:pt x="369638" y="410725"/>
                  </a:cubicBezTo>
                  <a:cubicBezTo>
                    <a:pt x="375633" y="404918"/>
                    <a:pt x="378630" y="395270"/>
                    <a:pt x="378630" y="381783"/>
                  </a:cubicBezTo>
                  <a:cubicBezTo>
                    <a:pt x="378630" y="374290"/>
                    <a:pt x="377600" y="367265"/>
                    <a:pt x="375539" y="360709"/>
                  </a:cubicBezTo>
                  <a:cubicBezTo>
                    <a:pt x="373479" y="354152"/>
                    <a:pt x="371324" y="349001"/>
                    <a:pt x="369076" y="345255"/>
                  </a:cubicBezTo>
                  <a:lnTo>
                    <a:pt x="234202" y="345255"/>
                  </a:lnTo>
                  <a:lnTo>
                    <a:pt x="307821" y="286247"/>
                  </a:lnTo>
                  <a:cubicBezTo>
                    <a:pt x="330300" y="268264"/>
                    <a:pt x="347066" y="250000"/>
                    <a:pt x="358118" y="231455"/>
                  </a:cubicBezTo>
                  <a:cubicBezTo>
                    <a:pt x="369170" y="212909"/>
                    <a:pt x="374696" y="193709"/>
                    <a:pt x="374696" y="173852"/>
                  </a:cubicBezTo>
                  <a:cubicBezTo>
                    <a:pt x="374696" y="153996"/>
                    <a:pt x="369638" y="136200"/>
                    <a:pt x="359523" y="120465"/>
                  </a:cubicBezTo>
                  <a:cubicBezTo>
                    <a:pt x="349407" y="104729"/>
                    <a:pt x="334421" y="92272"/>
                    <a:pt x="314565" y="83093"/>
                  </a:cubicBezTo>
                  <a:cubicBezTo>
                    <a:pt x="294708" y="73914"/>
                    <a:pt x="269982" y="69325"/>
                    <a:pt x="240384" y="69325"/>
                  </a:cubicBezTo>
                  <a:close/>
                  <a:moveTo>
                    <a:pt x="846203" y="63553"/>
                  </a:moveTo>
                  <a:cubicBezTo>
                    <a:pt x="830258" y="63515"/>
                    <a:pt x="813684" y="64963"/>
                    <a:pt x="796482" y="67896"/>
                  </a:cubicBezTo>
                  <a:cubicBezTo>
                    <a:pt x="779280" y="70830"/>
                    <a:pt x="761106" y="75478"/>
                    <a:pt x="741961" y="81841"/>
                  </a:cubicBezTo>
                  <a:cubicBezTo>
                    <a:pt x="737865" y="102701"/>
                    <a:pt x="734855" y="126132"/>
                    <a:pt x="732931" y="152135"/>
                  </a:cubicBezTo>
                  <a:cubicBezTo>
                    <a:pt x="731007" y="178139"/>
                    <a:pt x="730055" y="204999"/>
                    <a:pt x="730074" y="232717"/>
                  </a:cubicBezTo>
                  <a:cubicBezTo>
                    <a:pt x="730093" y="263978"/>
                    <a:pt x="731083" y="293924"/>
                    <a:pt x="733046" y="322557"/>
                  </a:cubicBezTo>
                  <a:cubicBezTo>
                    <a:pt x="735008" y="351189"/>
                    <a:pt x="737827" y="376106"/>
                    <a:pt x="741504" y="397309"/>
                  </a:cubicBezTo>
                  <a:cubicBezTo>
                    <a:pt x="768555" y="402262"/>
                    <a:pt x="793091" y="404700"/>
                    <a:pt x="815113" y="404624"/>
                  </a:cubicBezTo>
                  <a:cubicBezTo>
                    <a:pt x="876911" y="403976"/>
                    <a:pt x="923165" y="386984"/>
                    <a:pt x="953873" y="353646"/>
                  </a:cubicBezTo>
                  <a:cubicBezTo>
                    <a:pt x="984582" y="320309"/>
                    <a:pt x="999288" y="274513"/>
                    <a:pt x="997993" y="216258"/>
                  </a:cubicBezTo>
                  <a:cubicBezTo>
                    <a:pt x="996869" y="169490"/>
                    <a:pt x="983343" y="132495"/>
                    <a:pt x="957416" y="105272"/>
                  </a:cubicBezTo>
                  <a:cubicBezTo>
                    <a:pt x="931489" y="78050"/>
                    <a:pt x="894418" y="64143"/>
                    <a:pt x="846203" y="63553"/>
                  </a:cubicBezTo>
                  <a:close/>
                  <a:moveTo>
                    <a:pt x="638862" y="48008"/>
                  </a:moveTo>
                  <a:cubicBezTo>
                    <a:pt x="631728" y="48008"/>
                    <a:pt x="625080" y="48237"/>
                    <a:pt x="618917" y="48694"/>
                  </a:cubicBezTo>
                  <a:cubicBezTo>
                    <a:pt x="612754" y="49151"/>
                    <a:pt x="607363" y="49837"/>
                    <a:pt x="602744" y="50751"/>
                  </a:cubicBezTo>
                  <a:cubicBezTo>
                    <a:pt x="603715" y="69344"/>
                    <a:pt x="605087" y="86565"/>
                    <a:pt x="606858" y="102415"/>
                  </a:cubicBezTo>
                  <a:cubicBezTo>
                    <a:pt x="608630" y="118264"/>
                    <a:pt x="610459" y="133657"/>
                    <a:pt x="612345" y="148592"/>
                  </a:cubicBezTo>
                  <a:cubicBezTo>
                    <a:pt x="614726" y="166613"/>
                    <a:pt x="616822" y="184978"/>
                    <a:pt x="618631" y="203685"/>
                  </a:cubicBezTo>
                  <a:cubicBezTo>
                    <a:pt x="620441" y="222392"/>
                    <a:pt x="621394" y="243042"/>
                    <a:pt x="621489" y="265635"/>
                  </a:cubicBezTo>
                  <a:lnTo>
                    <a:pt x="621489" y="298096"/>
                  </a:lnTo>
                  <a:cubicBezTo>
                    <a:pt x="610313" y="275835"/>
                    <a:pt x="598121" y="252540"/>
                    <a:pt x="584913" y="228213"/>
                  </a:cubicBezTo>
                  <a:cubicBezTo>
                    <a:pt x="571705" y="203885"/>
                    <a:pt x="558700" y="180421"/>
                    <a:pt x="545898" y="157821"/>
                  </a:cubicBezTo>
                  <a:cubicBezTo>
                    <a:pt x="533097" y="135220"/>
                    <a:pt x="521718" y="115380"/>
                    <a:pt x="511761" y="98300"/>
                  </a:cubicBezTo>
                  <a:lnTo>
                    <a:pt x="496216" y="73611"/>
                  </a:lnTo>
                  <a:cubicBezTo>
                    <a:pt x="492958" y="73097"/>
                    <a:pt x="489415" y="72525"/>
                    <a:pt x="485586" y="71897"/>
                  </a:cubicBezTo>
                  <a:cubicBezTo>
                    <a:pt x="481757" y="71268"/>
                    <a:pt x="477985" y="70925"/>
                    <a:pt x="474270" y="70868"/>
                  </a:cubicBezTo>
                  <a:cubicBezTo>
                    <a:pt x="463526" y="71020"/>
                    <a:pt x="453011" y="72316"/>
                    <a:pt x="442724" y="74754"/>
                  </a:cubicBezTo>
                  <a:cubicBezTo>
                    <a:pt x="432437" y="77193"/>
                    <a:pt x="423750" y="79860"/>
                    <a:pt x="416663" y="82755"/>
                  </a:cubicBezTo>
                  <a:cubicBezTo>
                    <a:pt x="413444" y="99157"/>
                    <a:pt x="410967" y="120074"/>
                    <a:pt x="409234" y="145506"/>
                  </a:cubicBezTo>
                  <a:cubicBezTo>
                    <a:pt x="407500" y="170938"/>
                    <a:pt x="406624" y="198484"/>
                    <a:pt x="406605" y="228145"/>
                  </a:cubicBezTo>
                  <a:cubicBezTo>
                    <a:pt x="406586" y="261197"/>
                    <a:pt x="407538" y="293391"/>
                    <a:pt x="409462" y="324728"/>
                  </a:cubicBezTo>
                  <a:cubicBezTo>
                    <a:pt x="411386" y="356066"/>
                    <a:pt x="414396" y="383002"/>
                    <a:pt x="418492" y="405538"/>
                  </a:cubicBezTo>
                  <a:cubicBezTo>
                    <a:pt x="432551" y="406262"/>
                    <a:pt x="446267" y="405272"/>
                    <a:pt x="459640" y="402567"/>
                  </a:cubicBezTo>
                  <a:cubicBezTo>
                    <a:pt x="473013" y="399862"/>
                    <a:pt x="483986" y="396585"/>
                    <a:pt x="492558" y="392737"/>
                  </a:cubicBezTo>
                  <a:cubicBezTo>
                    <a:pt x="489739" y="378735"/>
                    <a:pt x="487377" y="360333"/>
                    <a:pt x="485472" y="337530"/>
                  </a:cubicBezTo>
                  <a:cubicBezTo>
                    <a:pt x="483567" y="314727"/>
                    <a:pt x="482576" y="291981"/>
                    <a:pt x="482500" y="269293"/>
                  </a:cubicBezTo>
                  <a:cubicBezTo>
                    <a:pt x="482424" y="264340"/>
                    <a:pt x="482576" y="257787"/>
                    <a:pt x="482957" y="249633"/>
                  </a:cubicBezTo>
                  <a:cubicBezTo>
                    <a:pt x="483338" y="241480"/>
                    <a:pt x="484405" y="228526"/>
                    <a:pt x="486158" y="210771"/>
                  </a:cubicBezTo>
                  <a:cubicBezTo>
                    <a:pt x="505284" y="240699"/>
                    <a:pt x="521895" y="271141"/>
                    <a:pt x="535992" y="302097"/>
                  </a:cubicBezTo>
                  <a:cubicBezTo>
                    <a:pt x="550089" y="333053"/>
                    <a:pt x="562129" y="360523"/>
                    <a:pt x="572111" y="384507"/>
                  </a:cubicBezTo>
                  <a:lnTo>
                    <a:pt x="579426" y="400966"/>
                  </a:lnTo>
                  <a:cubicBezTo>
                    <a:pt x="585370" y="402319"/>
                    <a:pt x="591771" y="403271"/>
                    <a:pt x="598629" y="403824"/>
                  </a:cubicBezTo>
                  <a:cubicBezTo>
                    <a:pt x="605487" y="404376"/>
                    <a:pt x="612802" y="404643"/>
                    <a:pt x="620574" y="404624"/>
                  </a:cubicBezTo>
                  <a:cubicBezTo>
                    <a:pt x="636119" y="404643"/>
                    <a:pt x="650750" y="403919"/>
                    <a:pt x="664466" y="402452"/>
                  </a:cubicBezTo>
                  <a:cubicBezTo>
                    <a:pt x="678182" y="400985"/>
                    <a:pt x="688240" y="398661"/>
                    <a:pt x="694641" y="395480"/>
                  </a:cubicBezTo>
                  <a:cubicBezTo>
                    <a:pt x="697822" y="377230"/>
                    <a:pt x="700146" y="354980"/>
                    <a:pt x="701613" y="328729"/>
                  </a:cubicBezTo>
                  <a:cubicBezTo>
                    <a:pt x="703080" y="302478"/>
                    <a:pt x="703804" y="274741"/>
                    <a:pt x="703785" y="245518"/>
                  </a:cubicBezTo>
                  <a:cubicBezTo>
                    <a:pt x="703747" y="209190"/>
                    <a:pt x="703137" y="174405"/>
                    <a:pt x="701956" y="141163"/>
                  </a:cubicBezTo>
                  <a:cubicBezTo>
                    <a:pt x="700775" y="107920"/>
                    <a:pt x="699251" y="80222"/>
                    <a:pt x="697384" y="58066"/>
                  </a:cubicBezTo>
                  <a:cubicBezTo>
                    <a:pt x="688945" y="54847"/>
                    <a:pt x="679534" y="52371"/>
                    <a:pt x="669152" y="50637"/>
                  </a:cubicBezTo>
                  <a:cubicBezTo>
                    <a:pt x="658770" y="48903"/>
                    <a:pt x="648673" y="48027"/>
                    <a:pt x="638862" y="48008"/>
                  </a:cubicBezTo>
                  <a:close/>
                  <a:moveTo>
                    <a:pt x="40190" y="0"/>
                  </a:moveTo>
                  <a:lnTo>
                    <a:pt x="1134215" y="0"/>
                  </a:lnTo>
                  <a:cubicBezTo>
                    <a:pt x="1156411" y="0"/>
                    <a:pt x="1174404" y="28488"/>
                    <a:pt x="1174404" y="63629"/>
                  </a:cubicBezTo>
                  <a:lnTo>
                    <a:pt x="1174404" y="438176"/>
                  </a:lnTo>
                  <a:cubicBezTo>
                    <a:pt x="1174404" y="473317"/>
                    <a:pt x="1156411" y="501804"/>
                    <a:pt x="1134215" y="501804"/>
                  </a:cubicBezTo>
                  <a:lnTo>
                    <a:pt x="40190" y="501804"/>
                  </a:lnTo>
                  <a:cubicBezTo>
                    <a:pt x="17993" y="501804"/>
                    <a:pt x="0" y="473317"/>
                    <a:pt x="0" y="438176"/>
                  </a:cubicBezTo>
                  <a:lnTo>
                    <a:pt x="0" y="63629"/>
                  </a:lnTo>
                  <a:cubicBezTo>
                    <a:pt x="0" y="28488"/>
                    <a:pt x="17993" y="0"/>
                    <a:pt x="401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rgbClr val="FC465D"/>
                </a:solidFill>
                <a:latin typeface="Bouncy Thin PERSONAL USE ONLY" pitchFamily="50" charset="0"/>
                <a:ea typeface="Bouncy Thin PERSONAL USE ONLY" pitchFamily="50" charset="0"/>
                <a:cs typeface="Hind Siligur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3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124B3F-8AB6-4335-90E7-9A9A874BBE8F}"/>
              </a:ext>
            </a:extLst>
          </p:cNvPr>
          <p:cNvGrpSpPr/>
          <p:nvPr userDrawn="1"/>
        </p:nvGrpSpPr>
        <p:grpSpPr>
          <a:xfrm>
            <a:off x="1989168" y="2569824"/>
            <a:ext cx="4030246" cy="1087776"/>
            <a:chOff x="4103927" y="8287332"/>
            <a:chExt cx="10515594" cy="28380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D5CC821-DC34-42C5-BDF6-2BDADC0E8889}"/>
                </a:ext>
              </a:extLst>
            </p:cNvPr>
            <p:cNvSpPr/>
            <p:nvPr/>
          </p:nvSpPr>
          <p:spPr>
            <a:xfrm>
              <a:off x="4343400" y="8458200"/>
              <a:ext cx="10058401" cy="2362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599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CD9A8C-4383-4D3C-952C-98932D6DD4C4}"/>
                </a:ext>
              </a:extLst>
            </p:cNvPr>
            <p:cNvGrpSpPr/>
            <p:nvPr/>
          </p:nvGrpSpPr>
          <p:grpSpPr>
            <a:xfrm>
              <a:off x="4103927" y="8287332"/>
              <a:ext cx="10515594" cy="2838002"/>
              <a:chOff x="3864436" y="8301743"/>
              <a:chExt cx="10515594" cy="283800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0212FF-BED9-4F13-95D6-6C8E2F041C8F}"/>
                  </a:ext>
                </a:extLst>
              </p:cNvPr>
              <p:cNvSpPr/>
              <p:nvPr/>
            </p:nvSpPr>
            <p:spPr>
              <a:xfrm>
                <a:off x="3864436" y="8301743"/>
                <a:ext cx="10515594" cy="2838002"/>
              </a:xfrm>
              <a:custGeom>
                <a:avLst/>
                <a:gdLst/>
                <a:ahLst/>
                <a:cxnLst/>
                <a:rect l="l" t="t" r="r" b="b"/>
                <a:pathLst>
                  <a:path w="10515594" h="2838002">
                    <a:moveTo>
                      <a:pt x="359859" y="0"/>
                    </a:moveTo>
                    <a:lnTo>
                      <a:pt x="10155735" y="0"/>
                    </a:lnTo>
                    <a:cubicBezTo>
                      <a:pt x="10354480" y="0"/>
                      <a:pt x="10515594" y="161114"/>
                      <a:pt x="10515594" y="359859"/>
                    </a:cubicBezTo>
                    <a:lnTo>
                      <a:pt x="10515594" y="2478143"/>
                    </a:lnTo>
                    <a:cubicBezTo>
                      <a:pt x="10515594" y="2676888"/>
                      <a:pt x="10354480" y="2838002"/>
                      <a:pt x="10155735" y="2838002"/>
                    </a:cubicBezTo>
                    <a:lnTo>
                      <a:pt x="359859" y="2838002"/>
                    </a:lnTo>
                    <a:cubicBezTo>
                      <a:pt x="161114" y="2838002"/>
                      <a:pt x="0" y="2676888"/>
                      <a:pt x="0" y="2478143"/>
                    </a:cubicBezTo>
                    <a:lnTo>
                      <a:pt x="0" y="359859"/>
                    </a:lnTo>
                    <a:cubicBezTo>
                      <a:pt x="0" y="161114"/>
                      <a:pt x="161114" y="0"/>
                      <a:pt x="359859" y="0"/>
                    </a:cubicBezTo>
                    <a:close/>
                    <a:moveTo>
                      <a:pt x="7309174" y="437233"/>
                    </a:moveTo>
                    <a:cubicBezTo>
                      <a:pt x="7298658" y="437233"/>
                      <a:pt x="7288435" y="439861"/>
                      <a:pt x="7278504" y="445119"/>
                    </a:cubicBezTo>
                    <a:cubicBezTo>
                      <a:pt x="7268572" y="450377"/>
                      <a:pt x="7259809" y="460016"/>
                      <a:pt x="7252214" y="474037"/>
                    </a:cubicBezTo>
                    <a:cubicBezTo>
                      <a:pt x="7244620" y="488058"/>
                      <a:pt x="7238486" y="507337"/>
                      <a:pt x="7233812" y="531873"/>
                    </a:cubicBezTo>
                    <a:cubicBezTo>
                      <a:pt x="7229138" y="556409"/>
                      <a:pt x="7226802" y="588540"/>
                      <a:pt x="7226802" y="628266"/>
                    </a:cubicBezTo>
                    <a:cubicBezTo>
                      <a:pt x="7226802" y="698370"/>
                      <a:pt x="7241991" y="770227"/>
                      <a:pt x="7272369" y="843836"/>
                    </a:cubicBezTo>
                    <a:lnTo>
                      <a:pt x="7214382" y="843836"/>
                    </a:lnTo>
                    <a:lnTo>
                      <a:pt x="7177729" y="843836"/>
                    </a:lnTo>
                    <a:lnTo>
                      <a:pt x="6914686" y="843836"/>
                    </a:lnTo>
                    <a:lnTo>
                      <a:pt x="6914686" y="1076932"/>
                    </a:lnTo>
                    <a:cubicBezTo>
                      <a:pt x="6871456" y="1009164"/>
                      <a:pt x="6826180" y="958631"/>
                      <a:pt x="6778860" y="925332"/>
                    </a:cubicBezTo>
                    <a:cubicBezTo>
                      <a:pt x="6731540" y="892032"/>
                      <a:pt x="6684512" y="875383"/>
                      <a:pt x="6637776" y="875383"/>
                    </a:cubicBezTo>
                    <a:cubicBezTo>
                      <a:pt x="6616744" y="875383"/>
                      <a:pt x="6592500" y="878888"/>
                      <a:pt x="6565042" y="885898"/>
                    </a:cubicBezTo>
                    <a:cubicBezTo>
                      <a:pt x="6537586" y="892909"/>
                      <a:pt x="6508960" y="902548"/>
                      <a:pt x="6479166" y="914816"/>
                    </a:cubicBezTo>
                    <a:cubicBezTo>
                      <a:pt x="6449371" y="927084"/>
                      <a:pt x="6420162" y="941689"/>
                      <a:pt x="6391536" y="958631"/>
                    </a:cubicBezTo>
                    <a:cubicBezTo>
                      <a:pt x="6362910" y="975573"/>
                      <a:pt x="6337205" y="993683"/>
                      <a:pt x="6314422" y="1012962"/>
                    </a:cubicBezTo>
                    <a:cubicBezTo>
                      <a:pt x="6291637" y="1032240"/>
                      <a:pt x="6273235" y="1052103"/>
                      <a:pt x="6259214" y="1072550"/>
                    </a:cubicBezTo>
                    <a:cubicBezTo>
                      <a:pt x="6245194" y="1092997"/>
                      <a:pt x="6238183" y="1113152"/>
                      <a:pt x="6238183" y="1133015"/>
                    </a:cubicBezTo>
                    <a:cubicBezTo>
                      <a:pt x="6238183" y="1151709"/>
                      <a:pt x="6246362" y="1168067"/>
                      <a:pt x="6262719" y="1182088"/>
                    </a:cubicBezTo>
                    <a:cubicBezTo>
                      <a:pt x="6358528" y="1222982"/>
                      <a:pt x="6424835" y="1258910"/>
                      <a:pt x="6461640" y="1289873"/>
                    </a:cubicBezTo>
                    <a:cubicBezTo>
                      <a:pt x="6498444" y="1320835"/>
                      <a:pt x="6516846" y="1349753"/>
                      <a:pt x="6516846" y="1376626"/>
                    </a:cubicBezTo>
                    <a:cubicBezTo>
                      <a:pt x="6516846" y="1394152"/>
                      <a:pt x="6508376" y="1409926"/>
                      <a:pt x="6491434" y="1423947"/>
                    </a:cubicBezTo>
                    <a:cubicBezTo>
                      <a:pt x="6474492" y="1437967"/>
                      <a:pt x="6452584" y="1450820"/>
                      <a:pt x="6425711" y="1462504"/>
                    </a:cubicBezTo>
                    <a:cubicBezTo>
                      <a:pt x="6398838" y="1474187"/>
                      <a:pt x="6368752" y="1484119"/>
                      <a:pt x="6335452" y="1492298"/>
                    </a:cubicBezTo>
                    <a:cubicBezTo>
                      <a:pt x="6302153" y="1500477"/>
                      <a:pt x="6268562" y="1506903"/>
                      <a:pt x="6234678" y="1511576"/>
                    </a:cubicBezTo>
                    <a:lnTo>
                      <a:pt x="6380144" y="1767456"/>
                    </a:lnTo>
                    <a:cubicBezTo>
                      <a:pt x="6438564" y="1755772"/>
                      <a:pt x="6488805" y="1741167"/>
                      <a:pt x="6530868" y="1723641"/>
                    </a:cubicBezTo>
                    <a:cubicBezTo>
                      <a:pt x="6572930" y="1706115"/>
                      <a:pt x="6608274" y="1685084"/>
                      <a:pt x="6636900" y="1660547"/>
                    </a:cubicBezTo>
                    <a:cubicBezTo>
                      <a:pt x="6665526" y="1636011"/>
                      <a:pt x="6688017" y="1607677"/>
                      <a:pt x="6704375" y="1575546"/>
                    </a:cubicBezTo>
                    <a:cubicBezTo>
                      <a:pt x="6720732" y="1543415"/>
                      <a:pt x="6731832" y="1505734"/>
                      <a:pt x="6737674" y="1462504"/>
                    </a:cubicBezTo>
                    <a:lnTo>
                      <a:pt x="6739427" y="1434462"/>
                    </a:lnTo>
                    <a:cubicBezTo>
                      <a:pt x="6739427" y="1390063"/>
                      <a:pt x="6727158" y="1343911"/>
                      <a:pt x="6702622" y="1296007"/>
                    </a:cubicBezTo>
                    <a:cubicBezTo>
                      <a:pt x="6678086" y="1248102"/>
                      <a:pt x="6641281" y="1201951"/>
                      <a:pt x="6592208" y="1157551"/>
                    </a:cubicBezTo>
                    <a:cubicBezTo>
                      <a:pt x="6595714" y="1149372"/>
                      <a:pt x="6601263" y="1142362"/>
                      <a:pt x="6608858" y="1136520"/>
                    </a:cubicBezTo>
                    <a:cubicBezTo>
                      <a:pt x="6616452" y="1130678"/>
                      <a:pt x="6625508" y="1127757"/>
                      <a:pt x="6636023" y="1127757"/>
                    </a:cubicBezTo>
                    <a:cubicBezTo>
                      <a:pt x="6651212" y="1128925"/>
                      <a:pt x="6668738" y="1135059"/>
                      <a:pt x="6688602" y="1146159"/>
                    </a:cubicBezTo>
                    <a:cubicBezTo>
                      <a:pt x="6708464" y="1157259"/>
                      <a:pt x="6730372" y="1175953"/>
                      <a:pt x="6754324" y="1202243"/>
                    </a:cubicBezTo>
                    <a:cubicBezTo>
                      <a:pt x="6778276" y="1228532"/>
                      <a:pt x="6803688" y="1262707"/>
                      <a:pt x="6830562" y="1304770"/>
                    </a:cubicBezTo>
                    <a:cubicBezTo>
                      <a:pt x="6857436" y="1346832"/>
                      <a:pt x="6885476" y="1399410"/>
                      <a:pt x="6914686" y="1462504"/>
                    </a:cubicBezTo>
                    <a:lnTo>
                      <a:pt x="6914686" y="1933953"/>
                    </a:lnTo>
                    <a:lnTo>
                      <a:pt x="7119741" y="1933953"/>
                    </a:lnTo>
                    <a:lnTo>
                      <a:pt x="7119741" y="998065"/>
                    </a:lnTo>
                    <a:lnTo>
                      <a:pt x="7177729" y="998065"/>
                    </a:lnTo>
                    <a:lnTo>
                      <a:pt x="7214382" y="998065"/>
                    </a:lnTo>
                    <a:lnTo>
                      <a:pt x="7272369" y="998065"/>
                    </a:lnTo>
                    <a:lnTo>
                      <a:pt x="7272369" y="1933953"/>
                    </a:lnTo>
                    <a:lnTo>
                      <a:pt x="7477424" y="1933953"/>
                    </a:lnTo>
                    <a:lnTo>
                      <a:pt x="7477424" y="998065"/>
                    </a:lnTo>
                    <a:lnTo>
                      <a:pt x="7572064" y="998065"/>
                    </a:lnTo>
                    <a:lnTo>
                      <a:pt x="7572064" y="843836"/>
                    </a:lnTo>
                    <a:lnTo>
                      <a:pt x="7489692" y="843836"/>
                    </a:lnTo>
                    <a:cubicBezTo>
                      <a:pt x="7441788" y="790089"/>
                      <a:pt x="7414330" y="732838"/>
                      <a:pt x="7407320" y="672081"/>
                    </a:cubicBezTo>
                    <a:cubicBezTo>
                      <a:pt x="7414330" y="672081"/>
                      <a:pt x="7438282" y="683181"/>
                      <a:pt x="7479176" y="705380"/>
                    </a:cubicBezTo>
                    <a:cubicBezTo>
                      <a:pt x="7567974" y="745106"/>
                      <a:pt x="7650055" y="775777"/>
                      <a:pt x="7725416" y="797392"/>
                    </a:cubicBezTo>
                    <a:cubicBezTo>
                      <a:pt x="7800778" y="819007"/>
                      <a:pt x="7870590" y="829815"/>
                      <a:pt x="7934852" y="829815"/>
                    </a:cubicBezTo>
                    <a:cubicBezTo>
                      <a:pt x="8015472" y="829815"/>
                      <a:pt x="8093754" y="798852"/>
                      <a:pt x="8169700" y="736927"/>
                    </a:cubicBezTo>
                    <a:lnTo>
                      <a:pt x="8008462" y="516100"/>
                    </a:lnTo>
                    <a:cubicBezTo>
                      <a:pt x="7966399" y="599056"/>
                      <a:pt x="7898048" y="642871"/>
                      <a:pt x="7803407" y="647545"/>
                    </a:cubicBezTo>
                    <a:cubicBezTo>
                      <a:pt x="7659694" y="641703"/>
                      <a:pt x="7528249" y="586204"/>
                      <a:pt x="7409072" y="481048"/>
                    </a:cubicBezTo>
                    <a:cubicBezTo>
                      <a:pt x="7369346" y="451838"/>
                      <a:pt x="7336048" y="437233"/>
                      <a:pt x="7309174" y="437233"/>
                    </a:cubicBezTo>
                    <a:close/>
                    <a:moveTo>
                      <a:pt x="8220678" y="843836"/>
                    </a:moveTo>
                    <a:lnTo>
                      <a:pt x="8220678" y="1036622"/>
                    </a:lnTo>
                    <a:cubicBezTo>
                      <a:pt x="8172774" y="1005075"/>
                      <a:pt x="8122240" y="981707"/>
                      <a:pt x="8069079" y="966518"/>
                    </a:cubicBezTo>
                    <a:cubicBezTo>
                      <a:pt x="8015916" y="951329"/>
                      <a:pt x="7961294" y="943734"/>
                      <a:pt x="7905210" y="943734"/>
                    </a:cubicBezTo>
                    <a:cubicBezTo>
                      <a:pt x="7852632" y="943734"/>
                      <a:pt x="7808233" y="951037"/>
                      <a:pt x="7772012" y="965641"/>
                    </a:cubicBezTo>
                    <a:cubicBezTo>
                      <a:pt x="7735792" y="980246"/>
                      <a:pt x="7705706" y="1003322"/>
                      <a:pt x="7681754" y="1034869"/>
                    </a:cubicBezTo>
                    <a:cubicBezTo>
                      <a:pt x="7657802" y="1066416"/>
                      <a:pt x="7639399" y="1107018"/>
                      <a:pt x="7626547" y="1156675"/>
                    </a:cubicBezTo>
                    <a:cubicBezTo>
                      <a:pt x="7613694" y="1206332"/>
                      <a:pt x="7604932" y="1265628"/>
                      <a:pt x="7600258" y="1334564"/>
                    </a:cubicBezTo>
                    <a:lnTo>
                      <a:pt x="7600258" y="1367863"/>
                    </a:lnTo>
                    <a:cubicBezTo>
                      <a:pt x="7600258" y="1392400"/>
                      <a:pt x="7604932" y="1414891"/>
                      <a:pt x="7614278" y="1435338"/>
                    </a:cubicBezTo>
                    <a:cubicBezTo>
                      <a:pt x="7623626" y="1455785"/>
                      <a:pt x="7636186" y="1473019"/>
                      <a:pt x="7651960" y="1487040"/>
                    </a:cubicBezTo>
                    <a:cubicBezTo>
                      <a:pt x="7667733" y="1501061"/>
                      <a:pt x="7685844" y="1512161"/>
                      <a:pt x="7706290" y="1520339"/>
                    </a:cubicBezTo>
                    <a:cubicBezTo>
                      <a:pt x="7726738" y="1528518"/>
                      <a:pt x="7748060" y="1532608"/>
                      <a:pt x="7770260" y="1532608"/>
                    </a:cubicBezTo>
                    <a:cubicBezTo>
                      <a:pt x="7793628" y="1532608"/>
                      <a:pt x="7815536" y="1528518"/>
                      <a:pt x="7835982" y="1520339"/>
                    </a:cubicBezTo>
                    <a:cubicBezTo>
                      <a:pt x="7856430" y="1512161"/>
                      <a:pt x="7874540" y="1501061"/>
                      <a:pt x="7890314" y="1487040"/>
                    </a:cubicBezTo>
                    <a:cubicBezTo>
                      <a:pt x="7906086" y="1473019"/>
                      <a:pt x="7918355" y="1456369"/>
                      <a:pt x="7927118" y="1437091"/>
                    </a:cubicBezTo>
                    <a:cubicBezTo>
                      <a:pt x="7935881" y="1417812"/>
                      <a:pt x="7940262" y="1397073"/>
                      <a:pt x="7940262" y="1374874"/>
                    </a:cubicBezTo>
                    <a:cubicBezTo>
                      <a:pt x="7940262" y="1319959"/>
                      <a:pt x="7914558" y="1275560"/>
                      <a:pt x="7863148" y="1241676"/>
                    </a:cubicBezTo>
                    <a:cubicBezTo>
                      <a:pt x="7888852" y="1177414"/>
                      <a:pt x="7939678" y="1145283"/>
                      <a:pt x="8015624" y="1145283"/>
                    </a:cubicBezTo>
                    <a:cubicBezTo>
                      <a:pt x="8081055" y="1145283"/>
                      <a:pt x="8149406" y="1172740"/>
                      <a:pt x="8220678" y="1227655"/>
                    </a:cubicBezTo>
                    <a:lnTo>
                      <a:pt x="8220678" y="1933953"/>
                    </a:lnTo>
                    <a:lnTo>
                      <a:pt x="8425732" y="1933953"/>
                    </a:lnTo>
                    <a:lnTo>
                      <a:pt x="8425732" y="998065"/>
                    </a:lnTo>
                    <a:lnTo>
                      <a:pt x="8482654" y="998065"/>
                    </a:lnTo>
                    <a:lnTo>
                      <a:pt x="8520374" y="998065"/>
                    </a:lnTo>
                    <a:lnTo>
                      <a:pt x="9674422" y="998065"/>
                    </a:lnTo>
                    <a:lnTo>
                      <a:pt x="9674422" y="843836"/>
                    </a:lnTo>
                    <a:lnTo>
                      <a:pt x="8520374" y="843836"/>
                    </a:lnTo>
                    <a:lnTo>
                      <a:pt x="8482654" y="843836"/>
                    </a:lnTo>
                    <a:lnTo>
                      <a:pt x="8220678" y="843836"/>
                    </a:lnTo>
                    <a:close/>
                    <a:moveTo>
                      <a:pt x="9287098" y="1017343"/>
                    </a:moveTo>
                    <a:cubicBezTo>
                      <a:pt x="9253214" y="1017343"/>
                      <a:pt x="9219330" y="1023185"/>
                      <a:pt x="9185446" y="1034869"/>
                    </a:cubicBezTo>
                    <a:cubicBezTo>
                      <a:pt x="9151562" y="1046553"/>
                      <a:pt x="9120308" y="1064955"/>
                      <a:pt x="9091682" y="1090076"/>
                    </a:cubicBezTo>
                    <a:cubicBezTo>
                      <a:pt x="9063056" y="1115197"/>
                      <a:pt x="9038520" y="1147912"/>
                      <a:pt x="9018073" y="1188222"/>
                    </a:cubicBezTo>
                    <a:cubicBezTo>
                      <a:pt x="8997626" y="1228532"/>
                      <a:pt x="8984482" y="1276728"/>
                      <a:pt x="8978640" y="1332811"/>
                    </a:cubicBezTo>
                    <a:cubicBezTo>
                      <a:pt x="8980976" y="1395905"/>
                      <a:pt x="8999963" y="1440888"/>
                      <a:pt x="9035600" y="1467761"/>
                    </a:cubicBezTo>
                    <a:cubicBezTo>
                      <a:pt x="9071236" y="1494635"/>
                      <a:pt x="9113006" y="1508071"/>
                      <a:pt x="9160910" y="1508071"/>
                    </a:cubicBezTo>
                    <a:cubicBezTo>
                      <a:pt x="9213488" y="1508071"/>
                      <a:pt x="9256719" y="1494635"/>
                      <a:pt x="9290602" y="1467761"/>
                    </a:cubicBezTo>
                    <a:cubicBezTo>
                      <a:pt x="9324486" y="1440888"/>
                      <a:pt x="9341428" y="1407589"/>
                      <a:pt x="9341428" y="1367863"/>
                    </a:cubicBezTo>
                    <a:cubicBezTo>
                      <a:pt x="9341428" y="1344495"/>
                      <a:pt x="9334418" y="1322296"/>
                      <a:pt x="9320396" y="1301264"/>
                    </a:cubicBezTo>
                    <a:cubicBezTo>
                      <a:pt x="9306376" y="1280233"/>
                      <a:pt x="9285344" y="1263291"/>
                      <a:pt x="9257304" y="1250439"/>
                    </a:cubicBezTo>
                    <a:cubicBezTo>
                      <a:pt x="9268987" y="1241092"/>
                      <a:pt x="9284176" y="1236418"/>
                      <a:pt x="9302871" y="1236418"/>
                    </a:cubicBezTo>
                    <a:cubicBezTo>
                      <a:pt x="9309881" y="1236418"/>
                      <a:pt x="9318352" y="1239923"/>
                      <a:pt x="9328284" y="1246934"/>
                    </a:cubicBezTo>
                    <a:cubicBezTo>
                      <a:pt x="9338214" y="1253944"/>
                      <a:pt x="9347854" y="1264460"/>
                      <a:pt x="9357202" y="1278481"/>
                    </a:cubicBezTo>
                    <a:cubicBezTo>
                      <a:pt x="9366548" y="1292501"/>
                      <a:pt x="9374435" y="1309735"/>
                      <a:pt x="9380861" y="1330182"/>
                    </a:cubicBezTo>
                    <a:cubicBezTo>
                      <a:pt x="9387288" y="1350629"/>
                      <a:pt x="9390501" y="1373705"/>
                      <a:pt x="9390501" y="1399410"/>
                    </a:cubicBezTo>
                    <a:cubicBezTo>
                      <a:pt x="9390501" y="1430957"/>
                      <a:pt x="9384951" y="1466593"/>
                      <a:pt x="9373851" y="1506319"/>
                    </a:cubicBezTo>
                    <a:cubicBezTo>
                      <a:pt x="9362751" y="1546044"/>
                      <a:pt x="9346686" y="1583433"/>
                      <a:pt x="9325654" y="1618485"/>
                    </a:cubicBezTo>
                    <a:cubicBezTo>
                      <a:pt x="9304623" y="1653537"/>
                      <a:pt x="9279210" y="1683331"/>
                      <a:pt x="9249416" y="1707867"/>
                    </a:cubicBezTo>
                    <a:cubicBezTo>
                      <a:pt x="9219622" y="1732404"/>
                      <a:pt x="9186615" y="1745256"/>
                      <a:pt x="9150394" y="1746425"/>
                    </a:cubicBezTo>
                    <a:cubicBezTo>
                      <a:pt x="9103658" y="1746425"/>
                      <a:pt x="9054586" y="1724225"/>
                      <a:pt x="9003176" y="1679826"/>
                    </a:cubicBezTo>
                    <a:cubicBezTo>
                      <a:pt x="8951766" y="1635427"/>
                      <a:pt x="8896268" y="1563570"/>
                      <a:pt x="8836679" y="1464256"/>
                    </a:cubicBezTo>
                    <a:lnTo>
                      <a:pt x="8756060" y="1311780"/>
                    </a:lnTo>
                    <a:lnTo>
                      <a:pt x="8552758" y="1509824"/>
                    </a:lnTo>
                    <a:cubicBezTo>
                      <a:pt x="8730354" y="1796082"/>
                      <a:pt x="8934824" y="1939211"/>
                      <a:pt x="9166168" y="1939211"/>
                    </a:cubicBezTo>
                    <a:cubicBezTo>
                      <a:pt x="9302871" y="1939211"/>
                      <a:pt x="9415037" y="1881959"/>
                      <a:pt x="9502667" y="1767456"/>
                    </a:cubicBezTo>
                    <a:cubicBezTo>
                      <a:pt x="9570434" y="1683331"/>
                      <a:pt x="9604318" y="1567660"/>
                      <a:pt x="9604318" y="1420441"/>
                    </a:cubicBezTo>
                    <a:cubicBezTo>
                      <a:pt x="9604318" y="1151709"/>
                      <a:pt x="9498578" y="1017343"/>
                      <a:pt x="9287098" y="1017343"/>
                    </a:cubicBezTo>
                    <a:close/>
                    <a:moveTo>
                      <a:pt x="2881726" y="747443"/>
                    </a:moveTo>
                    <a:cubicBezTo>
                      <a:pt x="2838495" y="747443"/>
                      <a:pt x="2798769" y="753869"/>
                      <a:pt x="2762549" y="766721"/>
                    </a:cubicBezTo>
                    <a:cubicBezTo>
                      <a:pt x="2726328" y="779574"/>
                      <a:pt x="2695074" y="798268"/>
                      <a:pt x="2668785" y="822805"/>
                    </a:cubicBezTo>
                    <a:cubicBezTo>
                      <a:pt x="2642496" y="847341"/>
                      <a:pt x="2622049" y="878011"/>
                      <a:pt x="2607444" y="914816"/>
                    </a:cubicBezTo>
                    <a:cubicBezTo>
                      <a:pt x="2592839" y="951621"/>
                      <a:pt x="2585536" y="993975"/>
                      <a:pt x="2585536" y="1041880"/>
                    </a:cubicBezTo>
                    <a:cubicBezTo>
                      <a:pt x="2585536" y="1055900"/>
                      <a:pt x="2586997" y="1072258"/>
                      <a:pt x="2589918" y="1090952"/>
                    </a:cubicBezTo>
                    <a:cubicBezTo>
                      <a:pt x="2592839" y="1109647"/>
                      <a:pt x="2597220" y="1128925"/>
                      <a:pt x="2603062" y="1148788"/>
                    </a:cubicBezTo>
                    <a:cubicBezTo>
                      <a:pt x="2608904" y="1168651"/>
                      <a:pt x="2617083" y="1188806"/>
                      <a:pt x="2627599" y="1209253"/>
                    </a:cubicBezTo>
                    <a:cubicBezTo>
                      <a:pt x="2638114" y="1229700"/>
                      <a:pt x="2650383" y="1247518"/>
                      <a:pt x="2664403" y="1262707"/>
                    </a:cubicBezTo>
                    <a:lnTo>
                      <a:pt x="2534711" y="1327553"/>
                    </a:lnTo>
                    <a:lnTo>
                      <a:pt x="2534711" y="1481782"/>
                    </a:lnTo>
                    <a:lnTo>
                      <a:pt x="3205957" y="1933953"/>
                    </a:lnTo>
                    <a:lnTo>
                      <a:pt x="3411011" y="1933953"/>
                    </a:lnTo>
                    <a:lnTo>
                      <a:pt x="3411011" y="998065"/>
                    </a:lnTo>
                    <a:lnTo>
                      <a:pt x="3472504" y="998065"/>
                    </a:lnTo>
                    <a:lnTo>
                      <a:pt x="3505651" y="998065"/>
                    </a:lnTo>
                    <a:lnTo>
                      <a:pt x="3567144" y="998065"/>
                    </a:lnTo>
                    <a:lnTo>
                      <a:pt x="3567144" y="1933953"/>
                    </a:lnTo>
                    <a:lnTo>
                      <a:pt x="3772199" y="1933953"/>
                    </a:lnTo>
                    <a:lnTo>
                      <a:pt x="3772199" y="998065"/>
                    </a:lnTo>
                    <a:lnTo>
                      <a:pt x="3834454" y="998065"/>
                    </a:lnTo>
                    <a:lnTo>
                      <a:pt x="3868592" y="998065"/>
                    </a:lnTo>
                    <a:lnTo>
                      <a:pt x="4577556" y="998065"/>
                    </a:lnTo>
                    <a:lnTo>
                      <a:pt x="3908063" y="1329306"/>
                    </a:lnTo>
                    <a:lnTo>
                      <a:pt x="3908063" y="1473019"/>
                    </a:lnTo>
                    <a:lnTo>
                      <a:pt x="4577556" y="1933953"/>
                    </a:lnTo>
                    <a:lnTo>
                      <a:pt x="4782611" y="1933953"/>
                    </a:lnTo>
                    <a:lnTo>
                      <a:pt x="4782611" y="998065"/>
                    </a:lnTo>
                    <a:lnTo>
                      <a:pt x="4877251" y="998065"/>
                    </a:lnTo>
                    <a:lnTo>
                      <a:pt x="4877251" y="843836"/>
                    </a:lnTo>
                    <a:lnTo>
                      <a:pt x="3868592" y="843836"/>
                    </a:lnTo>
                    <a:lnTo>
                      <a:pt x="3834454" y="843836"/>
                    </a:lnTo>
                    <a:lnTo>
                      <a:pt x="3505651" y="843836"/>
                    </a:lnTo>
                    <a:lnTo>
                      <a:pt x="3472504" y="843836"/>
                    </a:lnTo>
                    <a:lnTo>
                      <a:pt x="3202451" y="843836"/>
                    </a:lnTo>
                    <a:lnTo>
                      <a:pt x="3202451" y="998065"/>
                    </a:lnTo>
                    <a:lnTo>
                      <a:pt x="2853684" y="1169819"/>
                    </a:lnTo>
                    <a:cubicBezTo>
                      <a:pt x="2829148" y="1158135"/>
                      <a:pt x="2808701" y="1144115"/>
                      <a:pt x="2792343" y="1127757"/>
                    </a:cubicBezTo>
                    <a:cubicBezTo>
                      <a:pt x="2775985" y="1111399"/>
                      <a:pt x="2762841" y="1093873"/>
                      <a:pt x="2752910" y="1075179"/>
                    </a:cubicBezTo>
                    <a:cubicBezTo>
                      <a:pt x="2742978" y="1056485"/>
                      <a:pt x="2735968" y="1037790"/>
                      <a:pt x="2731878" y="1019096"/>
                    </a:cubicBezTo>
                    <a:cubicBezTo>
                      <a:pt x="2727789" y="1000401"/>
                      <a:pt x="2725744" y="982875"/>
                      <a:pt x="2725744" y="966518"/>
                    </a:cubicBezTo>
                    <a:cubicBezTo>
                      <a:pt x="2725744" y="937308"/>
                      <a:pt x="2731586" y="911311"/>
                      <a:pt x="2743270" y="888527"/>
                    </a:cubicBezTo>
                    <a:cubicBezTo>
                      <a:pt x="2754954" y="865743"/>
                      <a:pt x="2771896" y="851430"/>
                      <a:pt x="2794096" y="845588"/>
                    </a:cubicBezTo>
                    <a:cubicBezTo>
                      <a:pt x="2803443" y="845588"/>
                      <a:pt x="2808116" y="852599"/>
                      <a:pt x="2808116" y="866620"/>
                    </a:cubicBezTo>
                    <a:lnTo>
                      <a:pt x="2808116" y="906929"/>
                    </a:lnTo>
                    <a:cubicBezTo>
                      <a:pt x="2809285" y="927961"/>
                      <a:pt x="2813666" y="946947"/>
                      <a:pt x="2821261" y="963889"/>
                    </a:cubicBezTo>
                    <a:cubicBezTo>
                      <a:pt x="2828856" y="980831"/>
                      <a:pt x="2838203" y="995728"/>
                      <a:pt x="2849303" y="1008580"/>
                    </a:cubicBezTo>
                    <a:cubicBezTo>
                      <a:pt x="2860402" y="1021433"/>
                      <a:pt x="2872671" y="1031364"/>
                      <a:pt x="2886107" y="1038374"/>
                    </a:cubicBezTo>
                    <a:cubicBezTo>
                      <a:pt x="2899544" y="1045385"/>
                      <a:pt x="2912688" y="1048890"/>
                      <a:pt x="2925541" y="1048890"/>
                    </a:cubicBezTo>
                    <a:cubicBezTo>
                      <a:pt x="2969940" y="1048890"/>
                      <a:pt x="3006452" y="1036330"/>
                      <a:pt x="3035078" y="1011209"/>
                    </a:cubicBezTo>
                    <a:cubicBezTo>
                      <a:pt x="3063704" y="986089"/>
                      <a:pt x="3078017" y="948408"/>
                      <a:pt x="3078017" y="898166"/>
                    </a:cubicBezTo>
                    <a:cubicBezTo>
                      <a:pt x="3075680" y="874798"/>
                      <a:pt x="3068670" y="853767"/>
                      <a:pt x="3056986" y="835073"/>
                    </a:cubicBezTo>
                    <a:cubicBezTo>
                      <a:pt x="3045302" y="816378"/>
                      <a:pt x="3030405" y="800605"/>
                      <a:pt x="3012294" y="787753"/>
                    </a:cubicBezTo>
                    <a:cubicBezTo>
                      <a:pt x="2994184" y="774900"/>
                      <a:pt x="2973737" y="764969"/>
                      <a:pt x="2950953" y="757958"/>
                    </a:cubicBezTo>
                    <a:cubicBezTo>
                      <a:pt x="2928170" y="750948"/>
                      <a:pt x="2905094" y="747443"/>
                      <a:pt x="2881726" y="747443"/>
                    </a:cubicBezTo>
                    <a:close/>
                    <a:moveTo>
                      <a:pt x="5534628" y="843836"/>
                    </a:moveTo>
                    <a:lnTo>
                      <a:pt x="5534628" y="1036622"/>
                    </a:lnTo>
                    <a:cubicBezTo>
                      <a:pt x="5486724" y="1005075"/>
                      <a:pt x="5436190" y="981707"/>
                      <a:pt x="5383028" y="966518"/>
                    </a:cubicBezTo>
                    <a:cubicBezTo>
                      <a:pt x="5329866" y="951329"/>
                      <a:pt x="5275244" y="943734"/>
                      <a:pt x="5219160" y="943734"/>
                    </a:cubicBezTo>
                    <a:cubicBezTo>
                      <a:pt x="5166582" y="943734"/>
                      <a:pt x="5122183" y="951037"/>
                      <a:pt x="5085963" y="965641"/>
                    </a:cubicBezTo>
                    <a:cubicBezTo>
                      <a:pt x="5049742" y="980246"/>
                      <a:pt x="5019656" y="1003322"/>
                      <a:pt x="4995704" y="1034869"/>
                    </a:cubicBezTo>
                    <a:cubicBezTo>
                      <a:pt x="4971752" y="1066416"/>
                      <a:pt x="4953350" y="1107018"/>
                      <a:pt x="4940497" y="1156675"/>
                    </a:cubicBezTo>
                    <a:cubicBezTo>
                      <a:pt x="4927645" y="1206332"/>
                      <a:pt x="4918882" y="1265628"/>
                      <a:pt x="4914208" y="1334564"/>
                    </a:cubicBezTo>
                    <a:lnTo>
                      <a:pt x="4914208" y="1367863"/>
                    </a:lnTo>
                    <a:cubicBezTo>
                      <a:pt x="4914208" y="1392400"/>
                      <a:pt x="4918882" y="1414891"/>
                      <a:pt x="4928229" y="1435338"/>
                    </a:cubicBezTo>
                    <a:cubicBezTo>
                      <a:pt x="4937576" y="1455785"/>
                      <a:pt x="4950136" y="1473019"/>
                      <a:pt x="4965910" y="1487040"/>
                    </a:cubicBezTo>
                    <a:cubicBezTo>
                      <a:pt x="4981683" y="1501061"/>
                      <a:pt x="4999793" y="1512161"/>
                      <a:pt x="5020240" y="1520339"/>
                    </a:cubicBezTo>
                    <a:cubicBezTo>
                      <a:pt x="5040688" y="1528518"/>
                      <a:pt x="5062010" y="1532608"/>
                      <a:pt x="5084210" y="1532608"/>
                    </a:cubicBezTo>
                    <a:cubicBezTo>
                      <a:pt x="5107578" y="1532608"/>
                      <a:pt x="5129486" y="1528518"/>
                      <a:pt x="5149933" y="1520339"/>
                    </a:cubicBezTo>
                    <a:cubicBezTo>
                      <a:pt x="5170380" y="1512161"/>
                      <a:pt x="5188490" y="1501061"/>
                      <a:pt x="5204264" y="1487040"/>
                    </a:cubicBezTo>
                    <a:cubicBezTo>
                      <a:pt x="5220036" y="1473019"/>
                      <a:pt x="5232305" y="1456369"/>
                      <a:pt x="5241068" y="1437091"/>
                    </a:cubicBezTo>
                    <a:cubicBezTo>
                      <a:pt x="5249831" y="1417812"/>
                      <a:pt x="5254212" y="1397073"/>
                      <a:pt x="5254212" y="1374874"/>
                    </a:cubicBezTo>
                    <a:cubicBezTo>
                      <a:pt x="5254212" y="1319959"/>
                      <a:pt x="5228508" y="1275560"/>
                      <a:pt x="5177098" y="1241676"/>
                    </a:cubicBezTo>
                    <a:cubicBezTo>
                      <a:pt x="5202803" y="1177414"/>
                      <a:pt x="5253628" y="1145283"/>
                      <a:pt x="5329574" y="1145283"/>
                    </a:cubicBezTo>
                    <a:cubicBezTo>
                      <a:pt x="5395004" y="1145283"/>
                      <a:pt x="5463356" y="1172740"/>
                      <a:pt x="5534628" y="1227655"/>
                    </a:cubicBezTo>
                    <a:lnTo>
                      <a:pt x="5534628" y="1933953"/>
                    </a:lnTo>
                    <a:lnTo>
                      <a:pt x="5739682" y="1933953"/>
                    </a:lnTo>
                    <a:lnTo>
                      <a:pt x="5739682" y="998065"/>
                    </a:lnTo>
                    <a:lnTo>
                      <a:pt x="5834323" y="998065"/>
                    </a:lnTo>
                    <a:lnTo>
                      <a:pt x="5834323" y="843836"/>
                    </a:lnTo>
                    <a:lnTo>
                      <a:pt x="5534628" y="843836"/>
                    </a:lnTo>
                    <a:close/>
                    <a:moveTo>
                      <a:pt x="4209511" y="1737662"/>
                    </a:moveTo>
                    <a:cubicBezTo>
                      <a:pt x="4187311" y="1737662"/>
                      <a:pt x="4166864" y="1741751"/>
                      <a:pt x="4148170" y="1749930"/>
                    </a:cubicBezTo>
                    <a:cubicBezTo>
                      <a:pt x="4129475" y="1758109"/>
                      <a:pt x="4113118" y="1769501"/>
                      <a:pt x="4099097" y="1784106"/>
                    </a:cubicBezTo>
                    <a:cubicBezTo>
                      <a:pt x="4085076" y="1798711"/>
                      <a:pt x="4073976" y="1815360"/>
                      <a:pt x="4065797" y="1834055"/>
                    </a:cubicBezTo>
                    <a:cubicBezTo>
                      <a:pt x="4057619" y="1852749"/>
                      <a:pt x="4053529" y="1872612"/>
                      <a:pt x="4053529" y="1893643"/>
                    </a:cubicBezTo>
                    <a:cubicBezTo>
                      <a:pt x="4053529" y="1938043"/>
                      <a:pt x="4068426" y="1975139"/>
                      <a:pt x="4098221" y="2004933"/>
                    </a:cubicBezTo>
                    <a:cubicBezTo>
                      <a:pt x="4128015" y="2034727"/>
                      <a:pt x="4165111" y="2049625"/>
                      <a:pt x="4209511" y="2049625"/>
                    </a:cubicBezTo>
                    <a:cubicBezTo>
                      <a:pt x="4252741" y="2049625"/>
                      <a:pt x="4289254" y="2034727"/>
                      <a:pt x="4319048" y="2004933"/>
                    </a:cubicBezTo>
                    <a:cubicBezTo>
                      <a:pt x="4348842" y="1975139"/>
                      <a:pt x="4363739" y="1938043"/>
                      <a:pt x="4363739" y="1893643"/>
                    </a:cubicBezTo>
                    <a:cubicBezTo>
                      <a:pt x="4363739" y="1872612"/>
                      <a:pt x="4359650" y="1852749"/>
                      <a:pt x="4351471" y="1834055"/>
                    </a:cubicBezTo>
                    <a:cubicBezTo>
                      <a:pt x="4343292" y="1815360"/>
                      <a:pt x="4332193" y="1798711"/>
                      <a:pt x="4318172" y="1784106"/>
                    </a:cubicBezTo>
                    <a:cubicBezTo>
                      <a:pt x="4304151" y="1769501"/>
                      <a:pt x="4287793" y="1758109"/>
                      <a:pt x="4269099" y="1749930"/>
                    </a:cubicBezTo>
                    <a:cubicBezTo>
                      <a:pt x="4250404" y="1741751"/>
                      <a:pt x="4230542" y="1737662"/>
                      <a:pt x="4209511" y="1737662"/>
                    </a:cubicBezTo>
                    <a:close/>
                    <a:moveTo>
                      <a:pt x="1043082" y="843836"/>
                    </a:moveTo>
                    <a:lnTo>
                      <a:pt x="1043082" y="998065"/>
                    </a:lnTo>
                    <a:lnTo>
                      <a:pt x="1293703" y="998065"/>
                    </a:lnTo>
                    <a:cubicBezTo>
                      <a:pt x="1252006" y="1057653"/>
                      <a:pt x="1231158" y="1117826"/>
                      <a:pt x="1231158" y="1178582"/>
                    </a:cubicBezTo>
                    <a:cubicBezTo>
                      <a:pt x="1231158" y="1229992"/>
                      <a:pt x="1252189" y="1298343"/>
                      <a:pt x="1294251" y="1383637"/>
                    </a:cubicBezTo>
                    <a:cubicBezTo>
                      <a:pt x="1315282" y="1428036"/>
                      <a:pt x="1333393" y="1466301"/>
                      <a:pt x="1348582" y="1498432"/>
                    </a:cubicBezTo>
                    <a:cubicBezTo>
                      <a:pt x="1363771" y="1530563"/>
                      <a:pt x="1371366" y="1558313"/>
                      <a:pt x="1371366" y="1581680"/>
                    </a:cubicBezTo>
                    <a:cubicBezTo>
                      <a:pt x="1371366" y="1599207"/>
                      <a:pt x="1365816" y="1615564"/>
                      <a:pt x="1354716" y="1630753"/>
                    </a:cubicBezTo>
                    <a:cubicBezTo>
                      <a:pt x="1343616" y="1645942"/>
                      <a:pt x="1329887" y="1659087"/>
                      <a:pt x="1313530" y="1670187"/>
                    </a:cubicBezTo>
                    <a:cubicBezTo>
                      <a:pt x="1297172" y="1681287"/>
                      <a:pt x="1279062" y="1690342"/>
                      <a:pt x="1259199" y="1697352"/>
                    </a:cubicBezTo>
                    <a:cubicBezTo>
                      <a:pt x="1239336" y="1704362"/>
                      <a:pt x="1220642" y="1707867"/>
                      <a:pt x="1203116" y="1707867"/>
                    </a:cubicBezTo>
                    <a:cubicBezTo>
                      <a:pt x="1171569" y="1707867"/>
                      <a:pt x="1137686" y="1700857"/>
                      <a:pt x="1101465" y="1686836"/>
                    </a:cubicBezTo>
                    <a:lnTo>
                      <a:pt x="1152291" y="1939211"/>
                    </a:lnTo>
                    <a:cubicBezTo>
                      <a:pt x="1182669" y="1940379"/>
                      <a:pt x="1211295" y="1939211"/>
                      <a:pt x="1238168" y="1935705"/>
                    </a:cubicBezTo>
                    <a:cubicBezTo>
                      <a:pt x="1265041" y="1932200"/>
                      <a:pt x="1290162" y="1928111"/>
                      <a:pt x="1313530" y="1923437"/>
                    </a:cubicBezTo>
                    <a:cubicBezTo>
                      <a:pt x="1332224" y="1919932"/>
                      <a:pt x="1355300" y="1911169"/>
                      <a:pt x="1382757" y="1897149"/>
                    </a:cubicBezTo>
                    <a:cubicBezTo>
                      <a:pt x="1410215" y="1883128"/>
                      <a:pt x="1437964" y="1865601"/>
                      <a:pt x="1466006" y="1844570"/>
                    </a:cubicBezTo>
                    <a:cubicBezTo>
                      <a:pt x="1494047" y="1823539"/>
                      <a:pt x="1519752" y="1799003"/>
                      <a:pt x="1543120" y="1770961"/>
                    </a:cubicBezTo>
                    <a:cubicBezTo>
                      <a:pt x="1566488" y="1742920"/>
                      <a:pt x="1584598" y="1712541"/>
                      <a:pt x="1597451" y="1679826"/>
                    </a:cubicBezTo>
                    <a:cubicBezTo>
                      <a:pt x="1630166" y="1690342"/>
                      <a:pt x="1666094" y="1704362"/>
                      <a:pt x="1705236" y="1721888"/>
                    </a:cubicBezTo>
                    <a:cubicBezTo>
                      <a:pt x="1744377" y="1739415"/>
                      <a:pt x="1787316" y="1759861"/>
                      <a:pt x="1834052" y="1783229"/>
                    </a:cubicBezTo>
                    <a:lnTo>
                      <a:pt x="1834052" y="1933953"/>
                    </a:lnTo>
                    <a:lnTo>
                      <a:pt x="2039106" y="1933953"/>
                    </a:lnTo>
                    <a:lnTo>
                      <a:pt x="2039106" y="998065"/>
                    </a:lnTo>
                    <a:lnTo>
                      <a:pt x="2100904" y="998065"/>
                    </a:lnTo>
                    <a:lnTo>
                      <a:pt x="2133746" y="998065"/>
                    </a:lnTo>
                    <a:lnTo>
                      <a:pt x="2195545" y="998065"/>
                    </a:lnTo>
                    <a:lnTo>
                      <a:pt x="2195545" y="1933953"/>
                    </a:lnTo>
                    <a:lnTo>
                      <a:pt x="2400599" y="1933953"/>
                    </a:lnTo>
                    <a:lnTo>
                      <a:pt x="2400599" y="998065"/>
                    </a:lnTo>
                    <a:lnTo>
                      <a:pt x="2496992" y="998065"/>
                    </a:lnTo>
                    <a:lnTo>
                      <a:pt x="2496992" y="843836"/>
                    </a:lnTo>
                    <a:lnTo>
                      <a:pt x="2133746" y="843836"/>
                    </a:lnTo>
                    <a:lnTo>
                      <a:pt x="2100904" y="843836"/>
                    </a:lnTo>
                    <a:lnTo>
                      <a:pt x="1043082" y="843836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97AD4BF-DA40-4B4C-8C77-A08403C3DD62}"/>
                  </a:ext>
                </a:extLst>
              </p:cNvPr>
              <p:cNvSpPr/>
              <p:nvPr/>
            </p:nvSpPr>
            <p:spPr>
              <a:xfrm>
                <a:off x="5300648" y="9299808"/>
                <a:ext cx="397840" cy="580110"/>
              </a:xfrm>
              <a:custGeom>
                <a:avLst/>
                <a:gdLst/>
                <a:ahLst/>
                <a:cxnLst/>
                <a:rect l="l" t="t" r="r" b="b"/>
                <a:pathLst>
                  <a:path w="397840" h="580110">
                    <a:moveTo>
                      <a:pt x="52797" y="0"/>
                    </a:moveTo>
                    <a:lnTo>
                      <a:pt x="397840" y="0"/>
                    </a:lnTo>
                    <a:lnTo>
                      <a:pt x="397840" y="580110"/>
                    </a:lnTo>
                    <a:cubicBezTo>
                      <a:pt x="360287" y="563753"/>
                      <a:pt x="320967" y="549148"/>
                      <a:pt x="279882" y="536295"/>
                    </a:cubicBezTo>
                    <a:cubicBezTo>
                      <a:pt x="238796" y="523443"/>
                      <a:pt x="196546" y="512343"/>
                      <a:pt x="153133" y="502996"/>
                    </a:cubicBezTo>
                    <a:cubicBezTo>
                      <a:pt x="135516" y="459765"/>
                      <a:pt x="104991" y="404850"/>
                      <a:pt x="61560" y="338252"/>
                    </a:cubicBezTo>
                    <a:lnTo>
                      <a:pt x="10515" y="248869"/>
                    </a:lnTo>
                    <a:cubicBezTo>
                      <a:pt x="3505" y="234848"/>
                      <a:pt x="0" y="216738"/>
                      <a:pt x="0" y="194538"/>
                    </a:cubicBezTo>
                    <a:cubicBezTo>
                      <a:pt x="0" y="145465"/>
                      <a:pt x="17599" y="80619"/>
                      <a:pt x="52797" y="0"/>
                    </a:cubicBez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E3930F5-89A8-4095-A373-640AB12EDA91}"/>
                  </a:ext>
                </a:extLst>
              </p:cNvPr>
              <p:cNvSpPr/>
              <p:nvPr/>
            </p:nvSpPr>
            <p:spPr>
              <a:xfrm>
                <a:off x="6747915" y="9560946"/>
                <a:ext cx="318973" cy="369799"/>
              </a:xfrm>
              <a:custGeom>
                <a:avLst/>
                <a:gdLst/>
                <a:ahLst/>
                <a:cxnLst/>
                <a:rect l="l" t="t" r="r" b="b"/>
                <a:pathLst>
                  <a:path w="318973" h="369799">
                    <a:moveTo>
                      <a:pt x="318973" y="0"/>
                    </a:moveTo>
                    <a:lnTo>
                      <a:pt x="318973" y="369799"/>
                    </a:lnTo>
                    <a:lnTo>
                      <a:pt x="0" y="157734"/>
                    </a:lnTo>
                    <a:lnTo>
                      <a:pt x="318973" y="0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81B9B2-9108-4053-B93B-EC323FCE534E}"/>
                  </a:ext>
                </a:extLst>
              </p:cNvPr>
              <p:cNvSpPr/>
              <p:nvPr/>
            </p:nvSpPr>
            <p:spPr>
              <a:xfrm>
                <a:off x="8119514" y="9560946"/>
                <a:ext cx="322478" cy="369799"/>
              </a:xfrm>
              <a:custGeom>
                <a:avLst/>
                <a:gdLst/>
                <a:ahLst/>
                <a:cxnLst/>
                <a:rect l="l" t="t" r="r" b="b"/>
                <a:pathLst>
                  <a:path w="322478" h="369799">
                    <a:moveTo>
                      <a:pt x="322478" y="0"/>
                    </a:moveTo>
                    <a:lnTo>
                      <a:pt x="322478" y="369799"/>
                    </a:lnTo>
                    <a:lnTo>
                      <a:pt x="0" y="157734"/>
                    </a:lnTo>
                    <a:lnTo>
                      <a:pt x="322478" y="0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684D4AF5-8F28-423E-A752-32BD8FE9F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A6DB8D-2402-4EB9-BFC8-44C8E54395DA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3B09C8-EE8F-4073-B201-D6BCFE36D44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36EE67-173F-4630-95CA-1124526B1A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E94263CA-D36F-4F1D-BBF3-02DE4C007BEF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08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DF0B1C-A028-4F18-AA88-F48087A65D71}"/>
              </a:ext>
            </a:extLst>
          </p:cNvPr>
          <p:cNvGrpSpPr/>
          <p:nvPr userDrawn="1"/>
        </p:nvGrpSpPr>
        <p:grpSpPr>
          <a:xfrm>
            <a:off x="1989168" y="2569824"/>
            <a:ext cx="4030254" cy="1087776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F271C1F-D840-4AF3-AEE8-F9DF1326D307}"/>
                </a:ext>
              </a:extLst>
            </p:cNvPr>
            <p:cNvSpPr/>
            <p:nvPr/>
          </p:nvSpPr>
          <p:spPr>
            <a:xfrm>
              <a:off x="4800600" y="3083807"/>
              <a:ext cx="25908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28EA2F-55F5-4F32-A28A-24CD907B7883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280751" y="469451"/>
                  </a:moveTo>
                  <a:cubicBezTo>
                    <a:pt x="1274959" y="469451"/>
                    <a:pt x="1269625" y="470518"/>
                    <a:pt x="1264748" y="472651"/>
                  </a:cubicBezTo>
                  <a:cubicBezTo>
                    <a:pt x="1259872" y="474785"/>
                    <a:pt x="1255605" y="477757"/>
                    <a:pt x="1251947" y="481567"/>
                  </a:cubicBezTo>
                  <a:cubicBezTo>
                    <a:pt x="1248289" y="485377"/>
                    <a:pt x="1245394" y="489720"/>
                    <a:pt x="1243260" y="494597"/>
                  </a:cubicBezTo>
                  <a:cubicBezTo>
                    <a:pt x="1241126" y="499474"/>
                    <a:pt x="1240060" y="504655"/>
                    <a:pt x="1240060" y="510142"/>
                  </a:cubicBezTo>
                  <a:cubicBezTo>
                    <a:pt x="1240060" y="521724"/>
                    <a:pt x="1243946" y="531401"/>
                    <a:pt x="1251718" y="539174"/>
                  </a:cubicBezTo>
                  <a:cubicBezTo>
                    <a:pt x="1259491" y="546946"/>
                    <a:pt x="1269168" y="550832"/>
                    <a:pt x="1280751" y="550832"/>
                  </a:cubicBezTo>
                  <a:cubicBezTo>
                    <a:pt x="1292028" y="550832"/>
                    <a:pt x="1301553" y="546946"/>
                    <a:pt x="1309326" y="539174"/>
                  </a:cubicBezTo>
                  <a:cubicBezTo>
                    <a:pt x="1317098" y="531401"/>
                    <a:pt x="1320984" y="521724"/>
                    <a:pt x="1320984" y="510142"/>
                  </a:cubicBezTo>
                  <a:cubicBezTo>
                    <a:pt x="1320984" y="504655"/>
                    <a:pt x="1319917" y="499474"/>
                    <a:pt x="1317784" y="494597"/>
                  </a:cubicBezTo>
                  <a:cubicBezTo>
                    <a:pt x="1315650" y="489720"/>
                    <a:pt x="1312755" y="485377"/>
                    <a:pt x="1309097" y="481567"/>
                  </a:cubicBezTo>
                  <a:cubicBezTo>
                    <a:pt x="1305439" y="477757"/>
                    <a:pt x="1301172" y="474785"/>
                    <a:pt x="1296295" y="472651"/>
                  </a:cubicBezTo>
                  <a:cubicBezTo>
                    <a:pt x="1291418" y="470518"/>
                    <a:pt x="1286237" y="469451"/>
                    <a:pt x="1280751" y="469451"/>
                  </a:cubicBezTo>
                  <a:close/>
                  <a:moveTo>
                    <a:pt x="798252" y="375268"/>
                  </a:moveTo>
                  <a:cubicBezTo>
                    <a:pt x="802824" y="375268"/>
                    <a:pt x="807777" y="376715"/>
                    <a:pt x="813111" y="379611"/>
                  </a:cubicBezTo>
                  <a:cubicBezTo>
                    <a:pt x="818445" y="382507"/>
                    <a:pt x="823551" y="386240"/>
                    <a:pt x="828427" y="390812"/>
                  </a:cubicBezTo>
                  <a:cubicBezTo>
                    <a:pt x="833304" y="395384"/>
                    <a:pt x="837343" y="400414"/>
                    <a:pt x="840543" y="405900"/>
                  </a:cubicBezTo>
                  <a:cubicBezTo>
                    <a:pt x="843743" y="411386"/>
                    <a:pt x="845344" y="416720"/>
                    <a:pt x="845344" y="421902"/>
                  </a:cubicBezTo>
                  <a:cubicBezTo>
                    <a:pt x="845344" y="427693"/>
                    <a:pt x="843134" y="433103"/>
                    <a:pt x="838714" y="438133"/>
                  </a:cubicBezTo>
                  <a:cubicBezTo>
                    <a:pt x="834295" y="443162"/>
                    <a:pt x="828427" y="447658"/>
                    <a:pt x="821112" y="451620"/>
                  </a:cubicBezTo>
                  <a:cubicBezTo>
                    <a:pt x="813797" y="455582"/>
                    <a:pt x="805339" y="458935"/>
                    <a:pt x="795738" y="461678"/>
                  </a:cubicBezTo>
                  <a:cubicBezTo>
                    <a:pt x="786136" y="464422"/>
                    <a:pt x="776154" y="466403"/>
                    <a:pt x="765791" y="467622"/>
                  </a:cubicBezTo>
                  <a:lnTo>
                    <a:pt x="766248" y="382126"/>
                  </a:lnTo>
                  <a:cubicBezTo>
                    <a:pt x="780878" y="377554"/>
                    <a:pt x="791547" y="375268"/>
                    <a:pt x="798252" y="375268"/>
                  </a:cubicBezTo>
                  <a:close/>
                  <a:moveTo>
                    <a:pt x="644404" y="353322"/>
                  </a:moveTo>
                  <a:cubicBezTo>
                    <a:pt x="648367" y="353322"/>
                    <a:pt x="652939" y="354541"/>
                    <a:pt x="658120" y="356980"/>
                  </a:cubicBezTo>
                  <a:cubicBezTo>
                    <a:pt x="663302" y="359418"/>
                    <a:pt x="668255" y="362542"/>
                    <a:pt x="672979" y="366352"/>
                  </a:cubicBezTo>
                  <a:cubicBezTo>
                    <a:pt x="677704" y="370162"/>
                    <a:pt x="681666" y="374429"/>
                    <a:pt x="684867" y="379154"/>
                  </a:cubicBezTo>
                  <a:cubicBezTo>
                    <a:pt x="688067" y="383878"/>
                    <a:pt x="689667" y="388374"/>
                    <a:pt x="689667" y="392641"/>
                  </a:cubicBezTo>
                  <a:cubicBezTo>
                    <a:pt x="689667" y="401480"/>
                    <a:pt x="683419" y="408948"/>
                    <a:pt x="670922" y="415044"/>
                  </a:cubicBezTo>
                  <a:cubicBezTo>
                    <a:pt x="658425" y="421140"/>
                    <a:pt x="642423" y="425864"/>
                    <a:pt x="622916" y="429217"/>
                  </a:cubicBezTo>
                  <a:lnTo>
                    <a:pt x="622916" y="356980"/>
                  </a:lnTo>
                  <a:cubicBezTo>
                    <a:pt x="627793" y="355760"/>
                    <a:pt x="631984" y="354846"/>
                    <a:pt x="635489" y="354236"/>
                  </a:cubicBezTo>
                  <a:cubicBezTo>
                    <a:pt x="638994" y="353627"/>
                    <a:pt x="641966" y="353322"/>
                    <a:pt x="644404" y="353322"/>
                  </a:cubicBezTo>
                  <a:close/>
                  <a:moveTo>
                    <a:pt x="1376763" y="344635"/>
                  </a:moveTo>
                  <a:lnTo>
                    <a:pt x="1376763" y="441104"/>
                  </a:lnTo>
                  <a:lnTo>
                    <a:pt x="1292638" y="385783"/>
                  </a:lnTo>
                  <a:close/>
                  <a:moveTo>
                    <a:pt x="2364314" y="281542"/>
                  </a:moveTo>
                  <a:cubicBezTo>
                    <a:pt x="2355475" y="281542"/>
                    <a:pt x="2346636" y="283066"/>
                    <a:pt x="2337797" y="286114"/>
                  </a:cubicBezTo>
                  <a:cubicBezTo>
                    <a:pt x="2328958" y="289162"/>
                    <a:pt x="2320804" y="293962"/>
                    <a:pt x="2313337" y="300515"/>
                  </a:cubicBezTo>
                  <a:cubicBezTo>
                    <a:pt x="2305869" y="307069"/>
                    <a:pt x="2299468" y="315603"/>
                    <a:pt x="2294134" y="326119"/>
                  </a:cubicBezTo>
                  <a:cubicBezTo>
                    <a:pt x="2288800" y="336634"/>
                    <a:pt x="2285371" y="349207"/>
                    <a:pt x="2283847" y="363838"/>
                  </a:cubicBezTo>
                  <a:cubicBezTo>
                    <a:pt x="2284457" y="380297"/>
                    <a:pt x="2289410" y="392032"/>
                    <a:pt x="2298706" y="399042"/>
                  </a:cubicBezTo>
                  <a:cubicBezTo>
                    <a:pt x="2308003" y="406052"/>
                    <a:pt x="2318899" y="409558"/>
                    <a:pt x="2331396" y="409558"/>
                  </a:cubicBezTo>
                  <a:cubicBezTo>
                    <a:pt x="2345112" y="409558"/>
                    <a:pt x="2356390" y="406052"/>
                    <a:pt x="2365229" y="399042"/>
                  </a:cubicBezTo>
                  <a:cubicBezTo>
                    <a:pt x="2374068" y="392032"/>
                    <a:pt x="2378488" y="383345"/>
                    <a:pt x="2378488" y="372982"/>
                  </a:cubicBezTo>
                  <a:cubicBezTo>
                    <a:pt x="2378488" y="366886"/>
                    <a:pt x="2376659" y="361094"/>
                    <a:pt x="2373001" y="355608"/>
                  </a:cubicBezTo>
                  <a:cubicBezTo>
                    <a:pt x="2369344" y="350122"/>
                    <a:pt x="2363857" y="345702"/>
                    <a:pt x="2356542" y="342349"/>
                  </a:cubicBezTo>
                  <a:cubicBezTo>
                    <a:pt x="2359590" y="339911"/>
                    <a:pt x="2363552" y="338692"/>
                    <a:pt x="2368429" y="338692"/>
                  </a:cubicBezTo>
                  <a:cubicBezTo>
                    <a:pt x="2370258" y="338692"/>
                    <a:pt x="2372468" y="339606"/>
                    <a:pt x="2375059" y="341435"/>
                  </a:cubicBezTo>
                  <a:cubicBezTo>
                    <a:pt x="2377649" y="343264"/>
                    <a:pt x="2380164" y="346007"/>
                    <a:pt x="2382602" y="349664"/>
                  </a:cubicBezTo>
                  <a:cubicBezTo>
                    <a:pt x="2385041" y="353322"/>
                    <a:pt x="2387098" y="357818"/>
                    <a:pt x="2388775" y="363152"/>
                  </a:cubicBezTo>
                  <a:cubicBezTo>
                    <a:pt x="2390451" y="368486"/>
                    <a:pt x="2391289" y="374506"/>
                    <a:pt x="2391289" y="381211"/>
                  </a:cubicBezTo>
                  <a:cubicBezTo>
                    <a:pt x="2391289" y="389441"/>
                    <a:pt x="2389841" y="398737"/>
                    <a:pt x="2386946" y="409100"/>
                  </a:cubicBezTo>
                  <a:cubicBezTo>
                    <a:pt x="2384050" y="419464"/>
                    <a:pt x="2379859" y="429217"/>
                    <a:pt x="2374373" y="438361"/>
                  </a:cubicBezTo>
                  <a:cubicBezTo>
                    <a:pt x="2368886" y="447505"/>
                    <a:pt x="2362257" y="455278"/>
                    <a:pt x="2354485" y="461678"/>
                  </a:cubicBezTo>
                  <a:cubicBezTo>
                    <a:pt x="2346712" y="468079"/>
                    <a:pt x="2338102" y="471432"/>
                    <a:pt x="2328653" y="471737"/>
                  </a:cubicBezTo>
                  <a:cubicBezTo>
                    <a:pt x="2316461" y="471737"/>
                    <a:pt x="2303659" y="465946"/>
                    <a:pt x="2290248" y="454363"/>
                  </a:cubicBezTo>
                  <a:cubicBezTo>
                    <a:pt x="2276837" y="442781"/>
                    <a:pt x="2262359" y="424036"/>
                    <a:pt x="2246814" y="398128"/>
                  </a:cubicBezTo>
                  <a:lnTo>
                    <a:pt x="2225783" y="358351"/>
                  </a:lnTo>
                  <a:lnTo>
                    <a:pt x="2172748" y="410015"/>
                  </a:lnTo>
                  <a:cubicBezTo>
                    <a:pt x="2219077" y="484691"/>
                    <a:pt x="2272417" y="522029"/>
                    <a:pt x="2332768" y="522029"/>
                  </a:cubicBezTo>
                  <a:cubicBezTo>
                    <a:pt x="2368429" y="522029"/>
                    <a:pt x="2397690" y="507094"/>
                    <a:pt x="2420550" y="477223"/>
                  </a:cubicBezTo>
                  <a:cubicBezTo>
                    <a:pt x="2438228" y="455278"/>
                    <a:pt x="2447068" y="425102"/>
                    <a:pt x="2447068" y="386698"/>
                  </a:cubicBezTo>
                  <a:cubicBezTo>
                    <a:pt x="2447068" y="316594"/>
                    <a:pt x="2419483" y="281542"/>
                    <a:pt x="2364314" y="281542"/>
                  </a:cubicBezTo>
                  <a:close/>
                  <a:moveTo>
                    <a:pt x="1097489" y="281542"/>
                  </a:moveTo>
                  <a:cubicBezTo>
                    <a:pt x="1088650" y="281542"/>
                    <a:pt x="1079811" y="283066"/>
                    <a:pt x="1070972" y="286114"/>
                  </a:cubicBezTo>
                  <a:cubicBezTo>
                    <a:pt x="1062133" y="289162"/>
                    <a:pt x="1053979" y="293962"/>
                    <a:pt x="1046512" y="300515"/>
                  </a:cubicBezTo>
                  <a:cubicBezTo>
                    <a:pt x="1039044" y="307069"/>
                    <a:pt x="1032643" y="315603"/>
                    <a:pt x="1027309" y="326119"/>
                  </a:cubicBezTo>
                  <a:cubicBezTo>
                    <a:pt x="1021975" y="336634"/>
                    <a:pt x="1018546" y="349207"/>
                    <a:pt x="1017022" y="363838"/>
                  </a:cubicBezTo>
                  <a:cubicBezTo>
                    <a:pt x="1017632" y="380297"/>
                    <a:pt x="1022585" y="392032"/>
                    <a:pt x="1031881" y="399042"/>
                  </a:cubicBezTo>
                  <a:cubicBezTo>
                    <a:pt x="1041178" y="406052"/>
                    <a:pt x="1052074" y="409558"/>
                    <a:pt x="1064571" y="409558"/>
                  </a:cubicBezTo>
                  <a:cubicBezTo>
                    <a:pt x="1078287" y="409558"/>
                    <a:pt x="1089565" y="406052"/>
                    <a:pt x="1098404" y="399042"/>
                  </a:cubicBezTo>
                  <a:cubicBezTo>
                    <a:pt x="1107243" y="392032"/>
                    <a:pt x="1111663" y="383345"/>
                    <a:pt x="1111663" y="372982"/>
                  </a:cubicBezTo>
                  <a:cubicBezTo>
                    <a:pt x="1111663" y="366886"/>
                    <a:pt x="1109834" y="361094"/>
                    <a:pt x="1106176" y="355608"/>
                  </a:cubicBezTo>
                  <a:cubicBezTo>
                    <a:pt x="1102519" y="350122"/>
                    <a:pt x="1097032" y="345702"/>
                    <a:pt x="1089717" y="342349"/>
                  </a:cubicBezTo>
                  <a:cubicBezTo>
                    <a:pt x="1092765" y="339911"/>
                    <a:pt x="1096728" y="338692"/>
                    <a:pt x="1101604" y="338692"/>
                  </a:cubicBezTo>
                  <a:cubicBezTo>
                    <a:pt x="1103433" y="338692"/>
                    <a:pt x="1105643" y="339606"/>
                    <a:pt x="1108234" y="341435"/>
                  </a:cubicBezTo>
                  <a:cubicBezTo>
                    <a:pt x="1110825" y="343264"/>
                    <a:pt x="1113339" y="346007"/>
                    <a:pt x="1115778" y="349664"/>
                  </a:cubicBezTo>
                  <a:cubicBezTo>
                    <a:pt x="1118216" y="353322"/>
                    <a:pt x="1120273" y="357818"/>
                    <a:pt x="1121950" y="363152"/>
                  </a:cubicBezTo>
                  <a:cubicBezTo>
                    <a:pt x="1123626" y="368486"/>
                    <a:pt x="1124464" y="374506"/>
                    <a:pt x="1124464" y="381211"/>
                  </a:cubicBezTo>
                  <a:cubicBezTo>
                    <a:pt x="1124464" y="389441"/>
                    <a:pt x="1123017" y="398737"/>
                    <a:pt x="1120121" y="409100"/>
                  </a:cubicBezTo>
                  <a:cubicBezTo>
                    <a:pt x="1117225" y="419464"/>
                    <a:pt x="1113034" y="429217"/>
                    <a:pt x="1107548" y="438361"/>
                  </a:cubicBezTo>
                  <a:cubicBezTo>
                    <a:pt x="1102062" y="447505"/>
                    <a:pt x="1095432" y="455278"/>
                    <a:pt x="1087660" y="461678"/>
                  </a:cubicBezTo>
                  <a:cubicBezTo>
                    <a:pt x="1079887" y="468079"/>
                    <a:pt x="1071277" y="471432"/>
                    <a:pt x="1061828" y="471737"/>
                  </a:cubicBezTo>
                  <a:cubicBezTo>
                    <a:pt x="1049636" y="471737"/>
                    <a:pt x="1036834" y="465946"/>
                    <a:pt x="1023423" y="454363"/>
                  </a:cubicBezTo>
                  <a:cubicBezTo>
                    <a:pt x="1010012" y="442781"/>
                    <a:pt x="995534" y="424036"/>
                    <a:pt x="979989" y="398128"/>
                  </a:cubicBezTo>
                  <a:lnTo>
                    <a:pt x="958958" y="358351"/>
                  </a:lnTo>
                  <a:lnTo>
                    <a:pt x="905923" y="410015"/>
                  </a:lnTo>
                  <a:cubicBezTo>
                    <a:pt x="952252" y="484691"/>
                    <a:pt x="1005592" y="522029"/>
                    <a:pt x="1065943" y="522029"/>
                  </a:cubicBezTo>
                  <a:cubicBezTo>
                    <a:pt x="1101604" y="522029"/>
                    <a:pt x="1130865" y="507094"/>
                    <a:pt x="1153725" y="477223"/>
                  </a:cubicBezTo>
                  <a:cubicBezTo>
                    <a:pt x="1171404" y="455278"/>
                    <a:pt x="1180243" y="425102"/>
                    <a:pt x="1180243" y="386698"/>
                  </a:cubicBezTo>
                  <a:cubicBezTo>
                    <a:pt x="1180243" y="316594"/>
                    <a:pt x="1152658" y="281542"/>
                    <a:pt x="1097489" y="281542"/>
                  </a:cubicBezTo>
                  <a:close/>
                  <a:moveTo>
                    <a:pt x="622916" y="276512"/>
                  </a:moveTo>
                  <a:lnTo>
                    <a:pt x="687610" y="276512"/>
                  </a:lnTo>
                  <a:lnTo>
                    <a:pt x="702469" y="276512"/>
                  </a:lnTo>
                  <a:lnTo>
                    <a:pt x="712299" y="276512"/>
                  </a:lnTo>
                  <a:lnTo>
                    <a:pt x="712299" y="344907"/>
                  </a:lnTo>
                  <a:lnTo>
                    <a:pt x="705898" y="338006"/>
                  </a:lnTo>
                  <a:cubicBezTo>
                    <a:pt x="698430" y="331453"/>
                    <a:pt x="690277" y="326500"/>
                    <a:pt x="681438" y="323147"/>
                  </a:cubicBezTo>
                  <a:cubicBezTo>
                    <a:pt x="672598" y="319794"/>
                    <a:pt x="664216" y="318118"/>
                    <a:pt x="656292" y="318118"/>
                  </a:cubicBezTo>
                  <a:cubicBezTo>
                    <a:pt x="646538" y="318118"/>
                    <a:pt x="635413" y="319794"/>
                    <a:pt x="622916" y="323147"/>
                  </a:cubicBezTo>
                  <a:close/>
                  <a:moveTo>
                    <a:pt x="2086946" y="236279"/>
                  </a:moveTo>
                  <a:lnTo>
                    <a:pt x="2086946" y="286571"/>
                  </a:lnTo>
                  <a:cubicBezTo>
                    <a:pt x="2074450" y="278341"/>
                    <a:pt x="2061267" y="272245"/>
                    <a:pt x="2047399" y="268283"/>
                  </a:cubicBezTo>
                  <a:cubicBezTo>
                    <a:pt x="2033530" y="264320"/>
                    <a:pt x="2019281" y="262339"/>
                    <a:pt x="2004651" y="262339"/>
                  </a:cubicBezTo>
                  <a:cubicBezTo>
                    <a:pt x="1990934" y="262339"/>
                    <a:pt x="1979352" y="264244"/>
                    <a:pt x="1969903" y="268054"/>
                  </a:cubicBezTo>
                  <a:cubicBezTo>
                    <a:pt x="1960455" y="271864"/>
                    <a:pt x="1952606" y="277884"/>
                    <a:pt x="1946358" y="286114"/>
                  </a:cubicBezTo>
                  <a:cubicBezTo>
                    <a:pt x="1940109" y="294343"/>
                    <a:pt x="1935309" y="304935"/>
                    <a:pt x="1931956" y="317889"/>
                  </a:cubicBezTo>
                  <a:cubicBezTo>
                    <a:pt x="1928603" y="330843"/>
                    <a:pt x="1926317" y="346312"/>
                    <a:pt x="1925098" y="364295"/>
                  </a:cubicBezTo>
                  <a:lnTo>
                    <a:pt x="1925098" y="372982"/>
                  </a:lnTo>
                  <a:cubicBezTo>
                    <a:pt x="1925098" y="379382"/>
                    <a:pt x="1926317" y="385250"/>
                    <a:pt x="1928755" y="390584"/>
                  </a:cubicBezTo>
                  <a:cubicBezTo>
                    <a:pt x="1931194" y="395918"/>
                    <a:pt x="1934470" y="400414"/>
                    <a:pt x="1938585" y="404071"/>
                  </a:cubicBezTo>
                  <a:cubicBezTo>
                    <a:pt x="1942700" y="407729"/>
                    <a:pt x="1947424" y="410624"/>
                    <a:pt x="1952758" y="412758"/>
                  </a:cubicBezTo>
                  <a:cubicBezTo>
                    <a:pt x="1958092" y="414892"/>
                    <a:pt x="1963655" y="415958"/>
                    <a:pt x="1969446" y="415958"/>
                  </a:cubicBezTo>
                  <a:cubicBezTo>
                    <a:pt x="1975542" y="415958"/>
                    <a:pt x="1981257" y="414892"/>
                    <a:pt x="1986591" y="412758"/>
                  </a:cubicBezTo>
                  <a:cubicBezTo>
                    <a:pt x="1991925" y="410624"/>
                    <a:pt x="1996650" y="407729"/>
                    <a:pt x="2000764" y="404071"/>
                  </a:cubicBezTo>
                  <a:cubicBezTo>
                    <a:pt x="2004879" y="400414"/>
                    <a:pt x="2008080" y="396070"/>
                    <a:pt x="2010365" y="391041"/>
                  </a:cubicBezTo>
                  <a:cubicBezTo>
                    <a:pt x="2012651" y="386012"/>
                    <a:pt x="2013795" y="380602"/>
                    <a:pt x="2013795" y="374810"/>
                  </a:cubicBezTo>
                  <a:cubicBezTo>
                    <a:pt x="2013795" y="360485"/>
                    <a:pt x="2007089" y="348902"/>
                    <a:pt x="1993678" y="340063"/>
                  </a:cubicBezTo>
                  <a:cubicBezTo>
                    <a:pt x="2000383" y="323299"/>
                    <a:pt x="2013642" y="314917"/>
                    <a:pt x="2033454" y="314917"/>
                  </a:cubicBezTo>
                  <a:cubicBezTo>
                    <a:pt x="2050523" y="314917"/>
                    <a:pt x="2068354" y="322080"/>
                    <a:pt x="2086946" y="336406"/>
                  </a:cubicBezTo>
                  <a:lnTo>
                    <a:pt x="2086946" y="520657"/>
                  </a:lnTo>
                  <a:lnTo>
                    <a:pt x="2140439" y="520657"/>
                  </a:lnTo>
                  <a:lnTo>
                    <a:pt x="2140439" y="276512"/>
                  </a:lnTo>
                  <a:lnTo>
                    <a:pt x="2154460" y="276512"/>
                  </a:lnTo>
                  <a:lnTo>
                    <a:pt x="2165128" y="276512"/>
                  </a:lnTo>
                  <a:lnTo>
                    <a:pt x="2465356" y="276512"/>
                  </a:lnTo>
                  <a:lnTo>
                    <a:pt x="2465356" y="236279"/>
                  </a:lnTo>
                  <a:lnTo>
                    <a:pt x="2165128" y="236279"/>
                  </a:lnTo>
                  <a:lnTo>
                    <a:pt x="2154460" y="236279"/>
                  </a:lnTo>
                  <a:close/>
                  <a:moveTo>
                    <a:pt x="322688" y="135238"/>
                  </a:moveTo>
                  <a:lnTo>
                    <a:pt x="278797" y="170899"/>
                  </a:lnTo>
                  <a:cubicBezTo>
                    <a:pt x="283978" y="184310"/>
                    <a:pt x="292513" y="195055"/>
                    <a:pt x="304400" y="203132"/>
                  </a:cubicBezTo>
                  <a:cubicBezTo>
                    <a:pt x="316287" y="211209"/>
                    <a:pt x="330460" y="215248"/>
                    <a:pt x="346920" y="215248"/>
                  </a:cubicBezTo>
                  <a:cubicBezTo>
                    <a:pt x="348444" y="215248"/>
                    <a:pt x="352101" y="214790"/>
                    <a:pt x="357892" y="213876"/>
                  </a:cubicBezTo>
                  <a:cubicBezTo>
                    <a:pt x="363684" y="212962"/>
                    <a:pt x="369703" y="212047"/>
                    <a:pt x="375952" y="211133"/>
                  </a:cubicBezTo>
                  <a:cubicBezTo>
                    <a:pt x="382200" y="210218"/>
                    <a:pt x="387991" y="209304"/>
                    <a:pt x="393325" y="208390"/>
                  </a:cubicBezTo>
                  <a:cubicBezTo>
                    <a:pt x="398659" y="207475"/>
                    <a:pt x="401631" y="207018"/>
                    <a:pt x="402241" y="207018"/>
                  </a:cubicBezTo>
                  <a:cubicBezTo>
                    <a:pt x="405898" y="207018"/>
                    <a:pt x="408946" y="208237"/>
                    <a:pt x="411385" y="210676"/>
                  </a:cubicBezTo>
                  <a:lnTo>
                    <a:pt x="411385" y="213876"/>
                  </a:lnTo>
                  <a:cubicBezTo>
                    <a:pt x="411385" y="222106"/>
                    <a:pt x="408642" y="229573"/>
                    <a:pt x="403155" y="236279"/>
                  </a:cubicBezTo>
                  <a:lnTo>
                    <a:pt x="239935" y="236279"/>
                  </a:lnTo>
                  <a:lnTo>
                    <a:pt x="239935" y="276512"/>
                  </a:lnTo>
                  <a:lnTo>
                    <a:pt x="394468" y="276512"/>
                  </a:lnTo>
                  <a:lnTo>
                    <a:pt x="394468" y="404071"/>
                  </a:lnTo>
                  <a:lnTo>
                    <a:pt x="468535" y="395842"/>
                  </a:lnTo>
                  <a:lnTo>
                    <a:pt x="468535" y="404071"/>
                  </a:lnTo>
                  <a:cubicBezTo>
                    <a:pt x="468535" y="415349"/>
                    <a:pt x="467620" y="424721"/>
                    <a:pt x="465792" y="432189"/>
                  </a:cubicBezTo>
                  <a:cubicBezTo>
                    <a:pt x="463963" y="439657"/>
                    <a:pt x="461296" y="445600"/>
                    <a:pt x="457791" y="450020"/>
                  </a:cubicBezTo>
                  <a:cubicBezTo>
                    <a:pt x="454285" y="454439"/>
                    <a:pt x="449866" y="457640"/>
                    <a:pt x="444532" y="459621"/>
                  </a:cubicBezTo>
                  <a:cubicBezTo>
                    <a:pt x="439198" y="461602"/>
                    <a:pt x="433026" y="462745"/>
                    <a:pt x="426015" y="463050"/>
                  </a:cubicBezTo>
                  <a:cubicBezTo>
                    <a:pt x="414433" y="463050"/>
                    <a:pt x="402546" y="459926"/>
                    <a:pt x="390354" y="453677"/>
                  </a:cubicBezTo>
                  <a:cubicBezTo>
                    <a:pt x="378162" y="447429"/>
                    <a:pt x="366274" y="438895"/>
                    <a:pt x="354692" y="428074"/>
                  </a:cubicBezTo>
                  <a:cubicBezTo>
                    <a:pt x="343110" y="417254"/>
                    <a:pt x="332137" y="404757"/>
                    <a:pt x="321774" y="390584"/>
                  </a:cubicBezTo>
                  <a:cubicBezTo>
                    <a:pt x="311410" y="376411"/>
                    <a:pt x="302114" y="361552"/>
                    <a:pt x="293884" y="346007"/>
                  </a:cubicBezTo>
                  <a:lnTo>
                    <a:pt x="258223" y="408186"/>
                  </a:lnTo>
                  <a:cubicBezTo>
                    <a:pt x="268891" y="425560"/>
                    <a:pt x="280702" y="441257"/>
                    <a:pt x="293656" y="455278"/>
                  </a:cubicBezTo>
                  <a:cubicBezTo>
                    <a:pt x="306610" y="469298"/>
                    <a:pt x="320478" y="481262"/>
                    <a:pt x="335261" y="491168"/>
                  </a:cubicBezTo>
                  <a:cubicBezTo>
                    <a:pt x="350044" y="501074"/>
                    <a:pt x="365436" y="508694"/>
                    <a:pt x="381438" y="514028"/>
                  </a:cubicBezTo>
                  <a:cubicBezTo>
                    <a:pt x="397440" y="519362"/>
                    <a:pt x="413671" y="522029"/>
                    <a:pt x="430130" y="522029"/>
                  </a:cubicBezTo>
                  <a:cubicBezTo>
                    <a:pt x="470668" y="522029"/>
                    <a:pt x="498100" y="507398"/>
                    <a:pt x="512426" y="478138"/>
                  </a:cubicBezTo>
                  <a:cubicBezTo>
                    <a:pt x="520656" y="458021"/>
                    <a:pt x="524770" y="424493"/>
                    <a:pt x="524770" y="377554"/>
                  </a:cubicBezTo>
                  <a:cubicBezTo>
                    <a:pt x="524770" y="371458"/>
                    <a:pt x="524694" y="365285"/>
                    <a:pt x="524542" y="359037"/>
                  </a:cubicBezTo>
                  <a:cubicBezTo>
                    <a:pt x="524389" y="352789"/>
                    <a:pt x="524161" y="346312"/>
                    <a:pt x="523856" y="339606"/>
                  </a:cubicBezTo>
                  <a:lnTo>
                    <a:pt x="454362" y="354694"/>
                  </a:lnTo>
                  <a:lnTo>
                    <a:pt x="454362" y="276512"/>
                  </a:lnTo>
                  <a:lnTo>
                    <a:pt x="544735" y="276512"/>
                  </a:lnTo>
                  <a:lnTo>
                    <a:pt x="549459" y="276512"/>
                  </a:lnTo>
                  <a:lnTo>
                    <a:pt x="569424" y="276512"/>
                  </a:lnTo>
                  <a:lnTo>
                    <a:pt x="569424" y="473566"/>
                  </a:lnTo>
                  <a:lnTo>
                    <a:pt x="622916" y="473566"/>
                  </a:lnTo>
                  <a:cubicBezTo>
                    <a:pt x="642728" y="470213"/>
                    <a:pt x="659492" y="466250"/>
                    <a:pt x="673208" y="461678"/>
                  </a:cubicBezTo>
                  <a:cubicBezTo>
                    <a:pt x="686924" y="457106"/>
                    <a:pt x="698125" y="451696"/>
                    <a:pt x="706812" y="445448"/>
                  </a:cubicBezTo>
                  <a:lnTo>
                    <a:pt x="712299" y="439234"/>
                  </a:lnTo>
                  <a:lnTo>
                    <a:pt x="712299" y="520657"/>
                  </a:lnTo>
                  <a:lnTo>
                    <a:pt x="765791" y="520657"/>
                  </a:lnTo>
                  <a:cubicBezTo>
                    <a:pt x="787737" y="517000"/>
                    <a:pt x="806177" y="512428"/>
                    <a:pt x="821112" y="506941"/>
                  </a:cubicBezTo>
                  <a:cubicBezTo>
                    <a:pt x="836047" y="501455"/>
                    <a:pt x="848239" y="494978"/>
                    <a:pt x="857688" y="487510"/>
                  </a:cubicBezTo>
                  <a:cubicBezTo>
                    <a:pt x="867137" y="480043"/>
                    <a:pt x="873919" y="471356"/>
                    <a:pt x="878034" y="461450"/>
                  </a:cubicBezTo>
                  <a:cubicBezTo>
                    <a:pt x="882148" y="451544"/>
                    <a:pt x="884206" y="440190"/>
                    <a:pt x="884206" y="427388"/>
                  </a:cubicBezTo>
                  <a:cubicBezTo>
                    <a:pt x="884206" y="411844"/>
                    <a:pt x="881844" y="398051"/>
                    <a:pt x="877119" y="386012"/>
                  </a:cubicBezTo>
                  <a:cubicBezTo>
                    <a:pt x="872395" y="373972"/>
                    <a:pt x="866375" y="363990"/>
                    <a:pt x="859060" y="356065"/>
                  </a:cubicBezTo>
                  <a:cubicBezTo>
                    <a:pt x="851745" y="348140"/>
                    <a:pt x="843667" y="342121"/>
                    <a:pt x="834828" y="338006"/>
                  </a:cubicBezTo>
                  <a:cubicBezTo>
                    <a:pt x="825989" y="333891"/>
                    <a:pt x="817455" y="331834"/>
                    <a:pt x="809225" y="331834"/>
                  </a:cubicBezTo>
                  <a:cubicBezTo>
                    <a:pt x="794899" y="331834"/>
                    <a:pt x="780421" y="335186"/>
                    <a:pt x="765791" y="341892"/>
                  </a:cubicBezTo>
                  <a:lnTo>
                    <a:pt x="765791" y="276512"/>
                  </a:lnTo>
                  <a:lnTo>
                    <a:pt x="887635" y="276512"/>
                  </a:lnTo>
                  <a:lnTo>
                    <a:pt x="902494" y="276512"/>
                  </a:lnTo>
                  <a:lnTo>
                    <a:pt x="1182910" y="276512"/>
                  </a:lnTo>
                  <a:lnTo>
                    <a:pt x="1198531" y="276512"/>
                  </a:lnTo>
                  <a:lnTo>
                    <a:pt x="1376763" y="276512"/>
                  </a:lnTo>
                  <a:lnTo>
                    <a:pt x="1202112" y="362923"/>
                  </a:lnTo>
                  <a:lnTo>
                    <a:pt x="1202112" y="400414"/>
                  </a:lnTo>
                  <a:lnTo>
                    <a:pt x="1376763" y="520657"/>
                  </a:lnTo>
                  <a:lnTo>
                    <a:pt x="1430255" y="520657"/>
                  </a:lnTo>
                  <a:lnTo>
                    <a:pt x="1430255" y="276512"/>
                  </a:lnTo>
                  <a:lnTo>
                    <a:pt x="1454944" y="276512"/>
                  </a:lnTo>
                  <a:lnTo>
                    <a:pt x="1454944" y="236279"/>
                  </a:lnTo>
                  <a:lnTo>
                    <a:pt x="1198531" y="236279"/>
                  </a:lnTo>
                  <a:lnTo>
                    <a:pt x="1182910" y="236279"/>
                  </a:lnTo>
                  <a:lnTo>
                    <a:pt x="902494" y="236279"/>
                  </a:lnTo>
                  <a:lnTo>
                    <a:pt x="887635" y="236279"/>
                  </a:lnTo>
                  <a:lnTo>
                    <a:pt x="702469" y="236279"/>
                  </a:lnTo>
                  <a:lnTo>
                    <a:pt x="687610" y="236279"/>
                  </a:lnTo>
                  <a:lnTo>
                    <a:pt x="549459" y="236279"/>
                  </a:lnTo>
                  <a:lnTo>
                    <a:pt x="544735" y="236279"/>
                  </a:lnTo>
                  <a:lnTo>
                    <a:pt x="452076" y="236279"/>
                  </a:lnTo>
                  <a:cubicBezTo>
                    <a:pt x="458476" y="220429"/>
                    <a:pt x="461677" y="206104"/>
                    <a:pt x="461677" y="193302"/>
                  </a:cubicBezTo>
                  <a:cubicBezTo>
                    <a:pt x="461677" y="188425"/>
                    <a:pt x="460305" y="183777"/>
                    <a:pt x="457562" y="179357"/>
                  </a:cubicBezTo>
                  <a:cubicBezTo>
                    <a:pt x="454819" y="174938"/>
                    <a:pt x="451161" y="171052"/>
                    <a:pt x="446589" y="167699"/>
                  </a:cubicBezTo>
                  <a:cubicBezTo>
                    <a:pt x="442017" y="164346"/>
                    <a:pt x="436683" y="161755"/>
                    <a:pt x="430587" y="159926"/>
                  </a:cubicBezTo>
                  <a:cubicBezTo>
                    <a:pt x="424491" y="158098"/>
                    <a:pt x="417938" y="157183"/>
                    <a:pt x="410928" y="157183"/>
                  </a:cubicBezTo>
                  <a:cubicBezTo>
                    <a:pt x="409404" y="157183"/>
                    <a:pt x="404832" y="157488"/>
                    <a:pt x="397212" y="158098"/>
                  </a:cubicBezTo>
                  <a:cubicBezTo>
                    <a:pt x="389592" y="158707"/>
                    <a:pt x="378771" y="159622"/>
                    <a:pt x="364750" y="160841"/>
                  </a:cubicBezTo>
                  <a:cubicBezTo>
                    <a:pt x="361093" y="161146"/>
                    <a:pt x="357892" y="161374"/>
                    <a:pt x="355149" y="161527"/>
                  </a:cubicBezTo>
                  <a:cubicBezTo>
                    <a:pt x="352406" y="161679"/>
                    <a:pt x="350120" y="161755"/>
                    <a:pt x="348291" y="161755"/>
                  </a:cubicBezTo>
                  <a:cubicBezTo>
                    <a:pt x="341281" y="161755"/>
                    <a:pt x="335490" y="158936"/>
                    <a:pt x="330918" y="153297"/>
                  </a:cubicBezTo>
                  <a:cubicBezTo>
                    <a:pt x="326346" y="147658"/>
                    <a:pt x="323602" y="141638"/>
                    <a:pt x="322688" y="135238"/>
                  </a:cubicBezTo>
                  <a:close/>
                  <a:moveTo>
                    <a:pt x="1855375" y="130208"/>
                  </a:moveTo>
                  <a:cubicBezTo>
                    <a:pt x="1852631" y="130208"/>
                    <a:pt x="1849964" y="130894"/>
                    <a:pt x="1847374" y="132266"/>
                  </a:cubicBezTo>
                  <a:cubicBezTo>
                    <a:pt x="1844783" y="133637"/>
                    <a:pt x="1842497" y="136152"/>
                    <a:pt x="1840516" y="139810"/>
                  </a:cubicBezTo>
                  <a:cubicBezTo>
                    <a:pt x="1838534" y="143467"/>
                    <a:pt x="1836934" y="148496"/>
                    <a:pt x="1835715" y="154897"/>
                  </a:cubicBezTo>
                  <a:cubicBezTo>
                    <a:pt x="1834496" y="161298"/>
                    <a:pt x="1833886" y="169680"/>
                    <a:pt x="1833886" y="180043"/>
                  </a:cubicBezTo>
                  <a:cubicBezTo>
                    <a:pt x="1833886" y="198331"/>
                    <a:pt x="1837849" y="217076"/>
                    <a:pt x="1845774" y="236279"/>
                  </a:cubicBezTo>
                  <a:lnTo>
                    <a:pt x="1827333" y="236279"/>
                  </a:lnTo>
                  <a:lnTo>
                    <a:pt x="1821085" y="236279"/>
                  </a:lnTo>
                  <a:lnTo>
                    <a:pt x="1749152" y="236279"/>
                  </a:lnTo>
                  <a:lnTo>
                    <a:pt x="1749152" y="297086"/>
                  </a:lnTo>
                  <a:cubicBezTo>
                    <a:pt x="1737874" y="279408"/>
                    <a:pt x="1726063" y="266225"/>
                    <a:pt x="1713719" y="257539"/>
                  </a:cubicBezTo>
                  <a:cubicBezTo>
                    <a:pt x="1701375" y="248852"/>
                    <a:pt x="1689106" y="244508"/>
                    <a:pt x="1676914" y="244508"/>
                  </a:cubicBezTo>
                  <a:cubicBezTo>
                    <a:pt x="1671428" y="244508"/>
                    <a:pt x="1665103" y="245423"/>
                    <a:pt x="1657941" y="247252"/>
                  </a:cubicBezTo>
                  <a:cubicBezTo>
                    <a:pt x="1650778" y="249080"/>
                    <a:pt x="1643310" y="251595"/>
                    <a:pt x="1635538" y="254795"/>
                  </a:cubicBezTo>
                  <a:cubicBezTo>
                    <a:pt x="1627765" y="257996"/>
                    <a:pt x="1620145" y="261806"/>
                    <a:pt x="1612678" y="266225"/>
                  </a:cubicBezTo>
                  <a:cubicBezTo>
                    <a:pt x="1605210" y="270645"/>
                    <a:pt x="1598505" y="275369"/>
                    <a:pt x="1592561" y="280399"/>
                  </a:cubicBezTo>
                  <a:cubicBezTo>
                    <a:pt x="1586617" y="285428"/>
                    <a:pt x="1581817" y="290609"/>
                    <a:pt x="1578159" y="295943"/>
                  </a:cubicBezTo>
                  <a:cubicBezTo>
                    <a:pt x="1574501" y="301277"/>
                    <a:pt x="1572673" y="306535"/>
                    <a:pt x="1572673" y="311717"/>
                  </a:cubicBezTo>
                  <a:cubicBezTo>
                    <a:pt x="1572673" y="316594"/>
                    <a:pt x="1574806" y="320861"/>
                    <a:pt x="1579074" y="324518"/>
                  </a:cubicBezTo>
                  <a:cubicBezTo>
                    <a:pt x="1604067" y="335186"/>
                    <a:pt x="1621364" y="344559"/>
                    <a:pt x="1630966" y="352636"/>
                  </a:cubicBezTo>
                  <a:cubicBezTo>
                    <a:pt x="1640567" y="360713"/>
                    <a:pt x="1645367" y="368257"/>
                    <a:pt x="1645367" y="375268"/>
                  </a:cubicBezTo>
                  <a:cubicBezTo>
                    <a:pt x="1645367" y="379840"/>
                    <a:pt x="1643158" y="383954"/>
                    <a:pt x="1638738" y="387612"/>
                  </a:cubicBezTo>
                  <a:cubicBezTo>
                    <a:pt x="1634318" y="391270"/>
                    <a:pt x="1628604" y="394622"/>
                    <a:pt x="1621593" y="397670"/>
                  </a:cubicBezTo>
                  <a:cubicBezTo>
                    <a:pt x="1614583" y="400718"/>
                    <a:pt x="1606734" y="403309"/>
                    <a:pt x="1598047" y="405443"/>
                  </a:cubicBezTo>
                  <a:cubicBezTo>
                    <a:pt x="1589360" y="407576"/>
                    <a:pt x="1580597" y="409253"/>
                    <a:pt x="1571758" y="410472"/>
                  </a:cubicBezTo>
                  <a:lnTo>
                    <a:pt x="1609706" y="477223"/>
                  </a:lnTo>
                  <a:cubicBezTo>
                    <a:pt x="1624946" y="474175"/>
                    <a:pt x="1638052" y="470365"/>
                    <a:pt x="1649025" y="465793"/>
                  </a:cubicBezTo>
                  <a:cubicBezTo>
                    <a:pt x="1659998" y="461221"/>
                    <a:pt x="1669218" y="455735"/>
                    <a:pt x="1676686" y="449334"/>
                  </a:cubicBezTo>
                  <a:cubicBezTo>
                    <a:pt x="1684153" y="442933"/>
                    <a:pt x="1690021" y="435542"/>
                    <a:pt x="1694288" y="427160"/>
                  </a:cubicBezTo>
                  <a:cubicBezTo>
                    <a:pt x="1698555" y="418778"/>
                    <a:pt x="1701451" y="408948"/>
                    <a:pt x="1702975" y="397670"/>
                  </a:cubicBezTo>
                  <a:lnTo>
                    <a:pt x="1703432" y="390355"/>
                  </a:lnTo>
                  <a:cubicBezTo>
                    <a:pt x="1703432" y="378773"/>
                    <a:pt x="1700231" y="366733"/>
                    <a:pt x="1693831" y="354236"/>
                  </a:cubicBezTo>
                  <a:cubicBezTo>
                    <a:pt x="1687430" y="341740"/>
                    <a:pt x="1677829" y="329700"/>
                    <a:pt x="1665027" y="318118"/>
                  </a:cubicBezTo>
                  <a:cubicBezTo>
                    <a:pt x="1665942" y="315984"/>
                    <a:pt x="1667389" y="314155"/>
                    <a:pt x="1669371" y="312631"/>
                  </a:cubicBezTo>
                  <a:cubicBezTo>
                    <a:pt x="1671352" y="311107"/>
                    <a:pt x="1673714" y="310345"/>
                    <a:pt x="1676457" y="310345"/>
                  </a:cubicBezTo>
                  <a:cubicBezTo>
                    <a:pt x="1680420" y="310650"/>
                    <a:pt x="1684992" y="312250"/>
                    <a:pt x="1690173" y="315146"/>
                  </a:cubicBezTo>
                  <a:cubicBezTo>
                    <a:pt x="1695355" y="318041"/>
                    <a:pt x="1701070" y="322918"/>
                    <a:pt x="1707318" y="329776"/>
                  </a:cubicBezTo>
                  <a:cubicBezTo>
                    <a:pt x="1713567" y="336634"/>
                    <a:pt x="1720196" y="345550"/>
                    <a:pt x="1727206" y="356522"/>
                  </a:cubicBezTo>
                  <a:cubicBezTo>
                    <a:pt x="1734217" y="367495"/>
                    <a:pt x="1741532" y="381211"/>
                    <a:pt x="1749152" y="397670"/>
                  </a:cubicBezTo>
                  <a:lnTo>
                    <a:pt x="1749152" y="520657"/>
                  </a:lnTo>
                  <a:lnTo>
                    <a:pt x="1802644" y="520657"/>
                  </a:lnTo>
                  <a:lnTo>
                    <a:pt x="1802644" y="276512"/>
                  </a:lnTo>
                  <a:lnTo>
                    <a:pt x="1821085" y="276512"/>
                  </a:lnTo>
                  <a:lnTo>
                    <a:pt x="1827333" y="276512"/>
                  </a:lnTo>
                  <a:lnTo>
                    <a:pt x="1845774" y="276512"/>
                  </a:lnTo>
                  <a:lnTo>
                    <a:pt x="1845774" y="520657"/>
                  </a:lnTo>
                  <a:lnTo>
                    <a:pt x="1899266" y="520657"/>
                  </a:lnTo>
                  <a:lnTo>
                    <a:pt x="1899266" y="276512"/>
                  </a:lnTo>
                  <a:lnTo>
                    <a:pt x="1923955" y="276512"/>
                  </a:lnTo>
                  <a:lnTo>
                    <a:pt x="1923955" y="236279"/>
                  </a:lnTo>
                  <a:lnTo>
                    <a:pt x="1902466" y="236279"/>
                  </a:lnTo>
                  <a:cubicBezTo>
                    <a:pt x="1889969" y="222258"/>
                    <a:pt x="1882807" y="207323"/>
                    <a:pt x="1880978" y="191473"/>
                  </a:cubicBezTo>
                  <a:cubicBezTo>
                    <a:pt x="1882807" y="191473"/>
                    <a:pt x="1889055" y="194369"/>
                    <a:pt x="1899723" y="200160"/>
                  </a:cubicBezTo>
                  <a:cubicBezTo>
                    <a:pt x="1922888" y="210523"/>
                    <a:pt x="1944300" y="218524"/>
                    <a:pt x="1963960" y="224163"/>
                  </a:cubicBezTo>
                  <a:cubicBezTo>
                    <a:pt x="1983619" y="229802"/>
                    <a:pt x="2001831" y="232621"/>
                    <a:pt x="2018595" y="232621"/>
                  </a:cubicBezTo>
                  <a:cubicBezTo>
                    <a:pt x="2039626" y="232621"/>
                    <a:pt x="2060048" y="224544"/>
                    <a:pt x="2079860" y="208390"/>
                  </a:cubicBezTo>
                  <a:lnTo>
                    <a:pt x="2037797" y="150782"/>
                  </a:lnTo>
                  <a:cubicBezTo>
                    <a:pt x="2026825" y="172423"/>
                    <a:pt x="2008994" y="183853"/>
                    <a:pt x="1984305" y="185072"/>
                  </a:cubicBezTo>
                  <a:cubicBezTo>
                    <a:pt x="1946815" y="183548"/>
                    <a:pt x="1912525" y="169070"/>
                    <a:pt x="1881435" y="141638"/>
                  </a:cubicBezTo>
                  <a:cubicBezTo>
                    <a:pt x="1871072" y="134018"/>
                    <a:pt x="1862385" y="130208"/>
                    <a:pt x="1855375" y="130208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7DDDADB9-FACE-442D-AFD0-9E4CD3704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51CC9A-FC32-4C76-9060-8EB972E5FC96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9F615A-89FD-428A-BFF0-4E2479C9CE3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E4BE1-3B4E-4572-A975-8C2FB9D4E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B82C580-6A12-4450-84BC-46C841B08A45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39454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aphic 5">
            <a:extLst>
              <a:ext uri="{FF2B5EF4-FFF2-40B4-BE49-F238E27FC236}">
                <a16:creationId xmlns:a16="http://schemas.microsoft.com/office/drawing/2014/main" id="{DD43D898-3E1E-5DB7-FB60-B442EAD2FA37}"/>
              </a:ext>
            </a:extLst>
          </p:cNvPr>
          <p:cNvSpPr/>
          <p:nvPr userDrawn="1"/>
        </p:nvSpPr>
        <p:spPr>
          <a:xfrm>
            <a:off x="0" y="0"/>
            <a:ext cx="48764825" cy="2746248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289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798"/>
          </a:p>
        </p:txBody>
      </p:sp>
    </p:spTree>
    <p:extLst>
      <p:ext uri="{BB962C8B-B14F-4D97-AF65-F5344CB8AC3E}">
        <p14:creationId xmlns:p14="http://schemas.microsoft.com/office/powerpoint/2010/main" val="2544421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2" r:id="rId10"/>
    <p:sldLayoutId id="2147483689" r:id="rId11"/>
    <p:sldLayoutId id="2147483690" r:id="rId12"/>
    <p:sldLayoutId id="2147483691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544" userDrawn="1">
          <p15:clr>
            <a:srgbClr val="F26B43"/>
          </p15:clr>
        </p15:guide>
        <p15:guide id="8" pos="1296" userDrawn="1">
          <p15:clr>
            <a:srgbClr val="F26B43"/>
          </p15:clr>
        </p15:guide>
        <p15:guide id="10" pos="7392" userDrawn="1">
          <p15:clr>
            <a:srgbClr val="F26B43"/>
          </p15:clr>
        </p15:guide>
        <p15:guide id="12" orient="horz" pos="912" userDrawn="1">
          <p15:clr>
            <a:srgbClr val="F26B43"/>
          </p15:clr>
        </p15:guide>
        <p15:guide id="13" orient="horz" pos="15648" userDrawn="1">
          <p15:clr>
            <a:srgbClr val="F26B43"/>
          </p15:clr>
        </p15:guide>
        <p15:guide id="14" orient="horz" pos="16320" userDrawn="1">
          <p15:clr>
            <a:srgbClr val="F26B43"/>
          </p15:clr>
        </p15:guide>
      </p15:sldGuideLst>
    </p:ext>
  </p:extLst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২০. বিভূতিভূষণ বন্দ্যোপাধ্যায় কোন উপন্যাসের জন্য রবীন্দ্র পুরস্কারে ভূষিত হন? [সি. বো., '১৯; ঢা, বো, '১৫]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পথের পাঁচালী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২৪. অনেকদিন হরিহর রায়ের বাড়িটি— [দি. বো. '১৫]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রং করা হয়নি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২৬. 'অতি ভোরে উঠি, তাড়াতাড়ি ছুটি আম কুড়াবার ধুম'— উদ্দীপকটি নিচের কোনটির সাথে সাদৃশ্যপূর্ণ?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গ্রোগ্রাসে জারানো আম খাওয়া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২৮. হরিহরের বাড়িটা অনেক দিন মেরামত হয় নাই, ফলে- [চ. বো, '২২] i. সামনের দিকের রোয়াক ভাঙা ii. ঘরের দোর-জানালার কপাট সব ভাঙা iii. জানালার কপাট নারিকেলের দড়ি দিয়ে গরাদের সঙ্গে বাঁধা আছে নিচের কোনটি সঠিক?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৩. সর্বজয়া কোন মাসের রোদে জ্বর আসার কথা বলেছে? [ম. বো. '২৪]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আশ্বিন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৬. দশঘরায় বসবাসের সিদ্ধান্তে হরিহর কার সঙ্গে পরামর্শ করতে চেয়েছিলেন? [রা. বো., '১৬; সি. বো. '২৩]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ভুবন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১০. 'আম-আঁটির ভেঁপু' গল্পের সমাপ্তিতে কোন বিষয়টি ব্যক্ত হয়েছে? [য. বো. '২২]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পল্লি মাতার শাশ্বত রূপ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১৩. বামুন হিসেবে বাস করার প্রস্তাবে হরিহর তাৎক্ষণিক রাজি হলো না কেন? [বি. বো. '২২]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পাওনাদারের ভয়ে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১৪. হরিহরের পক্ষে গ্রাম ছাড়া সহজ নয় কেন? [দি. বো. '২২]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অনেক দেনা আছে বলে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১৫. 'আম-আঁটির ভেঁপু' গল্পে ফুটে উঠেছে— [ঢা. বো. '২০] i. প্রকৃতির বৈচিত্র্য ii. সামাজিক জীবন iii. মুক্ত জীবনের প্রতি আসক্তি iv. প্রকৃতির সাথে জীবনের মিল নিচের কোনটি সঠিক?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i ও ii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১৭. 'আম-আঁটির ভেঁপু' গল্পের মূল সুর কী? [ব. বো. '২০]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প্রকৃতিঘনিষ্ঠতা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r>
              <a:rPr sz="9600" b="1" i="0">
                <a:solidFill>
                  <a:srgbClr val="FFFF00"/>
                </a:solidFill>
                <a:latin typeface="Arial"/>
              </a:rPr>
              <a:t>১৯. হরিহরের ঘরের দোর জানালার কপাট কিসের দড়ি দিয়ে গরাদের সঙ্গে বাঁধা ছিল? [মি. বো. '২০]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9600" b="0" i="0">
                <a:solidFill>
                  <a:srgbClr val="FFFF00"/>
                </a:solidFill>
                <a:latin typeface="Arial"/>
              </a:rPr>
              <a:t>ক. পাটের দড়ি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Bouncy Black PERSONAL USE ONLY</vt:lpstr>
      <vt:lpstr>Bouncy Thin PERSONAL USE ONLY</vt:lpstr>
      <vt:lpstr>Calibri</vt:lpstr>
      <vt:lpstr>Century Gothic</vt:lpstr>
      <vt:lpstr>Gilroy ExtraBold</vt:lpstr>
      <vt:lpstr>Hind Siliguri</vt:lpstr>
      <vt:lpstr>Kalpurush</vt:lpstr>
      <vt:lpstr>Li Ador Noirrit</vt:lpstr>
      <vt:lpstr>Li Harappa Lipi Unicode</vt:lpstr>
      <vt:lpstr>5_Office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Fahdiba Rahman</dc:creator>
  <cp:keywords/>
  <dc:description/>
  <cp:lastModifiedBy>ACS Future School</cp:lastModifiedBy>
  <cp:revision>13</cp:revision>
  <dcterms:created xsi:type="dcterms:W3CDTF">2023-11-09T01:36:48Z</dcterms:created>
  <dcterms:modified xsi:type="dcterms:W3CDTF">2025-01-09T15:32:38Z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2022-11-03T16:02:48Z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0a49c253-ee31-4608-8594-389afc3df3bc</vt:lpwstr>
  </property>
  <property fmtid="{D5CDD505-2E9C-101B-9397-08002B2CF9AE}" pid="7" name="MSIP_Label_defa4170-0d19-0005-0004-bc88714345d2_ActionId">
    <vt:lpwstr>3c1aebe3-4a2a-43b3-8d70-0dc79fccf29a</vt:lpwstr>
  </property>
  <property fmtid="{D5CDD505-2E9C-101B-9397-08002B2CF9AE}" pid="8" name="MSIP_Label_defa4170-0d19-0005-0004-bc88714345d2_ContentBits">
    <vt:lpwstr>0</vt:lpwstr>
  </property>
</Properties>
</file>