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000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DC832-FE76-4236-B8C9-68EB26BCDCD1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C1601-B949-4017-8F13-55985919C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59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C1601-B949-4017-8F13-55985919CBF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50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bservation et 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élection de </a:t>
            </a:r>
            <a:r>
              <a:rPr lang="fr-F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actères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C1601-B949-4017-8F13-55985919CBF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47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Objectifs : </a:t>
            </a:r>
          </a:p>
          <a:p>
            <a:r>
              <a:rPr lang="fr-FR" dirty="0"/>
              <a:t>- Distinctions de tout les différents chiffre </a:t>
            </a:r>
            <a:r>
              <a:rPr lang="fr-FR" dirty="0" err="1"/>
              <a:t>Assamese</a:t>
            </a:r>
            <a:r>
              <a:rPr lang="fr-FR" dirty="0"/>
              <a:t>.</a:t>
            </a:r>
          </a:p>
          <a:p>
            <a:pPr marL="171450" indent="-171450">
              <a:buFontTx/>
              <a:buChar char="-"/>
            </a:pPr>
            <a:r>
              <a:rPr lang="fr-FR" dirty="0"/>
              <a:t>Automatiser au plus la lecture des images afin que le programme soit capable de toutes les trier.</a:t>
            </a:r>
          </a:p>
          <a:p>
            <a:pPr marL="171450" indent="-171450">
              <a:buFontTx/>
              <a:buChar char="-"/>
            </a:pPr>
            <a:r>
              <a:rPr lang="fr-FR" dirty="0"/>
              <a:t>Gérer l’analyse et la réception des images pour vérifier que tout est bien fait.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C1601-B949-4017-8F13-55985919CBF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02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C1601-B949-4017-8F13-55985919CBF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01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C47C280-783D-40F7-8979-0783887C9350}" type="datetime1">
              <a:rPr lang="fr-FR" smtClean="0"/>
              <a:t>08/06/2020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Couchoux Mélissa-Loupias Alexis-Chapelle Amandine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47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C496-5DF1-446E-A622-812635553A8F}" type="datetime1">
              <a:rPr lang="fr-FR" smtClean="0"/>
              <a:t>08/06/2020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Couchoux Mélissa-Loupias Alexis-Chapelle Amandine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7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C8D5-1A29-45BD-A678-241D6590AD6E}" type="datetime1">
              <a:rPr lang="fr-FR" smtClean="0"/>
              <a:t>08/06/2020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Couchoux Mélissa-Loupias Alexis-Chapelle Amandine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E6FB917-A935-4395-8AAF-1BC5435205AD}" type="datetime1">
              <a:rPr lang="fr-FR" smtClean="0"/>
              <a:t>08/06/2020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Couchoux Mélissa-Loupias Alexis-Chapelle Amandine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7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C9B2-BEAB-48C5-83D6-A114C73D45C1}" type="datetime1">
              <a:rPr lang="fr-FR" smtClean="0"/>
              <a:t>08/06/2020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Couchoux Mélissa-Loupias Alexis-Chapelle Amandine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3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0D27A4D-F849-4C5C-B643-AEE9F93AE89A}" type="datetime1">
              <a:rPr lang="fr-FR" smtClean="0"/>
              <a:t>08/06/2020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Couchoux Mélissa-Loupias Alexis-Chapelle Amandine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2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7D0D9C4C-AF5C-40BF-BA6A-EA228741781C}" type="datetime1">
              <a:rPr lang="fr-FR" smtClean="0"/>
              <a:t>08/06/2020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Couchoux Mélissa-Loupias Alexis-Chapelle Amandine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9A82-D7F1-402F-86D1-3EC246CCDD0D}" type="datetime1">
              <a:rPr lang="fr-FR" smtClean="0"/>
              <a:t>08/06/2020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Couchoux Mélissa-Loupias Alexis-Chapelle Amandine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EEC6-9A91-401B-B613-96605A68BF4D}" type="datetime1">
              <a:rPr lang="fr-FR" smtClean="0"/>
              <a:t>08/06/2020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Couchoux Mélissa-Loupias Alexis-Chapelle Amandine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3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F4BE9ADA-5AAE-4B1C-9CEB-0F0494FF532C}" type="datetime1">
              <a:rPr lang="fr-FR" smtClean="0"/>
              <a:t>08/06/2020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Couchoux Mélissa-Loupias Alexis-Chapelle Amandine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3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157BEAA2-7DE3-4326-BCF2-C3033A237621}" type="datetime1">
              <a:rPr lang="fr-FR" smtClean="0"/>
              <a:t>08/06/2020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Couchoux Mélissa-Loupias Alexis-Chapelle Amandine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9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84FB-7D7D-42E0-8A3D-51CBEE033640}" type="datetime1">
              <a:rPr lang="fr-FR" smtClean="0"/>
              <a:t>08/06/2020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Couchoux Mélissa-Loupias Alexis-Chapelle Amandine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8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74E15-EA12-43CD-ACBB-FF2E5A3BB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9" r="3638" b="-1"/>
          <a:stretch/>
        </p:blipFill>
        <p:spPr>
          <a:xfrm>
            <a:off x="0" y="10"/>
            <a:ext cx="8668492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245459-5D0A-4380-B054-B6DF07A20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5800" dirty="0"/>
              <a:t>OSCAR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93220E-6B13-4F7E-BBD3-406253A1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62B6-D37F-45D3-A960-85B4BE336263}" type="datetime1">
              <a:rPr lang="fr-FR" smtClean="0"/>
              <a:t>08/06/2020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87FB9C-2AEA-4EEB-9A1B-2E791C6D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Couchoux Mélissa-Loupias Alexis-Chapelle Amandine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6B067E-932E-4D30-856D-A18E1F60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0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A450F-6A78-45D3-A60C-850D1EE9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86112-B45F-4DA1-9BD3-B860F108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Equipe du projet Oscar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Objectifs du projet et REX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Programmation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Signatures/Analyse d’images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Originalité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CC345F-6DCD-491D-9245-A6AB4F20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A7F2-FEEA-440E-B015-DBA5A18C41E9}" type="datetime1">
              <a:rPr lang="fr-FR" smtClean="0"/>
              <a:t>08/06/2020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AEA505-B74C-46A4-9664-F1B5ED63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Couchoux Mélissa-Loupias Alexis-Chapelle Amandine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89051-B0C6-4752-BC72-B4C13DCB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B8226B-5DFD-4F86-BB53-0E77B16E8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5" y="0"/>
            <a:ext cx="2143125" cy="210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4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7AB9-0D45-46B3-967C-63DC53CA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Equipe du projet OSCAR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A0A413-390F-4E28-9614-CE77E1DB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Trois membres</a:t>
            </a:r>
          </a:p>
          <a:p>
            <a:r>
              <a:rPr lang="fr-FR" sz="2400" dirty="0"/>
              <a:t>Matlab</a:t>
            </a:r>
          </a:p>
          <a:p>
            <a:r>
              <a:rPr lang="fr-FR" sz="2400" dirty="0"/>
              <a:t>Visual Studio</a:t>
            </a:r>
          </a:p>
          <a:p>
            <a:r>
              <a:rPr lang="fr-FR" sz="2400" dirty="0"/>
              <a:t>OSCAR 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0392C-5242-4302-B1F8-41D2BA0E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38BA-F6AF-4B18-BD8E-555CF43C5744}" type="datetime1">
              <a:rPr lang="fr-FR" smtClean="0"/>
              <a:t>08/06/2020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735E44-740B-4F6E-AA03-90042096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Couchoux Mélissa-Loupias Alexis-Chapelle Amandine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5E9753-B7DD-4846-8784-CBDADC32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C76DCDE-C632-4C4D-AF42-5DE4C8EF6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406" y="0"/>
            <a:ext cx="1988730" cy="20418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433E5A6-117E-478B-B2C4-B4359EE47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0" y="2120606"/>
            <a:ext cx="1777746" cy="152378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2D3FAD-209B-49DE-97F4-F23753F8B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0968" y="2963666"/>
            <a:ext cx="1515157" cy="136144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5EA14CD-0B7E-45BD-8CEA-B0DE696C1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9526" y="4080549"/>
            <a:ext cx="1515158" cy="14950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DB85911-9D29-4F82-8726-16E3A84124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5806" y="3963816"/>
            <a:ext cx="562889" cy="56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0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5CBCF-6976-4A2B-91C4-85FD4003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9040109" cy="1179576"/>
          </a:xfrm>
        </p:spPr>
        <p:txBody>
          <a:bodyPr>
            <a:noAutofit/>
          </a:bodyPr>
          <a:lstStyle/>
          <a:p>
            <a:pPr algn="ctr"/>
            <a:r>
              <a:rPr lang="fr-FR" dirty="0"/>
              <a:t>Objectifs du projet et retour d’expertise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DE9593-06AC-4EBB-A6CD-6894CBF4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 :</a:t>
            </a:r>
          </a:p>
          <a:p>
            <a:r>
              <a:rPr lang="fr-FR" sz="2400" dirty="0"/>
              <a:t>Distinction</a:t>
            </a:r>
          </a:p>
          <a:p>
            <a:r>
              <a:rPr lang="fr-FR" sz="2400" dirty="0"/>
              <a:t>Automatisme</a:t>
            </a:r>
          </a:p>
          <a:p>
            <a:r>
              <a:rPr lang="fr-FR" sz="2400" dirty="0"/>
              <a:t>Analyse</a:t>
            </a:r>
          </a:p>
          <a:p>
            <a:pPr marL="0" indent="0">
              <a:buNone/>
            </a:pPr>
            <a:r>
              <a:rPr lang="fr-FR" sz="24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Retour d’expertise : </a:t>
            </a:r>
          </a:p>
          <a:p>
            <a:r>
              <a:rPr lang="fr-FR" sz="2400" dirty="0"/>
              <a:t>Pas simple</a:t>
            </a:r>
          </a:p>
          <a:p>
            <a:r>
              <a:rPr lang="fr-FR" sz="2400" dirty="0"/>
              <a:t>Bonne expérience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0B5024-A391-4545-AFA8-304D9392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F275-9D31-45C9-A0E5-49A01A628762}" type="datetime1">
              <a:rPr lang="fr-FR" smtClean="0"/>
              <a:t>08/06/2020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23E1D4-890A-4838-8E42-665A4BF6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Couchoux Mélissa-Loupias Alexis-Chapelle Amandine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71A9B3-2F02-4231-BACD-42272F3A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AB705A1-E7FC-40BA-AA2A-98A8C3343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850" y="0"/>
            <a:ext cx="1962150" cy="20147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720E4C4-E6CB-4FCE-B177-516F880B8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643" y="2736792"/>
            <a:ext cx="5237697" cy="6922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52C843D-0922-4700-BFA1-CD3C926E1E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255" t="13791" r="17829" b="11430"/>
          <a:stretch/>
        </p:blipFill>
        <p:spPr>
          <a:xfrm>
            <a:off x="9007424" y="3725813"/>
            <a:ext cx="1401172" cy="16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9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D1D92A-B587-47DC-8B96-F5A7E502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et IHM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BEF770-B2DB-4986-8795-8F533866A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Noms fonctions adaptés</a:t>
            </a:r>
          </a:p>
          <a:p>
            <a:r>
              <a:rPr lang="fr-FR" sz="2400" dirty="0"/>
              <a:t>Automatisation avec matrice de confusion</a:t>
            </a:r>
          </a:p>
          <a:p>
            <a:r>
              <a:rPr lang="fr-FR" sz="2400" dirty="0"/>
              <a:t>Traiter une seule image ou tout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769B3C-A135-48DA-BBD9-91159FCA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124F-FC9F-46FE-8637-F904BFA8FE7C}" type="datetime1">
              <a:rPr lang="fr-FR" smtClean="0"/>
              <a:t>08/06/2020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D4546D-87C8-4505-A4E0-47CD6FAF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Couchoux Mélissa-Loupias Alexis-Chapelle Amandine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BE0B19-7FBE-45AC-96EB-4F18AC94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2D4430A-6B81-4718-AEA4-2DFA094CB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0" y="0"/>
            <a:ext cx="1981200" cy="20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3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91116F-8C75-44E5-B33A-4DA36754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B917-A935-4395-8AAF-1BC5435205AD}" type="datetime1">
              <a:rPr lang="fr-FR" smtClean="0"/>
              <a:t>08/06/2020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94AF29-5951-40FB-87C1-CF195CF8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Couchoux Mélissa-Loupias Alexis-Chapelle Amandine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11CBF5-525A-4D7C-B813-36DD223A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9491473-4A04-4870-A3B5-B85D61769BA2}"/>
              </a:ext>
            </a:extLst>
          </p:cNvPr>
          <p:cNvSpPr/>
          <p:nvPr/>
        </p:nvSpPr>
        <p:spPr>
          <a:xfrm>
            <a:off x="1675913" y="1972125"/>
            <a:ext cx="902399" cy="370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187E84-C1B8-4685-984B-CA6D20C71483}"/>
              </a:ext>
            </a:extLst>
          </p:cNvPr>
          <p:cNvSpPr txBox="1"/>
          <p:nvPr/>
        </p:nvSpPr>
        <p:spPr>
          <a:xfrm>
            <a:off x="1605261" y="2005350"/>
            <a:ext cx="1071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Circularité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F00AD9C-37E1-4741-A290-8F446E41C77E}"/>
              </a:ext>
            </a:extLst>
          </p:cNvPr>
          <p:cNvCxnSpPr>
            <a:cxnSpLocks/>
          </p:cNvCxnSpPr>
          <p:nvPr/>
        </p:nvCxnSpPr>
        <p:spPr>
          <a:xfrm flipH="1">
            <a:off x="1096794" y="2216982"/>
            <a:ext cx="579120" cy="25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73C621C-D46F-45A6-9923-70F9A7D2CD8B}"/>
              </a:ext>
            </a:extLst>
          </p:cNvPr>
          <p:cNvCxnSpPr>
            <a:cxnSpLocks/>
          </p:cNvCxnSpPr>
          <p:nvPr/>
        </p:nvCxnSpPr>
        <p:spPr>
          <a:xfrm>
            <a:off x="2575525" y="2267522"/>
            <a:ext cx="517711" cy="200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0EBF784-F82E-48EF-9233-4AF2BA55E6E6}"/>
              </a:ext>
            </a:extLst>
          </p:cNvPr>
          <p:cNvSpPr/>
          <p:nvPr/>
        </p:nvSpPr>
        <p:spPr>
          <a:xfrm>
            <a:off x="751361" y="2333604"/>
            <a:ext cx="332477" cy="268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3BCCF-1D6B-436E-9A1A-D1BC351508F2}"/>
              </a:ext>
            </a:extLst>
          </p:cNvPr>
          <p:cNvSpPr/>
          <p:nvPr/>
        </p:nvSpPr>
        <p:spPr>
          <a:xfrm>
            <a:off x="1860397" y="2739387"/>
            <a:ext cx="441963" cy="294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2EDD55-C65C-435F-8F5E-4CD2CF9564CA}"/>
              </a:ext>
            </a:extLst>
          </p:cNvPr>
          <p:cNvSpPr/>
          <p:nvPr/>
        </p:nvSpPr>
        <p:spPr>
          <a:xfrm>
            <a:off x="3096286" y="2468443"/>
            <a:ext cx="1098821" cy="3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9191DA7-F5D7-4456-9DCB-F0A635326323}"/>
              </a:ext>
            </a:extLst>
          </p:cNvPr>
          <p:cNvSpPr txBox="1"/>
          <p:nvPr/>
        </p:nvSpPr>
        <p:spPr>
          <a:xfrm>
            <a:off x="3124559" y="2497142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1,2,3,6,8,9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BCD5D92-7D0F-4A7C-8152-C75ADBF02662}"/>
              </a:ext>
            </a:extLst>
          </p:cNvPr>
          <p:cNvCxnSpPr>
            <a:cxnSpLocks/>
          </p:cNvCxnSpPr>
          <p:nvPr/>
        </p:nvCxnSpPr>
        <p:spPr>
          <a:xfrm flipH="1">
            <a:off x="2081379" y="2347306"/>
            <a:ext cx="1" cy="39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EA509CB1-32FE-4858-AA48-78AB6CA39C3F}"/>
              </a:ext>
            </a:extLst>
          </p:cNvPr>
          <p:cNvSpPr txBox="1"/>
          <p:nvPr/>
        </p:nvSpPr>
        <p:spPr>
          <a:xfrm>
            <a:off x="1786265" y="2735888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4,5,7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6E31178-7AA3-4EA6-B022-046C750AEE29}"/>
              </a:ext>
            </a:extLst>
          </p:cNvPr>
          <p:cNvSpPr txBox="1"/>
          <p:nvPr/>
        </p:nvSpPr>
        <p:spPr>
          <a:xfrm>
            <a:off x="768216" y="232830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0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D89B816-D6AA-4563-A809-8F6F7F545B0C}"/>
              </a:ext>
            </a:extLst>
          </p:cNvPr>
          <p:cNvCxnSpPr>
            <a:cxnSpLocks/>
          </p:cNvCxnSpPr>
          <p:nvPr/>
        </p:nvCxnSpPr>
        <p:spPr>
          <a:xfrm flipH="1">
            <a:off x="2081378" y="3021215"/>
            <a:ext cx="1" cy="39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84C1278F-D298-4FC2-A602-30D50DEBCB0E}"/>
              </a:ext>
            </a:extLst>
          </p:cNvPr>
          <p:cNvSpPr txBox="1"/>
          <p:nvPr/>
        </p:nvSpPr>
        <p:spPr>
          <a:xfrm>
            <a:off x="1000850" y="2069163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&gt;0,8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85DBCA-B8BB-42CE-8BE8-A4535A082022}"/>
              </a:ext>
            </a:extLst>
          </p:cNvPr>
          <p:cNvSpPr txBox="1"/>
          <p:nvPr/>
        </p:nvSpPr>
        <p:spPr>
          <a:xfrm>
            <a:off x="1546400" y="2469529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0,3 &lt; x &lt; 0,8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BA42358-75D5-45B9-83D7-476282D1ED84}"/>
              </a:ext>
            </a:extLst>
          </p:cNvPr>
          <p:cNvSpPr txBox="1"/>
          <p:nvPr/>
        </p:nvSpPr>
        <p:spPr>
          <a:xfrm>
            <a:off x="2762881" y="2128928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&lt;0,3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BA48FF9-04A1-4181-BFA7-7E5F0F629E22}"/>
              </a:ext>
            </a:extLst>
          </p:cNvPr>
          <p:cNvSpPr/>
          <p:nvPr/>
        </p:nvSpPr>
        <p:spPr>
          <a:xfrm>
            <a:off x="1674528" y="3412879"/>
            <a:ext cx="800098" cy="353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55921BC-CB3F-46B6-915F-454BB5AE828D}"/>
              </a:ext>
            </a:extLst>
          </p:cNvPr>
          <p:cNvSpPr txBox="1"/>
          <p:nvPr/>
        </p:nvSpPr>
        <p:spPr>
          <a:xfrm>
            <a:off x="1763251" y="3423993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Euler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CBB013E-8964-41CE-AAD8-EF642F206BF1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209269" y="3659198"/>
            <a:ext cx="488158" cy="504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BAABC32E-C0CD-4ACA-B305-8CFA3AAADC7F}"/>
              </a:ext>
            </a:extLst>
          </p:cNvPr>
          <p:cNvCxnSpPr>
            <a:cxnSpLocks/>
          </p:cNvCxnSpPr>
          <p:nvPr/>
        </p:nvCxnSpPr>
        <p:spPr>
          <a:xfrm flipV="1">
            <a:off x="2072093" y="3762564"/>
            <a:ext cx="1" cy="412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F7E8A011-CB8E-4BB9-B930-14FEA00DDB21}"/>
              </a:ext>
            </a:extLst>
          </p:cNvPr>
          <p:cNvSpPr txBox="1"/>
          <p:nvPr/>
        </p:nvSpPr>
        <p:spPr>
          <a:xfrm>
            <a:off x="1081149" y="417807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4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65EAD5E-BE93-4E80-9E83-A71A40B9E491}"/>
              </a:ext>
            </a:extLst>
          </p:cNvPr>
          <p:cNvSpPr txBox="1"/>
          <p:nvPr/>
        </p:nvSpPr>
        <p:spPr>
          <a:xfrm>
            <a:off x="1874097" y="417985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5,7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261D6D0-23AD-4071-97CF-8AD1A3C44A61}"/>
              </a:ext>
            </a:extLst>
          </p:cNvPr>
          <p:cNvSpPr txBox="1"/>
          <p:nvPr/>
        </p:nvSpPr>
        <p:spPr>
          <a:xfrm>
            <a:off x="1113860" y="3698738"/>
            <a:ext cx="346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-1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139669-A08B-4A6C-9FD3-63CC2E724431}"/>
              </a:ext>
            </a:extLst>
          </p:cNvPr>
          <p:cNvSpPr txBox="1"/>
          <p:nvPr/>
        </p:nvSpPr>
        <p:spPr>
          <a:xfrm>
            <a:off x="2048328" y="381296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D6471E-B50A-45F3-A40F-7B13B19FC36B}"/>
              </a:ext>
            </a:extLst>
          </p:cNvPr>
          <p:cNvSpPr/>
          <p:nvPr/>
        </p:nvSpPr>
        <p:spPr>
          <a:xfrm>
            <a:off x="1793432" y="4179858"/>
            <a:ext cx="576056" cy="307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FCC2A4-48CD-4E12-8BA6-7DCC5A73DD1E}"/>
              </a:ext>
            </a:extLst>
          </p:cNvPr>
          <p:cNvSpPr/>
          <p:nvPr/>
        </p:nvSpPr>
        <p:spPr>
          <a:xfrm>
            <a:off x="974564" y="4163948"/>
            <a:ext cx="469409" cy="323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7003F50-3384-49C8-9BB5-A019B1A83E3E}"/>
              </a:ext>
            </a:extLst>
          </p:cNvPr>
          <p:cNvCxnSpPr>
            <a:cxnSpLocks/>
          </p:cNvCxnSpPr>
          <p:nvPr/>
        </p:nvCxnSpPr>
        <p:spPr>
          <a:xfrm flipV="1">
            <a:off x="2100905" y="4495488"/>
            <a:ext cx="0" cy="255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FFA82AA-0EE2-4D33-8801-14DA89381707}"/>
              </a:ext>
            </a:extLst>
          </p:cNvPr>
          <p:cNvCxnSpPr>
            <a:cxnSpLocks/>
          </p:cNvCxnSpPr>
          <p:nvPr/>
        </p:nvCxnSpPr>
        <p:spPr>
          <a:xfrm flipH="1" flipV="1">
            <a:off x="2617472" y="5177418"/>
            <a:ext cx="292882" cy="320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EA55B82-086A-4919-9D4B-7ADA2DB8A92A}"/>
              </a:ext>
            </a:extLst>
          </p:cNvPr>
          <p:cNvSpPr/>
          <p:nvPr/>
        </p:nvSpPr>
        <p:spPr>
          <a:xfrm>
            <a:off x="2818409" y="5506476"/>
            <a:ext cx="404032" cy="294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C858AB-4239-4EC8-B384-1D73BD598925}"/>
              </a:ext>
            </a:extLst>
          </p:cNvPr>
          <p:cNvSpPr/>
          <p:nvPr/>
        </p:nvSpPr>
        <p:spPr>
          <a:xfrm>
            <a:off x="1140846" y="5515722"/>
            <a:ext cx="404032" cy="299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FF31541-C369-49E7-A71B-F347F2801B01}"/>
              </a:ext>
            </a:extLst>
          </p:cNvPr>
          <p:cNvSpPr txBox="1"/>
          <p:nvPr/>
        </p:nvSpPr>
        <p:spPr>
          <a:xfrm>
            <a:off x="2875994" y="550380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5</a:t>
            </a: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BCDE02EF-D883-4040-9794-E4641BB64914}"/>
              </a:ext>
            </a:extLst>
          </p:cNvPr>
          <p:cNvCxnSpPr>
            <a:cxnSpLocks/>
            <a:stCxn id="59" idx="2"/>
          </p:cNvCxnSpPr>
          <p:nvPr/>
        </p:nvCxnSpPr>
        <p:spPr>
          <a:xfrm flipH="1" flipV="1">
            <a:off x="4035646" y="2834354"/>
            <a:ext cx="831124" cy="172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D6AEFBB-692B-4119-BC8A-03A480D3AE6D}"/>
              </a:ext>
            </a:extLst>
          </p:cNvPr>
          <p:cNvSpPr/>
          <p:nvPr/>
        </p:nvSpPr>
        <p:spPr>
          <a:xfrm>
            <a:off x="5399004" y="3967038"/>
            <a:ext cx="605030" cy="269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E33A7B8-5147-4055-B0EC-7521CD4FD4B7}"/>
              </a:ext>
            </a:extLst>
          </p:cNvPr>
          <p:cNvSpPr txBox="1"/>
          <p:nvPr/>
        </p:nvSpPr>
        <p:spPr>
          <a:xfrm>
            <a:off x="1395450" y="4829132"/>
            <a:ext cx="141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Top Hat + aires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54F21C6-EF7E-4767-B100-7148B37BCD4B}"/>
              </a:ext>
            </a:extLst>
          </p:cNvPr>
          <p:cNvSpPr/>
          <p:nvPr/>
        </p:nvSpPr>
        <p:spPr>
          <a:xfrm>
            <a:off x="1225580" y="4776943"/>
            <a:ext cx="1798890" cy="4313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7F8C2853-FEED-4510-8D93-E7A751D2B825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357380" y="5177418"/>
            <a:ext cx="233878" cy="33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F49AF40C-39DD-4070-9D6E-C5A1AC7B0E9C}"/>
              </a:ext>
            </a:extLst>
          </p:cNvPr>
          <p:cNvSpPr txBox="1"/>
          <p:nvPr/>
        </p:nvSpPr>
        <p:spPr>
          <a:xfrm>
            <a:off x="1212949" y="551587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7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D6998888-8CFB-4365-AA2C-847DA32738A1}"/>
              </a:ext>
            </a:extLst>
          </p:cNvPr>
          <p:cNvSpPr/>
          <p:nvPr/>
        </p:nvSpPr>
        <p:spPr>
          <a:xfrm>
            <a:off x="4866770" y="2777306"/>
            <a:ext cx="2561214" cy="4586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DE6D5C8-8384-49DC-A726-7DDA36638684}"/>
              </a:ext>
            </a:extLst>
          </p:cNvPr>
          <p:cNvSpPr txBox="1"/>
          <p:nvPr/>
        </p:nvSpPr>
        <p:spPr>
          <a:xfrm>
            <a:off x="5007367" y="2849910"/>
            <a:ext cx="2349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Fermeture élément disque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4C18FA2A-70E7-4EA7-AEF7-BA60D74860FD}"/>
              </a:ext>
            </a:extLst>
          </p:cNvPr>
          <p:cNvCxnSpPr>
            <a:cxnSpLocks/>
          </p:cNvCxnSpPr>
          <p:nvPr/>
        </p:nvCxnSpPr>
        <p:spPr>
          <a:xfrm flipV="1">
            <a:off x="6264013" y="3223356"/>
            <a:ext cx="0" cy="239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C0DB4CA0-9E0E-446E-B52A-B7CF13589634}"/>
              </a:ext>
            </a:extLst>
          </p:cNvPr>
          <p:cNvSpPr/>
          <p:nvPr/>
        </p:nvSpPr>
        <p:spPr>
          <a:xfrm>
            <a:off x="5816181" y="3455551"/>
            <a:ext cx="895665" cy="2846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6CB4FD3-1745-43CA-A8F1-B20A0E36135B}"/>
              </a:ext>
            </a:extLst>
          </p:cNvPr>
          <p:cNvSpPr txBox="1"/>
          <p:nvPr/>
        </p:nvSpPr>
        <p:spPr>
          <a:xfrm>
            <a:off x="5987241" y="3448703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Euler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29E3297B-57B7-48C9-BCD9-714A1E53CF50}"/>
              </a:ext>
            </a:extLst>
          </p:cNvPr>
          <p:cNvSpPr txBox="1"/>
          <p:nvPr/>
        </p:nvSpPr>
        <p:spPr>
          <a:xfrm>
            <a:off x="5401285" y="3945079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2,6,9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4C4E59A-7167-484F-B972-90BA2DD075C5}"/>
              </a:ext>
            </a:extLst>
          </p:cNvPr>
          <p:cNvSpPr/>
          <p:nvPr/>
        </p:nvSpPr>
        <p:spPr>
          <a:xfrm>
            <a:off x="6731365" y="3939838"/>
            <a:ext cx="590227" cy="289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2498BC8E-5C13-4DC7-9071-2F80EFBC9D7B}"/>
              </a:ext>
            </a:extLst>
          </p:cNvPr>
          <p:cNvSpPr txBox="1"/>
          <p:nvPr/>
        </p:nvSpPr>
        <p:spPr>
          <a:xfrm>
            <a:off x="6730602" y="3939838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1,3,8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D033537-CE9A-40CC-A00A-EBBADC8165A6}"/>
              </a:ext>
            </a:extLst>
          </p:cNvPr>
          <p:cNvSpPr txBox="1"/>
          <p:nvPr/>
        </p:nvSpPr>
        <p:spPr>
          <a:xfrm>
            <a:off x="5625014" y="3620809"/>
            <a:ext cx="24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65F308A5-3463-42B6-937B-2ED9BA3AC94D}"/>
              </a:ext>
            </a:extLst>
          </p:cNvPr>
          <p:cNvSpPr txBox="1"/>
          <p:nvPr/>
        </p:nvSpPr>
        <p:spPr>
          <a:xfrm>
            <a:off x="6738596" y="361202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0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51685B3F-65AA-4199-9E86-FD48E87B1795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6558785" y="3715304"/>
            <a:ext cx="466930" cy="224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ACF62EF6-F529-4A34-9ABB-608CD7BCBB03}"/>
              </a:ext>
            </a:extLst>
          </p:cNvPr>
          <p:cNvCxnSpPr>
            <a:cxnSpLocks/>
          </p:cNvCxnSpPr>
          <p:nvPr/>
        </p:nvCxnSpPr>
        <p:spPr>
          <a:xfrm flipV="1">
            <a:off x="5538721" y="3735987"/>
            <a:ext cx="542766" cy="22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C9223B31-823B-4691-B291-56AD500FEB56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7149331" y="4229483"/>
            <a:ext cx="843122" cy="25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34593575-A6E1-4202-8BF2-4119867A809C}"/>
              </a:ext>
            </a:extLst>
          </p:cNvPr>
          <p:cNvCxnSpPr>
            <a:cxnSpLocks/>
            <a:stCxn id="100" idx="0"/>
            <a:endCxn id="91" idx="4"/>
          </p:cNvCxnSpPr>
          <p:nvPr/>
        </p:nvCxnSpPr>
        <p:spPr>
          <a:xfrm flipH="1" flipV="1">
            <a:off x="7992453" y="4845123"/>
            <a:ext cx="17510" cy="205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106392B3-9F43-4C27-ADC4-0136B98AB8BE}"/>
              </a:ext>
            </a:extLst>
          </p:cNvPr>
          <p:cNvSpPr txBox="1"/>
          <p:nvPr/>
        </p:nvSpPr>
        <p:spPr>
          <a:xfrm>
            <a:off x="7865531" y="504722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8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688E9F75-B2BC-461F-9526-F36B560A7CAC}"/>
              </a:ext>
            </a:extLst>
          </p:cNvPr>
          <p:cNvSpPr/>
          <p:nvPr/>
        </p:nvSpPr>
        <p:spPr>
          <a:xfrm>
            <a:off x="6711846" y="4481519"/>
            <a:ext cx="2561214" cy="363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209759B-3F6A-45B7-AE7B-C6568C862F0B}"/>
              </a:ext>
            </a:extLst>
          </p:cNvPr>
          <p:cNvSpPr txBox="1"/>
          <p:nvPr/>
        </p:nvSpPr>
        <p:spPr>
          <a:xfrm>
            <a:off x="7032478" y="4516126"/>
            <a:ext cx="1905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Nombre d’extrémités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BDBC6F87-14D4-4957-AC3F-2167E549397B}"/>
              </a:ext>
            </a:extLst>
          </p:cNvPr>
          <p:cNvSpPr txBox="1"/>
          <p:nvPr/>
        </p:nvSpPr>
        <p:spPr>
          <a:xfrm>
            <a:off x="9308080" y="5029724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1,3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FD122F7-AB83-4CCA-BADB-1A8209D7D16A}"/>
              </a:ext>
            </a:extLst>
          </p:cNvPr>
          <p:cNvSpPr/>
          <p:nvPr/>
        </p:nvSpPr>
        <p:spPr>
          <a:xfrm>
            <a:off x="7714849" y="5050498"/>
            <a:ext cx="590227" cy="289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5050FA9-51FE-4BE5-AC06-154833C64263}"/>
              </a:ext>
            </a:extLst>
          </p:cNvPr>
          <p:cNvSpPr/>
          <p:nvPr/>
        </p:nvSpPr>
        <p:spPr>
          <a:xfrm>
            <a:off x="9225337" y="5054082"/>
            <a:ext cx="605030" cy="269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C8404BB3-2195-4DBA-AF1C-CCB78ABE7625}"/>
              </a:ext>
            </a:extLst>
          </p:cNvPr>
          <p:cNvCxnSpPr>
            <a:cxnSpLocks/>
          </p:cNvCxnSpPr>
          <p:nvPr/>
        </p:nvCxnSpPr>
        <p:spPr>
          <a:xfrm flipH="1" flipV="1">
            <a:off x="8921456" y="4787499"/>
            <a:ext cx="499160" cy="24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itre 1">
            <a:extLst>
              <a:ext uri="{FF2B5EF4-FFF2-40B4-BE49-F238E27FC236}">
                <a16:creationId xmlns:a16="http://schemas.microsoft.com/office/drawing/2014/main" id="{C676C6EB-AB20-4CC5-B3CB-07EBA4BC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fr-FR" dirty="0"/>
              <a:t>Signatures/Analyse d’images</a:t>
            </a:r>
          </a:p>
        </p:txBody>
      </p:sp>
      <p:pic>
        <p:nvPicPr>
          <p:cNvPr id="107" name="Image 106">
            <a:extLst>
              <a:ext uri="{FF2B5EF4-FFF2-40B4-BE49-F238E27FC236}">
                <a16:creationId xmlns:a16="http://schemas.microsoft.com/office/drawing/2014/main" id="{F151EA73-D7EE-43B3-958B-C1C9E2B15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343" y="0"/>
            <a:ext cx="1998657" cy="2028825"/>
          </a:xfrm>
          <a:prstGeom prst="rect">
            <a:avLst/>
          </a:prstGeom>
        </p:spPr>
      </p:pic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A94D6EDB-51D7-47A2-8BD9-67D205555E83}"/>
              </a:ext>
            </a:extLst>
          </p:cNvPr>
          <p:cNvCxnSpPr>
            <a:cxnSpLocks/>
          </p:cNvCxnSpPr>
          <p:nvPr/>
        </p:nvCxnSpPr>
        <p:spPr>
          <a:xfrm flipH="1" flipV="1">
            <a:off x="9830367" y="5206700"/>
            <a:ext cx="499160" cy="24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lipse 108">
            <a:extLst>
              <a:ext uri="{FF2B5EF4-FFF2-40B4-BE49-F238E27FC236}">
                <a16:creationId xmlns:a16="http://schemas.microsoft.com/office/drawing/2014/main" id="{E11E9FB3-ABF5-4D9B-B24F-F72C30140331}"/>
              </a:ext>
            </a:extLst>
          </p:cNvPr>
          <p:cNvSpPr/>
          <p:nvPr/>
        </p:nvSpPr>
        <p:spPr>
          <a:xfrm>
            <a:off x="9105749" y="5460292"/>
            <a:ext cx="2561214" cy="502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D75E8565-724C-49B3-8936-FC59E413FFFD}"/>
              </a:ext>
            </a:extLst>
          </p:cNvPr>
          <p:cNvSpPr txBox="1"/>
          <p:nvPr/>
        </p:nvSpPr>
        <p:spPr>
          <a:xfrm>
            <a:off x="9426381" y="5494899"/>
            <a:ext cx="2015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Séparation Nord/Sud + Euler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0FE43E1-93F1-4C48-8796-8BB0E2AE716C}"/>
              </a:ext>
            </a:extLst>
          </p:cNvPr>
          <p:cNvSpPr/>
          <p:nvPr/>
        </p:nvSpPr>
        <p:spPr>
          <a:xfrm>
            <a:off x="11289810" y="5953588"/>
            <a:ext cx="605030" cy="269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CF631E-C065-44D0-A943-E6C6B4C3EAFB}"/>
              </a:ext>
            </a:extLst>
          </p:cNvPr>
          <p:cNvSpPr/>
          <p:nvPr/>
        </p:nvSpPr>
        <p:spPr>
          <a:xfrm>
            <a:off x="9445109" y="6025118"/>
            <a:ext cx="605030" cy="269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AE545FBC-A3B0-4FF1-98C2-51C6D68C88C5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9747624" y="5944235"/>
            <a:ext cx="220176" cy="80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9B2C4562-3010-4108-B165-243E52DC9243}"/>
              </a:ext>
            </a:extLst>
          </p:cNvPr>
          <p:cNvCxnSpPr>
            <a:cxnSpLocks/>
            <a:stCxn id="111" idx="0"/>
            <a:endCxn id="109" idx="5"/>
          </p:cNvCxnSpPr>
          <p:nvPr/>
        </p:nvCxnSpPr>
        <p:spPr>
          <a:xfrm flipH="1" flipV="1">
            <a:off x="11291882" y="5889382"/>
            <a:ext cx="300443" cy="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>
            <a:extLst>
              <a:ext uri="{FF2B5EF4-FFF2-40B4-BE49-F238E27FC236}">
                <a16:creationId xmlns:a16="http://schemas.microsoft.com/office/drawing/2014/main" id="{70F73A64-63F4-45A7-A4E0-4BF2353384AB}"/>
              </a:ext>
            </a:extLst>
          </p:cNvPr>
          <p:cNvSpPr txBox="1"/>
          <p:nvPr/>
        </p:nvSpPr>
        <p:spPr>
          <a:xfrm>
            <a:off x="9600345" y="600158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1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1D252CF0-B1AD-4320-B27F-4BB183C131DD}"/>
              </a:ext>
            </a:extLst>
          </p:cNvPr>
          <p:cNvSpPr txBox="1"/>
          <p:nvPr/>
        </p:nvSpPr>
        <p:spPr>
          <a:xfrm>
            <a:off x="11470721" y="593929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3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200E1FFF-6555-44EF-9A5E-0ABB818217AA}"/>
              </a:ext>
            </a:extLst>
          </p:cNvPr>
          <p:cNvSpPr txBox="1"/>
          <p:nvPr/>
        </p:nvSpPr>
        <p:spPr>
          <a:xfrm>
            <a:off x="9232890" y="581771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1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304A1D81-BC68-47A7-9E9D-753DD38570DB}"/>
              </a:ext>
            </a:extLst>
          </p:cNvPr>
          <p:cNvSpPr txBox="1"/>
          <p:nvPr/>
        </p:nvSpPr>
        <p:spPr>
          <a:xfrm>
            <a:off x="11568842" y="571164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97D9873C-C2AB-41A5-871C-8136760D3C29}"/>
              </a:ext>
            </a:extLst>
          </p:cNvPr>
          <p:cNvSpPr txBox="1"/>
          <p:nvPr/>
        </p:nvSpPr>
        <p:spPr>
          <a:xfrm>
            <a:off x="9128629" y="470833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1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C08727C-B245-450E-B370-5D10DF4AD10D}"/>
              </a:ext>
            </a:extLst>
          </p:cNvPr>
          <p:cNvSpPr txBox="1"/>
          <p:nvPr/>
        </p:nvSpPr>
        <p:spPr>
          <a:xfrm>
            <a:off x="7770642" y="479764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2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376D2E5B-640D-4377-AE10-633C93EF09E6}"/>
              </a:ext>
            </a:extLst>
          </p:cNvPr>
          <p:cNvSpPr/>
          <p:nvPr/>
        </p:nvSpPr>
        <p:spPr>
          <a:xfrm>
            <a:off x="3977709" y="4445751"/>
            <a:ext cx="2561214" cy="4586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D20E3A7C-DAAC-46E7-BE73-2DE4BC4EEEAB}"/>
              </a:ext>
            </a:extLst>
          </p:cNvPr>
          <p:cNvSpPr txBox="1"/>
          <p:nvPr/>
        </p:nvSpPr>
        <p:spPr>
          <a:xfrm>
            <a:off x="3958394" y="4442224"/>
            <a:ext cx="256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Fermeture élément ligne +solidité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BEF71C03-B1E9-4DF9-A314-84335427AD7A}"/>
              </a:ext>
            </a:extLst>
          </p:cNvPr>
          <p:cNvCxnSpPr>
            <a:cxnSpLocks/>
            <a:stCxn id="134" idx="0"/>
          </p:cNvCxnSpPr>
          <p:nvPr/>
        </p:nvCxnSpPr>
        <p:spPr>
          <a:xfrm flipV="1">
            <a:off x="5258316" y="4229483"/>
            <a:ext cx="454181" cy="216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B74D58B0-696E-4990-BDAA-BADFFEE6B5D5}"/>
              </a:ext>
            </a:extLst>
          </p:cNvPr>
          <p:cNvSpPr txBox="1"/>
          <p:nvPr/>
        </p:nvSpPr>
        <p:spPr>
          <a:xfrm>
            <a:off x="4231606" y="507282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6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CF331C84-8FC5-4086-868E-CA58D60030DC}"/>
              </a:ext>
            </a:extLst>
          </p:cNvPr>
          <p:cNvSpPr txBox="1"/>
          <p:nvPr/>
        </p:nvSpPr>
        <p:spPr>
          <a:xfrm>
            <a:off x="5498547" y="5074968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2,9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5DEFED8-B61B-4AFE-A0B9-DE38FB2EFEBF}"/>
              </a:ext>
            </a:extLst>
          </p:cNvPr>
          <p:cNvSpPr/>
          <p:nvPr/>
        </p:nvSpPr>
        <p:spPr>
          <a:xfrm>
            <a:off x="5394749" y="5091883"/>
            <a:ext cx="605030" cy="269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094990F-2634-4E2D-9C7A-2132F73203F2}"/>
              </a:ext>
            </a:extLst>
          </p:cNvPr>
          <p:cNvSpPr/>
          <p:nvPr/>
        </p:nvSpPr>
        <p:spPr>
          <a:xfrm>
            <a:off x="4050456" y="5092192"/>
            <a:ext cx="605030" cy="269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29D5B9E6-0989-40F6-9640-65B524D5FDD8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4352971" y="4884476"/>
            <a:ext cx="308430" cy="207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A91621CA-241B-4738-B6CF-9E851ACCF328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5698782" y="4884476"/>
            <a:ext cx="19537" cy="190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EAAD384-8589-47CB-A522-116735A78C18}"/>
              </a:ext>
            </a:extLst>
          </p:cNvPr>
          <p:cNvCxnSpPr>
            <a:cxnSpLocks/>
          </p:cNvCxnSpPr>
          <p:nvPr/>
        </p:nvCxnSpPr>
        <p:spPr>
          <a:xfrm flipH="1" flipV="1">
            <a:off x="5825981" y="5346822"/>
            <a:ext cx="438032" cy="12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2D753C18-43B9-4DAD-9F89-38372AC544A4}"/>
              </a:ext>
            </a:extLst>
          </p:cNvPr>
          <p:cNvSpPr txBox="1"/>
          <p:nvPr/>
        </p:nvSpPr>
        <p:spPr>
          <a:xfrm>
            <a:off x="5433313" y="5492366"/>
            <a:ext cx="2015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Séparation Nord/Sud + périmètre</a:t>
            </a:r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90F00C18-40E7-4168-8B51-F8005D5976F9}"/>
              </a:ext>
            </a:extLst>
          </p:cNvPr>
          <p:cNvSpPr/>
          <p:nvPr/>
        </p:nvSpPr>
        <p:spPr>
          <a:xfrm>
            <a:off x="5123667" y="5482598"/>
            <a:ext cx="2561214" cy="502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86198A6-0A6C-498F-89E4-86A9D327EEA9}"/>
              </a:ext>
            </a:extLst>
          </p:cNvPr>
          <p:cNvSpPr/>
          <p:nvPr/>
        </p:nvSpPr>
        <p:spPr>
          <a:xfrm>
            <a:off x="5494605" y="6110514"/>
            <a:ext cx="605030" cy="269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35BFA82-9ACB-4315-BB48-9E4DC1FF9B77}"/>
              </a:ext>
            </a:extLst>
          </p:cNvPr>
          <p:cNvSpPr/>
          <p:nvPr/>
        </p:nvSpPr>
        <p:spPr>
          <a:xfrm>
            <a:off x="7013116" y="6118183"/>
            <a:ext cx="605030" cy="269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63BD5C5F-B523-4931-83AC-3411CADCB63C}"/>
              </a:ext>
            </a:extLst>
          </p:cNvPr>
          <p:cNvCxnSpPr>
            <a:cxnSpLocks/>
            <a:stCxn id="161" idx="0"/>
          </p:cNvCxnSpPr>
          <p:nvPr/>
        </p:nvCxnSpPr>
        <p:spPr>
          <a:xfrm flipV="1">
            <a:off x="5797120" y="5967774"/>
            <a:ext cx="91822" cy="14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7C4D129A-ED93-487C-83F9-24F900CDECF4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7013117" y="5939295"/>
            <a:ext cx="302514" cy="178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ZoneTexte 166">
            <a:extLst>
              <a:ext uri="{FF2B5EF4-FFF2-40B4-BE49-F238E27FC236}">
                <a16:creationId xmlns:a16="http://schemas.microsoft.com/office/drawing/2014/main" id="{135400D3-535A-4564-86B8-45D68B6E9830}"/>
              </a:ext>
            </a:extLst>
          </p:cNvPr>
          <p:cNvSpPr txBox="1"/>
          <p:nvPr/>
        </p:nvSpPr>
        <p:spPr>
          <a:xfrm>
            <a:off x="7189498" y="609881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9</a:t>
            </a: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4A8DB1FF-446B-40F6-83BD-EC26D80D740B}"/>
              </a:ext>
            </a:extLst>
          </p:cNvPr>
          <p:cNvSpPr txBox="1"/>
          <p:nvPr/>
        </p:nvSpPr>
        <p:spPr>
          <a:xfrm>
            <a:off x="5652689" y="609881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DD90037-C4FC-45A5-909C-86CD9F401A92}"/>
              </a:ext>
            </a:extLst>
          </p:cNvPr>
          <p:cNvSpPr txBox="1"/>
          <p:nvPr/>
        </p:nvSpPr>
        <p:spPr>
          <a:xfrm>
            <a:off x="7570892" y="2114146"/>
            <a:ext cx="310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Arbre de décision</a:t>
            </a:r>
          </a:p>
        </p:txBody>
      </p:sp>
    </p:spTree>
    <p:extLst>
      <p:ext uri="{BB962C8B-B14F-4D97-AF65-F5344CB8AC3E}">
        <p14:creationId xmlns:p14="http://schemas.microsoft.com/office/powerpoint/2010/main" val="131458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4E6E8-88CC-40C6-98ED-28EC3FC2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Originalité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75B1A-600A-40FF-B3EC-89AD80E70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Peu de fonctions</a:t>
            </a:r>
          </a:p>
          <a:p>
            <a:r>
              <a:rPr lang="fr-FR" sz="2400" dirty="0"/>
              <a:t>Fonction périmètre</a:t>
            </a:r>
          </a:p>
          <a:p>
            <a:r>
              <a:rPr lang="fr-FR" sz="2400" dirty="0"/>
              <a:t>Traitement morphologique utilisé plusieurs fois </a:t>
            </a:r>
          </a:p>
          <a:p>
            <a:r>
              <a:rPr lang="fr-FR" sz="2400" dirty="0"/>
              <a:t>Nom du projet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8A0215-C32E-48A7-BCBD-8892A2B4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105E-86CB-4BB2-8078-08B2D8BBC800}" type="datetime1">
              <a:rPr lang="fr-FR" smtClean="0"/>
              <a:t>08/06/2020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0CC1CB-6131-4ACF-A8E7-EB5B8362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Couchoux Mélissa-Loupias Alexis-Chapelle Amandine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E3AD01-BB36-4FB2-85A3-BDFEEFFE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D83B58-5008-4A15-B3AE-17FBDFEBA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407" y="0"/>
            <a:ext cx="1996593" cy="20288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849EF74-4F90-45F6-9754-C4B9261D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126494" y="3564267"/>
            <a:ext cx="1554655" cy="260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1136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F41"/>
      </a:dk2>
      <a:lt2>
        <a:srgbClr val="E4E8E2"/>
      </a:lt2>
      <a:accent1>
        <a:srgbClr val="AA29E7"/>
      </a:accent1>
      <a:accent2>
        <a:srgbClr val="643ADB"/>
      </a:accent2>
      <a:accent3>
        <a:srgbClr val="2947E7"/>
      </a:accent3>
      <a:accent4>
        <a:srgbClr val="1784D5"/>
      </a:accent4>
      <a:accent5>
        <a:srgbClr val="20B6B7"/>
      </a:accent5>
      <a:accent6>
        <a:srgbClr val="14B976"/>
      </a:accent6>
      <a:hlink>
        <a:srgbClr val="358EA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266</TotalTime>
  <Words>242</Words>
  <Application>Microsoft Office PowerPoint</Application>
  <PresentationFormat>Grand écran</PresentationFormat>
  <Paragraphs>99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OSCAR</vt:lpstr>
      <vt:lpstr>Sommaire</vt:lpstr>
      <vt:lpstr>Equipe du projet OSCAR</vt:lpstr>
      <vt:lpstr>Objectifs du projet et retour d’expertise</vt:lpstr>
      <vt:lpstr>Programmation et IHM</vt:lpstr>
      <vt:lpstr>Signatures/Analyse d’images</vt:lpstr>
      <vt:lpstr>Originalité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OSCAR</dc:title>
  <dc:creator>Amandine Chapelle</dc:creator>
  <cp:lastModifiedBy>Amandine Chapelle</cp:lastModifiedBy>
  <cp:revision>38</cp:revision>
  <dcterms:created xsi:type="dcterms:W3CDTF">2020-06-04T15:06:06Z</dcterms:created>
  <dcterms:modified xsi:type="dcterms:W3CDTF">2020-06-08T07:08:31Z</dcterms:modified>
</cp:coreProperties>
</file>