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294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7EC38-3580-3AA5-6622-707ACC8A14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3BB61C-6A42-59D4-32C9-73A032FE8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8095D-1ADE-679F-E616-14CE832B9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E2308-25F4-4ACA-8FFD-5580D7DA026A}" type="datetimeFigureOut">
              <a:rPr lang="en-CA" smtClean="0"/>
              <a:t>2025-05-21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94964-C587-99CC-CC61-B280B0549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4C150-E761-F6A7-1B60-B41016898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233A-F336-4FC1-A086-D2E5859F3A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9628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FAEC8-54ED-FB24-7207-EAB4D6BF9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5EDDC6-16AE-28CB-EF49-2799931A6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DFBC4-E4A8-BCCF-B07C-702F31DBF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E2308-25F4-4ACA-8FFD-5580D7DA026A}" type="datetimeFigureOut">
              <a:rPr lang="en-CA" smtClean="0"/>
              <a:t>2025-05-21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99B6E-A73A-07C6-5642-48C57B02C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7DC18-1815-06E2-723B-A10E40859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233A-F336-4FC1-A086-D2E5859F3A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7190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1FDAF7-B09C-101E-9203-1ADEA83ADB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50072D-7F98-55CB-9371-0F2341140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AF357-5360-89BB-7248-F3B188DB1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E2308-25F4-4ACA-8FFD-5580D7DA026A}" type="datetimeFigureOut">
              <a:rPr lang="en-CA" smtClean="0"/>
              <a:t>2025-05-21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CA3D5-C2AA-DCC6-6049-379CB5427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AA0A7-DAA8-C610-8A31-85BC51328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233A-F336-4FC1-A086-D2E5859F3A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037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3FB7A-5020-A1CE-0CD1-627ECB6AA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A48F1-BB75-AD49-1B7D-C7680301B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3E029-4E4C-3B74-60FB-EC8380A8B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E2308-25F4-4ACA-8FFD-5580D7DA026A}" type="datetimeFigureOut">
              <a:rPr lang="en-CA" smtClean="0"/>
              <a:t>2025-05-21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1B892-8D3F-2EF8-B634-9C489CB06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5FA59-E476-8EE6-6909-F3608265C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233A-F336-4FC1-A086-D2E5859F3A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9944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BE6D1-1669-398D-5BED-1EABB12FE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8F7F1-228B-85D7-6C37-8267A9AE6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EB48F-EB3E-D9BE-20AE-1B4CC4788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E2308-25F4-4ACA-8FFD-5580D7DA026A}" type="datetimeFigureOut">
              <a:rPr lang="en-CA" smtClean="0"/>
              <a:t>2025-05-21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9483C-AFFD-333A-291C-8A7490479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62F82-19DA-2BD9-FC06-37001BE0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233A-F336-4FC1-A086-D2E5859F3A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3540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8AA61-BF2D-CBB4-DD99-19147DFF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D218A-3770-B756-B05A-42988E2AC9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456535-7AC7-EAC7-736F-7FB263AEF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23C4F-0559-DAC0-018C-BF600D643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E2308-25F4-4ACA-8FFD-5580D7DA026A}" type="datetimeFigureOut">
              <a:rPr lang="en-CA" smtClean="0"/>
              <a:t>2025-05-21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5AA6B-841A-AA00-D014-570FB1179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270A6-7B31-5253-A3A3-B052BF036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233A-F336-4FC1-A086-D2E5859F3A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328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EED7D-57A4-1A1A-4D41-A9C1DBC00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BF6E7-52B4-FEE3-35BE-E576797BA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91D84-3C6C-82BE-50FB-F9011B8B8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8F32F5-19A1-D0B9-4F62-D49481224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3216CA-8176-67D6-9578-4A382D6124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7A4F68-5649-B80F-52D9-951F20D35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E2308-25F4-4ACA-8FFD-5580D7DA026A}" type="datetimeFigureOut">
              <a:rPr lang="en-CA" smtClean="0"/>
              <a:t>2025-05-21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54E26F-6B73-0EF5-98C8-DBAB08836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EE1009-148E-CA4A-BE7F-FFD46BE11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233A-F336-4FC1-A086-D2E5859F3A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5260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D2A4F-3C99-F934-F465-3D2E0BDE0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D77CF-2CCF-7BF5-6D26-10871863E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E2308-25F4-4ACA-8FFD-5580D7DA026A}" type="datetimeFigureOut">
              <a:rPr lang="en-CA" smtClean="0"/>
              <a:t>2025-05-21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1D8687-41E6-F275-82AE-D0E94AF5C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7141E2-C6E5-2CC7-F32F-95814364D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233A-F336-4FC1-A086-D2E5859F3A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9955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BA60DC-01CF-F9C9-7E3F-6CB2763D6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E2308-25F4-4ACA-8FFD-5580D7DA026A}" type="datetimeFigureOut">
              <a:rPr lang="en-CA" smtClean="0"/>
              <a:t>2025-05-21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DA8927-AD55-8068-1315-E7C2BED34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0539F-FCFF-8F04-6B01-BEFC3B4F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233A-F336-4FC1-A086-D2E5859F3A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0273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2FE64-CF54-E891-B6E3-7BA6BB66F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9D1EF-8019-6CAC-8E1A-9509BE0B3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2F3304-9A64-7058-0E86-A5702C513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F67A1-2CD9-B07F-E2C2-005706E6B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E2308-25F4-4ACA-8FFD-5580D7DA026A}" type="datetimeFigureOut">
              <a:rPr lang="en-CA" smtClean="0"/>
              <a:t>2025-05-21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1231C-58BD-0822-F7FD-C41AB1A27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7C0B7-7187-531E-D1B7-190AFEE2D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233A-F336-4FC1-A086-D2E5859F3A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6883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38858-29AF-FDB7-C710-A48979E1E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BCD8BD-A03C-D4C8-33CE-623A8108A7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BC5D28-A8E1-005F-6443-B130A592D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47A7D-2EC5-E6C0-74BA-34497AB69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E2308-25F4-4ACA-8FFD-5580D7DA026A}" type="datetimeFigureOut">
              <a:rPr lang="en-CA" smtClean="0"/>
              <a:t>2025-05-21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C2D605-BC92-C20D-1F21-F8150A5DD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21FAE4-9499-2726-B3C7-0A4A28E36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6233A-F336-4FC1-A086-D2E5859F3A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3211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DA9614-2F51-90C8-59E4-EB45309A0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DE6AB-677A-58AC-42C5-AF7B3BBB4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5A35A-5110-CA18-D8F6-0CEF1C5AE1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3E2308-25F4-4ACA-8FFD-5580D7DA026A}" type="datetimeFigureOut">
              <a:rPr lang="en-CA" smtClean="0"/>
              <a:t>2025-05-21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F377C-67BF-D382-9FE5-725E08167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A8381-3155-7383-B316-7E0349034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26233A-F336-4FC1-A086-D2E5859F3A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165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7F3C70-6E59-1A20-87FA-39BDF60FEE9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3294C6-00EC-DD62-E181-71425DF28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r>
              <a:rPr lang="en-US" sz="13800" b="1" i="1" spc="-600" dirty="0">
                <a:solidFill>
                  <a:schemeClr val="bg1"/>
                </a:solidFill>
                <a:latin typeface="Bodoni MT" panose="02070603080606020203" pitchFamily="18" charset="0"/>
              </a:rPr>
              <a:t>SHAWARMA</a:t>
            </a:r>
            <a:br>
              <a:rPr lang="en-US" sz="13800" b="1" i="1" spc="-600" dirty="0">
                <a:solidFill>
                  <a:schemeClr val="bg1"/>
                </a:solidFill>
                <a:latin typeface="Bodoni MT" panose="02070603080606020203" pitchFamily="18" charset="0"/>
              </a:rPr>
            </a:br>
            <a:r>
              <a:rPr lang="en-US" sz="13800" b="1" i="1" spc="-600" dirty="0">
                <a:solidFill>
                  <a:schemeClr val="bg1"/>
                </a:solidFill>
                <a:latin typeface="Bodoni MT" panose="02070603080606020203" pitchFamily="18" charset="0"/>
              </a:rPr>
              <a:t>EMPIRE</a:t>
            </a:r>
            <a:endParaRPr lang="en-CA" sz="13800" b="1" i="1" spc="-600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583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E21CE8465823F4B816602D0E11C2D25" ma:contentTypeVersion="18" ma:contentTypeDescription="Create a new document." ma:contentTypeScope="" ma:versionID="49e9f68434654f519828f95c537b1aba">
  <xsd:schema xmlns:xsd="http://www.w3.org/2001/XMLSchema" xmlns:xs="http://www.w3.org/2001/XMLSchema" xmlns:p="http://schemas.microsoft.com/office/2006/metadata/properties" xmlns:ns3="8846b076-f675-43dd-86c7-eac1bce0087f" xmlns:ns4="580cd851-b44e-4f80-8a96-3f468e3575fb" targetNamespace="http://schemas.microsoft.com/office/2006/metadata/properties" ma:root="true" ma:fieldsID="475e23010c0fb8534bd923ed3176529a" ns3:_="" ns4:_="">
    <xsd:import namespace="8846b076-f675-43dd-86c7-eac1bce0087f"/>
    <xsd:import namespace="580cd851-b44e-4f80-8a96-3f468e3575f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46b076-f675-43dd-86c7-eac1bce008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25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0cd851-b44e-4f80-8a96-3f468e3575fb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846b076-f675-43dd-86c7-eac1bce0087f" xsi:nil="true"/>
  </documentManagement>
</p:properties>
</file>

<file path=customXml/itemProps1.xml><?xml version="1.0" encoding="utf-8"?>
<ds:datastoreItem xmlns:ds="http://schemas.openxmlformats.org/officeDocument/2006/customXml" ds:itemID="{749A039F-7D5D-4502-A51B-6632C18274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46b076-f675-43dd-86c7-eac1bce0087f"/>
    <ds:schemaRef ds:uri="580cd851-b44e-4f80-8a96-3f468e3575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DA2DAF-39AF-443B-A9B1-03155CECBE8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B37B050-28B6-421B-B24E-1E593D8CB15D}">
  <ds:schemaRefs>
    <ds:schemaRef ds:uri="http://purl.org/dc/terms/"/>
    <ds:schemaRef ds:uri="http://www.w3.org/XML/1998/namespace"/>
    <ds:schemaRef ds:uri="http://schemas.microsoft.com/office/2006/documentManagement/types"/>
    <ds:schemaRef ds:uri="580cd851-b44e-4f80-8a96-3f468e3575fb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8846b076-f675-43dd-86c7-eac1bce0087f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Bodoni MT</vt:lpstr>
      <vt:lpstr>Office Theme</vt:lpstr>
      <vt:lpstr>SHAWARMA EMPIRE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Rakeen Huq</dc:creator>
  <cp:lastModifiedBy>Rakeen Huq</cp:lastModifiedBy>
  <cp:revision>1</cp:revision>
  <dcterms:created xsi:type="dcterms:W3CDTF">2025-05-21T22:08:02Z</dcterms:created>
  <dcterms:modified xsi:type="dcterms:W3CDTF">2025-05-21T22:08:20Z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0x010100AE21CE8465823F4B816602D0E11C2D25</vt:lpwstr>
  </property>
</Properties>
</file>