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0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EC38-3580-3AA5-6622-707ACC8A1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BB61C-6A42-59D4-32C9-73A032FE8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095D-1ADE-679F-E616-14CE832B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4964-C587-99CC-CC61-B280B054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C150-E761-F6A7-1B60-B410168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AEC8-54ED-FB24-7207-EAB4D6BF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EDDC6-16AE-28CB-EF49-2799931A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FBC4-E4A8-BCCF-B07C-702F31D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9B6E-A73A-07C6-5642-48C57B02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DC18-1815-06E2-723B-A10E4085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19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FDAF7-B09C-101E-9203-1ADEA83A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0072D-7F98-55CB-9371-0F234114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F357-5360-89BB-7248-F3B188DB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A3D5-C2AA-DCC6-6049-379CB54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A0A7-DAA8-C610-8A31-85BC5132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37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FB7A-5020-A1CE-0CD1-627ECB6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48F1-BB75-AD49-1B7D-C7680301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E029-4E4C-3B74-60FB-EC8380A8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B892-8D3F-2EF8-B634-9C489CB0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FA59-E476-8EE6-6909-F3608265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9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E6D1-1669-398D-5BED-1EABB12F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F7F1-228B-85D7-6C37-8267A9AE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B48F-EB3E-D9BE-20AE-1B4CC478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483C-AFFD-333A-291C-8A74904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2F82-19DA-2BD9-FC06-37001BE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54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AA61-BF2D-CBB4-DD99-19147DFF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218A-3770-B756-B05A-42988E2AC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56535-7AC7-EAC7-736F-7FB263AE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3C4F-0559-DAC0-018C-BF600D64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AA6B-841A-AA00-D014-570FB117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70A6-7B31-5253-A3A3-B052BF03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ED7D-57A4-1A1A-4D41-A9C1DBC0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F6E7-52B4-FEE3-35BE-E576797B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1D84-3C6C-82BE-50FB-F9011B8B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F32F5-19A1-D0B9-4F62-D49481224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216CA-8176-67D6-9578-4A382D612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4F68-5649-B80F-52D9-951F20D3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4E26F-6B73-0EF5-98C8-DBAB088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E1009-148E-CA4A-BE7F-FFD46BE1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26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A4F-3C99-F934-F465-3D2E0BDE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77CF-2CCF-7BF5-6D26-10871863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D8687-41E6-F275-82AE-D0E94AF5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141E2-C6E5-2CC7-F32F-95814364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9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A60DC-01CF-F9C9-7E3F-6CB2763D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A8927-AD55-8068-1315-E7C2BED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539F-FCFF-8F04-6B01-BEFC3B4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27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E64-CF54-E891-B6E3-7BA6BB66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D1EF-8019-6CAC-8E1A-9509BE0B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3304-9A64-7058-0E86-A5702C51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67A1-2CD9-B07F-E2C2-005706E6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231C-58BD-0822-F7FD-C41AB1A2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7C0B7-7187-531E-D1B7-190AFEE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8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858-29AF-FDB7-C710-A48979E1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CD8BD-A03C-D4C8-33CE-623A8108A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D28-A8E1-005F-6443-B130A592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7A7D-2EC5-E6C0-74BA-34497AB6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2D605-BC92-C20D-1F21-F8150A5D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FAE4-9499-2726-B3C7-0A4A28E3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21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A9614-2F51-90C8-59E4-EB45309A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E6AB-677A-58AC-42C5-AF7B3BBB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A35A-5110-CA18-D8F6-0CEF1C5A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377C-67BF-D382-9FE5-725E08167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8381-3155-7383-B316-7E034903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FB01B0-CDBB-5264-DD72-7E3E4D4642CD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94C6-00EC-DD62-E181-71425DF2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13800" b="1" spc="-300" dirty="0">
                <a:solidFill>
                  <a:schemeClr val="bg1"/>
                </a:solidFill>
                <a:latin typeface="Arial Narrow" panose="020B0606020202030204" pitchFamily="34" charset="0"/>
              </a:rPr>
              <a:t>TASTE OF</a:t>
            </a:r>
            <a:br>
              <a:rPr lang="en-US" sz="13800" b="1" spc="-3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sz="13800" b="1" spc="-300" dirty="0">
                <a:solidFill>
                  <a:schemeClr val="bg1"/>
                </a:solidFill>
                <a:latin typeface="Arial Narrow" panose="020B0606020202030204" pitchFamily="34" charset="0"/>
              </a:rPr>
              <a:t>DANFORTH</a:t>
            </a:r>
            <a:endParaRPr lang="en-CA" sz="13800" b="1" spc="-3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8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46b076-f675-43dd-86c7-eac1bce0087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21CE8465823F4B816602D0E11C2D25" ma:contentTypeVersion="18" ma:contentTypeDescription="Create a new document." ma:contentTypeScope="" ma:versionID="49e9f68434654f519828f95c537b1aba">
  <xsd:schema xmlns:xsd="http://www.w3.org/2001/XMLSchema" xmlns:xs="http://www.w3.org/2001/XMLSchema" xmlns:p="http://schemas.microsoft.com/office/2006/metadata/properties" xmlns:ns3="8846b076-f675-43dd-86c7-eac1bce0087f" xmlns:ns4="580cd851-b44e-4f80-8a96-3f468e3575fb" targetNamespace="http://schemas.microsoft.com/office/2006/metadata/properties" ma:root="true" ma:fieldsID="475e23010c0fb8534bd923ed3176529a" ns3:_="" ns4:_="">
    <xsd:import namespace="8846b076-f675-43dd-86c7-eac1bce0087f"/>
    <xsd:import namespace="580cd851-b44e-4f80-8a96-3f468e3575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6b076-f675-43dd-86c7-eac1bce008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cd851-b44e-4f80-8a96-3f468e357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37B050-28B6-421B-B24E-1E593D8CB15D}">
  <ds:schemaRefs>
    <ds:schemaRef ds:uri="http://purl.org/dc/terms/"/>
    <ds:schemaRef ds:uri="http://www.w3.org/XML/1998/namespace"/>
    <ds:schemaRef ds:uri="http://schemas.microsoft.com/office/2006/documentManagement/types"/>
    <ds:schemaRef ds:uri="580cd851-b44e-4f80-8a96-3f468e3575f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846b076-f675-43dd-86c7-eac1bce0087f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0DA2DAF-39AF-443B-A9B1-03155CECBE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9A039F-7D5D-4502-A51B-6632C18274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46b076-f675-43dd-86c7-eac1bce0087f"/>
    <ds:schemaRef ds:uri="580cd851-b44e-4f80-8a96-3f468e357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TASTE OF DANFORTH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Rakeen Huq</dc:creator>
  <cp:lastModifiedBy>Rakeen Huq</cp:lastModifiedBy>
  <cp:revision>4</cp:revision>
  <dcterms:created xsi:type="dcterms:W3CDTF">2025-05-21T22:08:02Z</dcterms:created>
  <dcterms:modified xsi:type="dcterms:W3CDTF">2025-05-26T23:23:21Z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0x010100AE21CE8465823F4B816602D0E11C2D25</vt:lpwstr>
  </property>
</Properties>
</file>