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70" r:id="rId7"/>
    <p:sldId id="271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6413"/>
  <p:notesSz cx="12192000" cy="8559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5"/>
  </p:normalViewPr>
  <p:slideViewPr>
    <p:cSldViewPr>
      <p:cViewPr>
        <p:scale>
          <a:sx n="180" d="100"/>
          <a:sy n="180" d="100"/>
        </p:scale>
        <p:origin x="4904" y="504"/>
      </p:cViewPr>
      <p:guideLst>
        <p:guide orient="horz" pos="2880"/>
        <p:guide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8800" y="2113686"/>
            <a:ext cx="4963160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58A6FF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58800" y="3964818"/>
            <a:ext cx="866521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C8D0D9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B949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z="1350" spc="-260" dirty="0">
                <a:latin typeface="Dotum"/>
                <a:cs typeface="Dotum"/>
              </a:rPr>
              <a:t>ㅁ시형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60" dirty="0"/>
              <a:t>2024.</a:t>
            </a:r>
            <a:r>
              <a:rPr spc="-25" dirty="0"/>
              <a:t> </a:t>
            </a:r>
            <a:r>
              <a:rPr spc="-45" dirty="0"/>
              <a:t>03.</a:t>
            </a:r>
            <a:r>
              <a:rPr spc="-25" dirty="0"/>
              <a:t> 21</a:t>
            </a:r>
            <a:endParaRPr sz="1350">
              <a:latin typeface="Dotum"/>
              <a:cs typeface="Dotum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58A6FF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C8D0D9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B949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z="1350" spc="-260" dirty="0">
                <a:latin typeface="Dotum"/>
                <a:cs typeface="Dotum"/>
              </a:rPr>
              <a:t>ㅁ시형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60" dirty="0"/>
              <a:t>2024.</a:t>
            </a:r>
            <a:r>
              <a:rPr spc="-25" dirty="0"/>
              <a:t> </a:t>
            </a:r>
            <a:r>
              <a:rPr spc="-45" dirty="0"/>
              <a:t>03.</a:t>
            </a:r>
            <a:r>
              <a:rPr spc="-25" dirty="0"/>
              <a:t> 21</a:t>
            </a:r>
            <a:endParaRPr sz="1350">
              <a:latin typeface="Dotum"/>
              <a:cs typeface="Dotum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58A6FF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8824" y="1610360"/>
            <a:ext cx="5231765" cy="399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E6ECF2"/>
                </a:solidFill>
                <a:latin typeface="Liberation Mono"/>
                <a:cs typeface="Liberation Mon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B949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z="1350" spc="-260" dirty="0">
                <a:latin typeface="Dotum"/>
                <a:cs typeface="Dotum"/>
              </a:rPr>
              <a:t>ㅁ시형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60" dirty="0"/>
              <a:t>2024.</a:t>
            </a:r>
            <a:r>
              <a:rPr spc="-25" dirty="0"/>
              <a:t> </a:t>
            </a:r>
            <a:r>
              <a:rPr spc="-45" dirty="0"/>
              <a:t>03.</a:t>
            </a:r>
            <a:r>
              <a:rPr spc="-25" dirty="0"/>
              <a:t> 21</a:t>
            </a:r>
            <a:endParaRPr sz="1350">
              <a:latin typeface="Dotum"/>
              <a:cs typeface="Dotum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58A6FF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B949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z="1350" spc="-260" dirty="0">
                <a:latin typeface="Dotum"/>
                <a:cs typeface="Dotum"/>
              </a:rPr>
              <a:t>ㅁ시형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60" dirty="0"/>
              <a:t>2024.</a:t>
            </a:r>
            <a:r>
              <a:rPr spc="-25" dirty="0"/>
              <a:t> </a:t>
            </a:r>
            <a:r>
              <a:rPr spc="-45" dirty="0"/>
              <a:t>03.</a:t>
            </a:r>
            <a:r>
              <a:rPr spc="-25" dirty="0"/>
              <a:t> 21</a:t>
            </a:r>
            <a:endParaRPr sz="1350">
              <a:latin typeface="Dotum"/>
              <a:cs typeface="Dotum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B949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z="1350" spc="-260" dirty="0">
                <a:latin typeface="Dotum"/>
                <a:cs typeface="Dotum"/>
              </a:rPr>
              <a:t>ㅁ시형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60" dirty="0"/>
              <a:t>2024.</a:t>
            </a:r>
            <a:r>
              <a:rPr spc="-25" dirty="0"/>
              <a:t> </a:t>
            </a:r>
            <a:r>
              <a:rPr spc="-45" dirty="0"/>
              <a:t>03.</a:t>
            </a:r>
            <a:r>
              <a:rPr spc="-25" dirty="0"/>
              <a:t> 21</a:t>
            </a:r>
            <a:endParaRPr sz="1350">
              <a:latin typeface="Dotum"/>
              <a:cs typeface="Dotum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D1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2035" y="575944"/>
            <a:ext cx="4037329" cy="542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58A6FF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67384" y="2732644"/>
            <a:ext cx="7057390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C8D0D9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8800" y="6282562"/>
            <a:ext cx="1419860" cy="202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8B949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z="1350" spc="-260" dirty="0">
                <a:latin typeface="Dotum"/>
                <a:cs typeface="Dotum"/>
              </a:rPr>
              <a:t>ㅁ시형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60" dirty="0"/>
              <a:t>2024.</a:t>
            </a:r>
            <a:r>
              <a:rPr spc="-25" dirty="0"/>
              <a:t> </a:t>
            </a:r>
            <a:r>
              <a:rPr spc="-45" dirty="0"/>
              <a:t>03.</a:t>
            </a:r>
            <a:r>
              <a:rPr spc="-25" dirty="0"/>
              <a:t> 21</a:t>
            </a:r>
            <a:endParaRPr sz="1350">
              <a:latin typeface="Dotum"/>
              <a:cs typeface="Dotum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58800" y="2113686"/>
            <a:ext cx="5308600" cy="162560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4750" spc="-705" dirty="0"/>
              <a:t>챗</a:t>
            </a:r>
            <a:r>
              <a:rPr sz="4950" spc="-705" dirty="0">
                <a:latin typeface="Noto Sans JP"/>
                <a:cs typeface="Noto Sans JP"/>
              </a:rPr>
              <a:t>GPT</a:t>
            </a:r>
            <a:r>
              <a:rPr sz="4750" spc="-705" dirty="0"/>
              <a:t>를</a:t>
            </a:r>
            <a:r>
              <a:rPr sz="4750" spc="-480" dirty="0"/>
              <a:t> </a:t>
            </a:r>
            <a:r>
              <a:rPr sz="4750" spc="-930" dirty="0"/>
              <a:t>활용한</a:t>
            </a:r>
            <a:endParaRPr sz="4750" dirty="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4950" spc="-375" dirty="0">
                <a:latin typeface="Noto Sans JP"/>
                <a:cs typeface="Noto Sans JP"/>
              </a:rPr>
              <a:t>Git</a:t>
            </a:r>
            <a:r>
              <a:rPr sz="4950" spc="45" dirty="0">
                <a:latin typeface="Noto Sans JP"/>
                <a:cs typeface="Noto Sans JP"/>
              </a:rPr>
              <a:t> </a:t>
            </a:r>
            <a:r>
              <a:rPr sz="4950" spc="-490" dirty="0">
                <a:latin typeface="Noto Sans JP"/>
                <a:cs typeface="Noto Sans JP"/>
              </a:rPr>
              <a:t>Flow</a:t>
            </a:r>
            <a:r>
              <a:rPr sz="4950" spc="55" dirty="0">
                <a:latin typeface="Noto Sans JP"/>
                <a:cs typeface="Noto Sans JP"/>
              </a:rPr>
              <a:t> </a:t>
            </a:r>
            <a:r>
              <a:rPr sz="4750" spc="-905" dirty="0"/>
              <a:t>관리</a:t>
            </a:r>
            <a:r>
              <a:rPr sz="4750" spc="-490" dirty="0"/>
              <a:t> </a:t>
            </a:r>
            <a:r>
              <a:rPr sz="4750" spc="-930" dirty="0"/>
              <a:t>자동화</a:t>
            </a:r>
            <a:endParaRPr sz="4750" dirty="0">
              <a:latin typeface="Noto Sans JP"/>
              <a:cs typeface="Noto Sans JP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558800" y="3964818"/>
            <a:ext cx="11099800" cy="343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sz="2000" b="0" spc="-3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개발자와</a:t>
            </a:r>
            <a:r>
              <a:rPr sz="2000" b="0" spc="-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 </a:t>
            </a:r>
            <a:r>
              <a:rPr sz="2000" b="0" spc="-275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챗</a:t>
            </a:r>
            <a:r>
              <a:rPr sz="2100" b="0" spc="-275" dirty="0">
                <a:solidFill>
                  <a:srgbClr val="8B949D"/>
                </a:solidFill>
                <a:latin typeface="Noto Sans JP Light"/>
                <a:cs typeface="Noto Sans JP Light"/>
              </a:rPr>
              <a:t>GPT</a:t>
            </a:r>
            <a:r>
              <a:rPr sz="2000" b="0" spc="-275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의</a:t>
            </a:r>
            <a:r>
              <a:rPr sz="2000" b="0" spc="-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 </a:t>
            </a:r>
            <a:r>
              <a:rPr sz="2000" b="0" spc="-3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협업으로</a:t>
            </a:r>
            <a:r>
              <a:rPr sz="2000" b="0" spc="-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 </a:t>
            </a:r>
            <a:r>
              <a:rPr sz="2100" b="0" spc="-130" dirty="0">
                <a:solidFill>
                  <a:srgbClr val="8B949D"/>
                </a:solidFill>
                <a:latin typeface="Noto Sans JP Light"/>
                <a:cs typeface="Noto Sans JP Light"/>
              </a:rPr>
              <a:t>Git</a:t>
            </a:r>
            <a:r>
              <a:rPr sz="2100" b="0" spc="35" dirty="0">
                <a:solidFill>
                  <a:srgbClr val="8B949D"/>
                </a:solidFill>
                <a:latin typeface="Noto Sans JP Light"/>
                <a:cs typeface="Noto Sans JP Light"/>
              </a:rPr>
              <a:t> </a:t>
            </a:r>
            <a:r>
              <a:rPr sz="2100" b="0" spc="-170" dirty="0">
                <a:solidFill>
                  <a:srgbClr val="8B949D"/>
                </a:solidFill>
                <a:latin typeface="Noto Sans JP Light"/>
                <a:cs typeface="Noto Sans JP Light"/>
              </a:rPr>
              <a:t>Flow</a:t>
            </a:r>
            <a:r>
              <a:rPr sz="2100" b="0" spc="35" dirty="0">
                <a:solidFill>
                  <a:srgbClr val="8B949D"/>
                </a:solidFill>
                <a:latin typeface="Noto Sans JP Light"/>
                <a:cs typeface="Noto Sans JP Light"/>
              </a:rPr>
              <a:t> </a:t>
            </a:r>
            <a:r>
              <a:rPr sz="2000" b="0" spc="-3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백포팅</a:t>
            </a:r>
            <a:r>
              <a:rPr sz="2000" b="0" spc="-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 </a:t>
            </a:r>
            <a:r>
              <a:rPr sz="2000" b="0" spc="-3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자동화</a:t>
            </a:r>
            <a:r>
              <a:rPr sz="2000" b="0" spc="-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 </a:t>
            </a:r>
            <a:r>
              <a:rPr sz="2000" b="0" spc="-3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스크립트를</a:t>
            </a:r>
            <a:r>
              <a:rPr sz="2000" b="0" spc="-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 </a:t>
            </a:r>
            <a:r>
              <a:rPr sz="2000" b="0" spc="-3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만든</a:t>
            </a:r>
            <a:r>
              <a:rPr sz="2000" b="0" spc="-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 </a:t>
            </a:r>
            <a:r>
              <a:rPr sz="2000" b="0" spc="-3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실제</a:t>
            </a:r>
            <a:r>
              <a:rPr sz="2000" b="0" spc="-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 </a:t>
            </a:r>
            <a:r>
              <a:rPr sz="2000" b="0" spc="-3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경험을</a:t>
            </a:r>
            <a:r>
              <a:rPr sz="2000" b="0" spc="-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 </a:t>
            </a:r>
            <a:r>
              <a:rPr sz="2000" b="0" spc="-38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소개합니</a:t>
            </a:r>
            <a:r>
              <a:rPr sz="2000" b="0" spc="-25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 다</a:t>
            </a:r>
            <a:r>
              <a:rPr sz="2100" b="0" spc="-25" dirty="0">
                <a:solidFill>
                  <a:srgbClr val="8B949D"/>
                </a:solidFill>
                <a:latin typeface="Noto Sans JP Light"/>
                <a:cs typeface="Noto Sans JP Light"/>
              </a:rPr>
              <a:t>.</a:t>
            </a:r>
            <a:endParaRPr sz="2100" dirty="0">
              <a:latin typeface="Noto Sans JP Light"/>
              <a:cs typeface="Noto Sans JP Ligh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29824" y="5857874"/>
            <a:ext cx="247649" cy="24764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9296398" y="5715003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71803" y="533391"/>
                </a:moveTo>
                <a:lnTo>
                  <a:pt x="262694" y="533391"/>
                </a:lnTo>
                <a:lnTo>
                  <a:pt x="258312" y="532519"/>
                </a:lnTo>
                <a:lnTo>
                  <a:pt x="6840" y="287227"/>
                </a:lnTo>
                <a:lnTo>
                  <a:pt x="0" y="270710"/>
                </a:lnTo>
                <a:lnTo>
                  <a:pt x="0" y="261598"/>
                </a:lnTo>
                <a:lnTo>
                  <a:pt x="871" y="257215"/>
                </a:lnTo>
                <a:lnTo>
                  <a:pt x="4358" y="248797"/>
                </a:lnTo>
                <a:lnTo>
                  <a:pt x="6840" y="245081"/>
                </a:lnTo>
                <a:lnTo>
                  <a:pt x="169748" y="82149"/>
                </a:lnTo>
                <a:lnTo>
                  <a:pt x="230220" y="142692"/>
                </a:lnTo>
                <a:lnTo>
                  <a:pt x="227211" y="156801"/>
                </a:lnTo>
                <a:lnTo>
                  <a:pt x="229368" y="172048"/>
                </a:lnTo>
                <a:lnTo>
                  <a:pt x="237500" y="186012"/>
                </a:lnTo>
                <a:lnTo>
                  <a:pt x="252413" y="196270"/>
                </a:lnTo>
                <a:lnTo>
                  <a:pt x="252413" y="342717"/>
                </a:lnTo>
                <a:lnTo>
                  <a:pt x="236167" y="354754"/>
                </a:lnTo>
                <a:lnTo>
                  <a:pt x="227905" y="372255"/>
                </a:lnTo>
                <a:lnTo>
                  <a:pt x="228549" y="391656"/>
                </a:lnTo>
                <a:lnTo>
                  <a:pt x="257287" y="420322"/>
                </a:lnTo>
                <a:lnTo>
                  <a:pt x="262501" y="421359"/>
                </a:lnTo>
                <a:lnTo>
                  <a:pt x="273341" y="421359"/>
                </a:lnTo>
                <a:lnTo>
                  <a:pt x="305990" y="394654"/>
                </a:lnTo>
                <a:lnTo>
                  <a:pt x="308599" y="376377"/>
                </a:lnTo>
                <a:lnTo>
                  <a:pt x="302616" y="358237"/>
                </a:lnTo>
                <a:lnTo>
                  <a:pt x="286012" y="343908"/>
                </a:lnTo>
                <a:lnTo>
                  <a:pt x="286012" y="198830"/>
                </a:lnTo>
                <a:lnTo>
                  <a:pt x="341198" y="253944"/>
                </a:lnTo>
                <a:lnTo>
                  <a:pt x="340043" y="282640"/>
                </a:lnTo>
                <a:lnTo>
                  <a:pt x="356363" y="303391"/>
                </a:lnTo>
                <a:lnTo>
                  <a:pt x="381770" y="310532"/>
                </a:lnTo>
                <a:lnTo>
                  <a:pt x="407873" y="298402"/>
                </a:lnTo>
                <a:lnTo>
                  <a:pt x="419919" y="272976"/>
                </a:lnTo>
                <a:lnTo>
                  <a:pt x="413519" y="247915"/>
                </a:lnTo>
                <a:lnTo>
                  <a:pt x="393738" y="231223"/>
                </a:lnTo>
                <a:lnTo>
                  <a:pt x="365641" y="230905"/>
                </a:lnTo>
                <a:lnTo>
                  <a:pt x="306515" y="171779"/>
                </a:lnTo>
                <a:lnTo>
                  <a:pt x="307640" y="148606"/>
                </a:lnTo>
                <a:lnTo>
                  <a:pt x="296914" y="129680"/>
                </a:lnTo>
                <a:lnTo>
                  <a:pt x="278073" y="118802"/>
                </a:lnTo>
                <a:lnTo>
                  <a:pt x="254854" y="119772"/>
                </a:lnTo>
                <a:lnTo>
                  <a:pt x="193513" y="58431"/>
                </a:lnTo>
                <a:lnTo>
                  <a:pt x="245146" y="6837"/>
                </a:lnTo>
                <a:lnTo>
                  <a:pt x="248862" y="4355"/>
                </a:lnTo>
                <a:lnTo>
                  <a:pt x="257280" y="871"/>
                </a:lnTo>
                <a:lnTo>
                  <a:pt x="261663" y="0"/>
                </a:lnTo>
                <a:lnTo>
                  <a:pt x="270774" y="0"/>
                </a:lnTo>
                <a:lnTo>
                  <a:pt x="275156" y="871"/>
                </a:lnTo>
                <a:lnTo>
                  <a:pt x="283574" y="4355"/>
                </a:lnTo>
                <a:lnTo>
                  <a:pt x="287290" y="6837"/>
                </a:lnTo>
                <a:lnTo>
                  <a:pt x="523340" y="242943"/>
                </a:lnTo>
                <a:lnTo>
                  <a:pt x="526561" y="246164"/>
                </a:lnTo>
                <a:lnTo>
                  <a:pt x="529043" y="249880"/>
                </a:lnTo>
                <a:lnTo>
                  <a:pt x="532530" y="258299"/>
                </a:lnTo>
                <a:lnTo>
                  <a:pt x="533401" y="262681"/>
                </a:lnTo>
                <a:lnTo>
                  <a:pt x="533401" y="271793"/>
                </a:lnTo>
                <a:lnTo>
                  <a:pt x="288315" y="526554"/>
                </a:lnTo>
                <a:lnTo>
                  <a:pt x="276184" y="532519"/>
                </a:lnTo>
                <a:lnTo>
                  <a:pt x="271803" y="533391"/>
                </a:lnTo>
                <a:close/>
              </a:path>
            </a:pathLst>
          </a:custGeom>
          <a:solidFill>
            <a:srgbClr val="58A6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77499" y="5676899"/>
            <a:ext cx="762000" cy="609600"/>
          </a:xfrm>
          <a:custGeom>
            <a:avLst/>
            <a:gdLst/>
            <a:ahLst/>
            <a:cxnLst/>
            <a:rect l="l" t="t" r="r" b="b"/>
            <a:pathLst>
              <a:path w="762000" h="609600">
                <a:moveTo>
                  <a:pt x="419099" y="114299"/>
                </a:moveTo>
                <a:lnTo>
                  <a:pt x="342899" y="114299"/>
                </a:lnTo>
                <a:lnTo>
                  <a:pt x="342899" y="38099"/>
                </a:lnTo>
                <a:lnTo>
                  <a:pt x="345889" y="23256"/>
                </a:lnTo>
                <a:lnTo>
                  <a:pt x="354047" y="11147"/>
                </a:lnTo>
                <a:lnTo>
                  <a:pt x="366156" y="2989"/>
                </a:lnTo>
                <a:lnTo>
                  <a:pt x="380999" y="0"/>
                </a:lnTo>
                <a:lnTo>
                  <a:pt x="395843" y="2989"/>
                </a:lnTo>
                <a:lnTo>
                  <a:pt x="407952" y="11147"/>
                </a:lnTo>
                <a:lnTo>
                  <a:pt x="416110" y="23256"/>
                </a:lnTo>
                <a:lnTo>
                  <a:pt x="419099" y="38099"/>
                </a:lnTo>
                <a:lnTo>
                  <a:pt x="419099" y="114299"/>
                </a:lnTo>
                <a:close/>
              </a:path>
              <a:path w="762000" h="609600">
                <a:moveTo>
                  <a:pt x="561974" y="609599"/>
                </a:moveTo>
                <a:lnTo>
                  <a:pt x="200024" y="609599"/>
                </a:lnTo>
                <a:lnTo>
                  <a:pt x="166639" y="602869"/>
                </a:lnTo>
                <a:lnTo>
                  <a:pt x="139392" y="584507"/>
                </a:lnTo>
                <a:lnTo>
                  <a:pt x="121030" y="557260"/>
                </a:lnTo>
                <a:lnTo>
                  <a:pt x="114299" y="523874"/>
                </a:lnTo>
                <a:lnTo>
                  <a:pt x="114299" y="200024"/>
                </a:lnTo>
                <a:lnTo>
                  <a:pt x="121030" y="166639"/>
                </a:lnTo>
                <a:lnTo>
                  <a:pt x="139392" y="139392"/>
                </a:lnTo>
                <a:lnTo>
                  <a:pt x="166639" y="121030"/>
                </a:lnTo>
                <a:lnTo>
                  <a:pt x="200024" y="114299"/>
                </a:lnTo>
                <a:lnTo>
                  <a:pt x="561974" y="114299"/>
                </a:lnTo>
                <a:lnTo>
                  <a:pt x="595360" y="121030"/>
                </a:lnTo>
                <a:lnTo>
                  <a:pt x="622607" y="139392"/>
                </a:lnTo>
                <a:lnTo>
                  <a:pt x="640969" y="166639"/>
                </a:lnTo>
                <a:lnTo>
                  <a:pt x="647699" y="200024"/>
                </a:lnTo>
                <a:lnTo>
                  <a:pt x="647699" y="257174"/>
                </a:lnTo>
                <a:lnTo>
                  <a:pt x="260384" y="257174"/>
                </a:lnTo>
                <a:lnTo>
                  <a:pt x="254309" y="258383"/>
                </a:lnTo>
                <a:lnTo>
                  <a:pt x="220283" y="292409"/>
                </a:lnTo>
                <a:lnTo>
                  <a:pt x="219074" y="298484"/>
                </a:lnTo>
                <a:lnTo>
                  <a:pt x="219074" y="311115"/>
                </a:lnTo>
                <a:lnTo>
                  <a:pt x="242639" y="346382"/>
                </a:lnTo>
                <a:lnTo>
                  <a:pt x="260384" y="352424"/>
                </a:lnTo>
                <a:lnTo>
                  <a:pt x="647699" y="352424"/>
                </a:lnTo>
                <a:lnTo>
                  <a:pt x="647699" y="457199"/>
                </a:lnTo>
                <a:lnTo>
                  <a:pt x="247649" y="457199"/>
                </a:lnTo>
                <a:lnTo>
                  <a:pt x="240253" y="458703"/>
                </a:lnTo>
                <a:lnTo>
                  <a:pt x="234195" y="462795"/>
                </a:lnTo>
                <a:lnTo>
                  <a:pt x="230103" y="468853"/>
                </a:lnTo>
                <a:lnTo>
                  <a:pt x="228599" y="476249"/>
                </a:lnTo>
                <a:lnTo>
                  <a:pt x="230103" y="483646"/>
                </a:lnTo>
                <a:lnTo>
                  <a:pt x="234195" y="489704"/>
                </a:lnTo>
                <a:lnTo>
                  <a:pt x="240253" y="493796"/>
                </a:lnTo>
                <a:lnTo>
                  <a:pt x="247649" y="495299"/>
                </a:lnTo>
                <a:lnTo>
                  <a:pt x="647699" y="495299"/>
                </a:lnTo>
                <a:lnTo>
                  <a:pt x="647699" y="523874"/>
                </a:lnTo>
                <a:lnTo>
                  <a:pt x="640969" y="557260"/>
                </a:lnTo>
                <a:lnTo>
                  <a:pt x="622607" y="584507"/>
                </a:lnTo>
                <a:lnTo>
                  <a:pt x="595360" y="602869"/>
                </a:lnTo>
                <a:lnTo>
                  <a:pt x="561974" y="609599"/>
                </a:lnTo>
                <a:close/>
              </a:path>
              <a:path w="762000" h="609600">
                <a:moveTo>
                  <a:pt x="488984" y="352424"/>
                </a:moveTo>
                <a:lnTo>
                  <a:pt x="273015" y="352424"/>
                </a:lnTo>
                <a:lnTo>
                  <a:pt x="279090" y="351216"/>
                </a:lnTo>
                <a:lnTo>
                  <a:pt x="290760" y="346382"/>
                </a:lnTo>
                <a:lnTo>
                  <a:pt x="314324" y="311115"/>
                </a:lnTo>
                <a:lnTo>
                  <a:pt x="314324" y="298484"/>
                </a:lnTo>
                <a:lnTo>
                  <a:pt x="290760" y="263217"/>
                </a:lnTo>
                <a:lnTo>
                  <a:pt x="273015" y="257174"/>
                </a:lnTo>
                <a:lnTo>
                  <a:pt x="488984" y="257174"/>
                </a:lnTo>
                <a:lnTo>
                  <a:pt x="453716" y="280739"/>
                </a:lnTo>
                <a:lnTo>
                  <a:pt x="447674" y="298484"/>
                </a:lnTo>
                <a:lnTo>
                  <a:pt x="447674" y="311115"/>
                </a:lnTo>
                <a:lnTo>
                  <a:pt x="471239" y="346382"/>
                </a:lnTo>
                <a:lnTo>
                  <a:pt x="482909" y="351216"/>
                </a:lnTo>
                <a:lnTo>
                  <a:pt x="488984" y="352424"/>
                </a:lnTo>
                <a:close/>
              </a:path>
              <a:path w="762000" h="609600">
                <a:moveTo>
                  <a:pt x="647699" y="352424"/>
                </a:moveTo>
                <a:lnTo>
                  <a:pt x="501615" y="352424"/>
                </a:lnTo>
                <a:lnTo>
                  <a:pt x="507690" y="351216"/>
                </a:lnTo>
                <a:lnTo>
                  <a:pt x="519359" y="346382"/>
                </a:lnTo>
                <a:lnTo>
                  <a:pt x="542924" y="311115"/>
                </a:lnTo>
                <a:lnTo>
                  <a:pt x="542924" y="298484"/>
                </a:lnTo>
                <a:lnTo>
                  <a:pt x="519359" y="263217"/>
                </a:lnTo>
                <a:lnTo>
                  <a:pt x="501615" y="257174"/>
                </a:lnTo>
                <a:lnTo>
                  <a:pt x="647699" y="257174"/>
                </a:lnTo>
                <a:lnTo>
                  <a:pt x="647699" y="352424"/>
                </a:lnTo>
                <a:close/>
              </a:path>
              <a:path w="762000" h="609600">
                <a:moveTo>
                  <a:pt x="361949" y="495299"/>
                </a:moveTo>
                <a:lnTo>
                  <a:pt x="285749" y="495299"/>
                </a:lnTo>
                <a:lnTo>
                  <a:pt x="293146" y="493796"/>
                </a:lnTo>
                <a:lnTo>
                  <a:pt x="299204" y="489704"/>
                </a:lnTo>
                <a:lnTo>
                  <a:pt x="303296" y="483646"/>
                </a:lnTo>
                <a:lnTo>
                  <a:pt x="304799" y="476249"/>
                </a:lnTo>
                <a:lnTo>
                  <a:pt x="303296" y="468853"/>
                </a:lnTo>
                <a:lnTo>
                  <a:pt x="299204" y="462795"/>
                </a:lnTo>
                <a:lnTo>
                  <a:pt x="293146" y="458703"/>
                </a:lnTo>
                <a:lnTo>
                  <a:pt x="285749" y="457199"/>
                </a:lnTo>
                <a:lnTo>
                  <a:pt x="361949" y="457199"/>
                </a:lnTo>
                <a:lnTo>
                  <a:pt x="354553" y="458703"/>
                </a:lnTo>
                <a:lnTo>
                  <a:pt x="348495" y="462795"/>
                </a:lnTo>
                <a:lnTo>
                  <a:pt x="344403" y="468853"/>
                </a:lnTo>
                <a:lnTo>
                  <a:pt x="342899" y="476249"/>
                </a:lnTo>
                <a:lnTo>
                  <a:pt x="344403" y="483646"/>
                </a:lnTo>
                <a:lnTo>
                  <a:pt x="348495" y="489704"/>
                </a:lnTo>
                <a:lnTo>
                  <a:pt x="354553" y="493796"/>
                </a:lnTo>
                <a:lnTo>
                  <a:pt x="361949" y="495299"/>
                </a:lnTo>
                <a:close/>
              </a:path>
              <a:path w="762000" h="609600">
                <a:moveTo>
                  <a:pt x="476249" y="495299"/>
                </a:moveTo>
                <a:lnTo>
                  <a:pt x="400049" y="495299"/>
                </a:lnTo>
                <a:lnTo>
                  <a:pt x="407446" y="493796"/>
                </a:lnTo>
                <a:lnTo>
                  <a:pt x="413504" y="489704"/>
                </a:lnTo>
                <a:lnTo>
                  <a:pt x="417596" y="483646"/>
                </a:lnTo>
                <a:lnTo>
                  <a:pt x="419099" y="476249"/>
                </a:lnTo>
                <a:lnTo>
                  <a:pt x="417596" y="468853"/>
                </a:lnTo>
                <a:lnTo>
                  <a:pt x="413504" y="462795"/>
                </a:lnTo>
                <a:lnTo>
                  <a:pt x="407446" y="458703"/>
                </a:lnTo>
                <a:lnTo>
                  <a:pt x="400049" y="457199"/>
                </a:lnTo>
                <a:lnTo>
                  <a:pt x="476249" y="457199"/>
                </a:lnTo>
                <a:lnTo>
                  <a:pt x="468853" y="458703"/>
                </a:lnTo>
                <a:lnTo>
                  <a:pt x="462795" y="462795"/>
                </a:lnTo>
                <a:lnTo>
                  <a:pt x="458703" y="468853"/>
                </a:lnTo>
                <a:lnTo>
                  <a:pt x="457199" y="476249"/>
                </a:lnTo>
                <a:lnTo>
                  <a:pt x="458703" y="483646"/>
                </a:lnTo>
                <a:lnTo>
                  <a:pt x="462795" y="489704"/>
                </a:lnTo>
                <a:lnTo>
                  <a:pt x="468853" y="493796"/>
                </a:lnTo>
                <a:lnTo>
                  <a:pt x="476249" y="495299"/>
                </a:lnTo>
                <a:close/>
              </a:path>
              <a:path w="762000" h="609600">
                <a:moveTo>
                  <a:pt x="647699" y="495299"/>
                </a:moveTo>
                <a:lnTo>
                  <a:pt x="514349" y="495299"/>
                </a:lnTo>
                <a:lnTo>
                  <a:pt x="521746" y="493796"/>
                </a:lnTo>
                <a:lnTo>
                  <a:pt x="527804" y="489704"/>
                </a:lnTo>
                <a:lnTo>
                  <a:pt x="531896" y="483646"/>
                </a:lnTo>
                <a:lnTo>
                  <a:pt x="533399" y="476249"/>
                </a:lnTo>
                <a:lnTo>
                  <a:pt x="531896" y="468853"/>
                </a:lnTo>
                <a:lnTo>
                  <a:pt x="527804" y="462795"/>
                </a:lnTo>
                <a:lnTo>
                  <a:pt x="521746" y="458703"/>
                </a:lnTo>
                <a:lnTo>
                  <a:pt x="514349" y="457199"/>
                </a:lnTo>
                <a:lnTo>
                  <a:pt x="647699" y="457199"/>
                </a:lnTo>
                <a:lnTo>
                  <a:pt x="647699" y="495299"/>
                </a:lnTo>
                <a:close/>
              </a:path>
              <a:path w="762000" h="609600">
                <a:moveTo>
                  <a:pt x="76199" y="495299"/>
                </a:moveTo>
                <a:lnTo>
                  <a:pt x="57149" y="495299"/>
                </a:lnTo>
                <a:lnTo>
                  <a:pt x="34909" y="490807"/>
                </a:lnTo>
                <a:lnTo>
                  <a:pt x="16743" y="478556"/>
                </a:lnTo>
                <a:lnTo>
                  <a:pt x="4492" y="460390"/>
                </a:lnTo>
                <a:lnTo>
                  <a:pt x="0" y="438149"/>
                </a:lnTo>
                <a:lnTo>
                  <a:pt x="0" y="323849"/>
                </a:lnTo>
                <a:lnTo>
                  <a:pt x="4492" y="301609"/>
                </a:lnTo>
                <a:lnTo>
                  <a:pt x="16743" y="283443"/>
                </a:lnTo>
                <a:lnTo>
                  <a:pt x="34909" y="271192"/>
                </a:lnTo>
                <a:lnTo>
                  <a:pt x="57149" y="266699"/>
                </a:lnTo>
                <a:lnTo>
                  <a:pt x="76199" y="266699"/>
                </a:lnTo>
                <a:lnTo>
                  <a:pt x="76199" y="495299"/>
                </a:lnTo>
                <a:close/>
              </a:path>
              <a:path w="762000" h="609600">
                <a:moveTo>
                  <a:pt x="704849" y="495299"/>
                </a:moveTo>
                <a:lnTo>
                  <a:pt x="685799" y="495299"/>
                </a:lnTo>
                <a:lnTo>
                  <a:pt x="685799" y="266699"/>
                </a:lnTo>
                <a:lnTo>
                  <a:pt x="704849" y="266699"/>
                </a:lnTo>
                <a:lnTo>
                  <a:pt x="727090" y="271192"/>
                </a:lnTo>
                <a:lnTo>
                  <a:pt x="745256" y="283443"/>
                </a:lnTo>
                <a:lnTo>
                  <a:pt x="757507" y="301609"/>
                </a:lnTo>
                <a:lnTo>
                  <a:pt x="761999" y="323849"/>
                </a:lnTo>
                <a:lnTo>
                  <a:pt x="761999" y="438149"/>
                </a:lnTo>
                <a:lnTo>
                  <a:pt x="757507" y="460390"/>
                </a:lnTo>
                <a:lnTo>
                  <a:pt x="745256" y="478556"/>
                </a:lnTo>
                <a:lnTo>
                  <a:pt x="727090" y="490807"/>
                </a:lnTo>
                <a:lnTo>
                  <a:pt x="704849" y="495299"/>
                </a:lnTo>
                <a:close/>
              </a:path>
            </a:pathLst>
          </a:custGeom>
          <a:solidFill>
            <a:srgbClr val="58A6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76249" y="47624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6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3"/>
                </a:lnTo>
                <a:lnTo>
                  <a:pt x="285749" y="0"/>
                </a:lnTo>
                <a:lnTo>
                  <a:pt x="299771" y="343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7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7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58A6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36785" y="480694"/>
            <a:ext cx="4037329" cy="542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601345" algn="l"/>
              </a:tabLst>
            </a:pPr>
            <a:r>
              <a:rPr spc="-50" dirty="0">
                <a:latin typeface="Noto Sans JP"/>
                <a:cs typeface="Noto Sans JP"/>
              </a:rPr>
              <a:t>9</a:t>
            </a:r>
            <a:r>
              <a:rPr dirty="0">
                <a:latin typeface="Noto Sans JP"/>
                <a:cs typeface="Noto Sans JP"/>
              </a:rPr>
              <a:t>	</a:t>
            </a:r>
            <a:r>
              <a:rPr spc="-440" dirty="0"/>
              <a:t>챗</a:t>
            </a:r>
            <a:r>
              <a:rPr spc="-440" dirty="0">
                <a:latin typeface="Noto Sans JP"/>
                <a:cs typeface="Noto Sans JP"/>
              </a:rPr>
              <a:t>GPT</a:t>
            </a:r>
            <a:r>
              <a:rPr spc="-440" dirty="0"/>
              <a:t>와의</a:t>
            </a:r>
            <a:r>
              <a:rPr spc="-340" dirty="0"/>
              <a:t> </a:t>
            </a:r>
            <a:r>
              <a:rPr spc="-605" dirty="0"/>
              <a:t>협업</a:t>
            </a:r>
            <a:r>
              <a:rPr spc="-330" dirty="0"/>
              <a:t> </a:t>
            </a:r>
            <a:r>
              <a:rPr spc="-630" dirty="0"/>
              <a:t>과정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419100" y="1294606"/>
            <a:ext cx="5476875" cy="4610100"/>
            <a:chOff x="476249" y="1333499"/>
            <a:chExt cx="5476875" cy="4191000"/>
          </a:xfrm>
        </p:grpSpPr>
        <p:sp>
          <p:nvSpPr>
            <p:cNvPr id="16" name="object 16"/>
            <p:cNvSpPr/>
            <p:nvPr/>
          </p:nvSpPr>
          <p:spPr>
            <a:xfrm>
              <a:off x="481012" y="1338262"/>
              <a:ext cx="5467350" cy="4181475"/>
            </a:xfrm>
            <a:custGeom>
              <a:avLst/>
              <a:gdLst/>
              <a:ahLst/>
              <a:cxnLst/>
              <a:rect l="l" t="t" r="r" b="b"/>
              <a:pathLst>
                <a:path w="5467350" h="4181475">
                  <a:moveTo>
                    <a:pt x="5382803" y="4181473"/>
                  </a:moveTo>
                  <a:lnTo>
                    <a:pt x="84545" y="4181473"/>
                  </a:lnTo>
                  <a:lnTo>
                    <a:pt x="78661" y="4180894"/>
                  </a:lnTo>
                  <a:lnTo>
                    <a:pt x="35275" y="4162922"/>
                  </a:lnTo>
                  <a:lnTo>
                    <a:pt x="9161" y="4131103"/>
                  </a:lnTo>
                  <a:lnTo>
                    <a:pt x="0" y="4096927"/>
                  </a:lnTo>
                  <a:lnTo>
                    <a:pt x="0" y="409098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5382803" y="0"/>
                  </a:lnTo>
                  <a:lnTo>
                    <a:pt x="5422193" y="11948"/>
                  </a:lnTo>
                  <a:lnTo>
                    <a:pt x="5455399" y="45155"/>
                  </a:lnTo>
                  <a:lnTo>
                    <a:pt x="5467348" y="84545"/>
                  </a:lnTo>
                  <a:lnTo>
                    <a:pt x="5467348" y="4096927"/>
                  </a:lnTo>
                  <a:lnTo>
                    <a:pt x="5455399" y="4136318"/>
                  </a:lnTo>
                  <a:lnTo>
                    <a:pt x="5422193" y="4169524"/>
                  </a:lnTo>
                  <a:lnTo>
                    <a:pt x="5388686" y="4180894"/>
                  </a:lnTo>
                  <a:lnTo>
                    <a:pt x="5382803" y="4181473"/>
                  </a:lnTo>
                  <a:close/>
                </a:path>
              </a:pathLst>
            </a:custGeom>
            <a:solidFill>
              <a:srgbClr val="20252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1012" y="1338262"/>
              <a:ext cx="5467350" cy="4181475"/>
            </a:xfrm>
            <a:custGeom>
              <a:avLst/>
              <a:gdLst/>
              <a:ahLst/>
              <a:cxnLst/>
              <a:rect l="l" t="t" r="r" b="b"/>
              <a:pathLst>
                <a:path w="5467350" h="4181475">
                  <a:moveTo>
                    <a:pt x="0" y="40909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70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5376862" y="0"/>
                  </a:lnTo>
                  <a:lnTo>
                    <a:pt x="5416978" y="9161"/>
                  </a:lnTo>
                  <a:lnTo>
                    <a:pt x="5448797" y="35275"/>
                  </a:lnTo>
                  <a:lnTo>
                    <a:pt x="5452098" y="40215"/>
                  </a:lnTo>
                  <a:lnTo>
                    <a:pt x="5455399" y="45155"/>
                  </a:lnTo>
                  <a:lnTo>
                    <a:pt x="5467348" y="84545"/>
                  </a:lnTo>
                  <a:lnTo>
                    <a:pt x="5467349" y="90487"/>
                  </a:lnTo>
                  <a:lnTo>
                    <a:pt x="5467349" y="4090987"/>
                  </a:lnTo>
                  <a:lnTo>
                    <a:pt x="5458186" y="4131103"/>
                  </a:lnTo>
                  <a:lnTo>
                    <a:pt x="5452098" y="4141259"/>
                  </a:lnTo>
                  <a:lnTo>
                    <a:pt x="5448797" y="4146198"/>
                  </a:lnTo>
                  <a:lnTo>
                    <a:pt x="5416978" y="4172311"/>
                  </a:lnTo>
                  <a:lnTo>
                    <a:pt x="5411489" y="4174585"/>
                  </a:lnTo>
                  <a:lnTo>
                    <a:pt x="5405999" y="4176859"/>
                  </a:lnTo>
                  <a:lnTo>
                    <a:pt x="5400341" y="4178576"/>
                  </a:lnTo>
                  <a:lnTo>
                    <a:pt x="5394514" y="4179735"/>
                  </a:lnTo>
                  <a:lnTo>
                    <a:pt x="5388686" y="4180894"/>
                  </a:lnTo>
                  <a:lnTo>
                    <a:pt x="5382803" y="4181474"/>
                  </a:lnTo>
                  <a:lnTo>
                    <a:pt x="5376862" y="4181474"/>
                  </a:lnTo>
                  <a:lnTo>
                    <a:pt x="90487" y="4181474"/>
                  </a:lnTo>
                  <a:lnTo>
                    <a:pt x="84545" y="4181474"/>
                  </a:lnTo>
                  <a:lnTo>
                    <a:pt x="78661" y="4180894"/>
                  </a:lnTo>
                  <a:lnTo>
                    <a:pt x="72834" y="4179735"/>
                  </a:lnTo>
                  <a:lnTo>
                    <a:pt x="67006" y="4178576"/>
                  </a:lnTo>
                  <a:lnTo>
                    <a:pt x="61348" y="4176859"/>
                  </a:lnTo>
                  <a:lnTo>
                    <a:pt x="55859" y="4174585"/>
                  </a:lnTo>
                  <a:lnTo>
                    <a:pt x="50370" y="4172311"/>
                  </a:lnTo>
                  <a:lnTo>
                    <a:pt x="18550" y="4146198"/>
                  </a:lnTo>
                  <a:lnTo>
                    <a:pt x="1738" y="4108640"/>
                  </a:lnTo>
                  <a:lnTo>
                    <a:pt x="0" y="4096928"/>
                  </a:lnTo>
                  <a:lnTo>
                    <a:pt x="0" y="409098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3899" y="2000249"/>
              <a:ext cx="4981575" cy="1800225"/>
            </a:xfrm>
            <a:custGeom>
              <a:avLst/>
              <a:gdLst/>
              <a:ahLst/>
              <a:cxnLst/>
              <a:rect l="l" t="t" r="r" b="b"/>
              <a:pathLst>
                <a:path w="4981575" h="1800225">
                  <a:moveTo>
                    <a:pt x="4910377" y="1800224"/>
                  </a:moveTo>
                  <a:lnTo>
                    <a:pt x="71196" y="1800224"/>
                  </a:lnTo>
                  <a:lnTo>
                    <a:pt x="66241" y="1799736"/>
                  </a:lnTo>
                  <a:lnTo>
                    <a:pt x="29705" y="1784602"/>
                  </a:lnTo>
                  <a:lnTo>
                    <a:pt x="3885" y="1748562"/>
                  </a:lnTo>
                  <a:lnTo>
                    <a:pt x="0" y="1729027"/>
                  </a:lnTo>
                  <a:lnTo>
                    <a:pt x="0" y="17240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4910377" y="0"/>
                  </a:lnTo>
                  <a:lnTo>
                    <a:pt x="4951868" y="15621"/>
                  </a:lnTo>
                  <a:lnTo>
                    <a:pt x="4977688" y="51661"/>
                  </a:lnTo>
                  <a:lnTo>
                    <a:pt x="4981574" y="71196"/>
                  </a:lnTo>
                  <a:lnTo>
                    <a:pt x="4981574" y="1729027"/>
                  </a:lnTo>
                  <a:lnTo>
                    <a:pt x="4965951" y="1770518"/>
                  </a:lnTo>
                  <a:lnTo>
                    <a:pt x="4929911" y="1796338"/>
                  </a:lnTo>
                  <a:lnTo>
                    <a:pt x="4915332" y="1799736"/>
                  </a:lnTo>
                  <a:lnTo>
                    <a:pt x="4910377" y="1800224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8187" y="3943349"/>
              <a:ext cx="4967605" cy="942975"/>
            </a:xfrm>
            <a:custGeom>
              <a:avLst/>
              <a:gdLst/>
              <a:ahLst/>
              <a:cxnLst/>
              <a:rect l="l" t="t" r="r" b="b"/>
              <a:pathLst>
                <a:path w="4967605" h="942975">
                  <a:moveTo>
                    <a:pt x="4896090" y="942974"/>
                  </a:moveTo>
                  <a:lnTo>
                    <a:pt x="0" y="942974"/>
                  </a:lnTo>
                  <a:lnTo>
                    <a:pt x="0" y="0"/>
                  </a:lnTo>
                  <a:lnTo>
                    <a:pt x="4896090" y="0"/>
                  </a:lnTo>
                  <a:lnTo>
                    <a:pt x="4901044" y="488"/>
                  </a:lnTo>
                  <a:lnTo>
                    <a:pt x="4937580" y="15621"/>
                  </a:lnTo>
                  <a:lnTo>
                    <a:pt x="4963400" y="51661"/>
                  </a:lnTo>
                  <a:lnTo>
                    <a:pt x="4967286" y="71196"/>
                  </a:lnTo>
                  <a:lnTo>
                    <a:pt x="4967286" y="871778"/>
                  </a:lnTo>
                  <a:lnTo>
                    <a:pt x="4951663" y="913268"/>
                  </a:lnTo>
                  <a:lnTo>
                    <a:pt x="4915623" y="939087"/>
                  </a:lnTo>
                  <a:lnTo>
                    <a:pt x="4896090" y="942974"/>
                  </a:lnTo>
                  <a:close/>
                </a:path>
              </a:pathLst>
            </a:custGeom>
            <a:solidFill>
              <a:srgbClr val="0D1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3899" y="3943349"/>
              <a:ext cx="28575" cy="942975"/>
            </a:xfrm>
            <a:custGeom>
              <a:avLst/>
              <a:gdLst/>
              <a:ahLst/>
              <a:cxnLst/>
              <a:rect l="l" t="t" r="r" b="b"/>
              <a:pathLst>
                <a:path w="28575" h="942975">
                  <a:moveTo>
                    <a:pt x="28574" y="942974"/>
                  </a:moveTo>
                  <a:lnTo>
                    <a:pt x="0" y="942974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942974"/>
                  </a:lnTo>
                  <a:close/>
                </a:path>
              </a:pathLst>
            </a:custGeom>
            <a:solidFill>
              <a:srgbClr val="58A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9457" y="5467349"/>
              <a:ext cx="4970780" cy="47625"/>
            </a:xfrm>
            <a:custGeom>
              <a:avLst/>
              <a:gdLst/>
              <a:ahLst/>
              <a:cxnLst/>
              <a:rect l="l" t="t" r="r" b="b"/>
              <a:pathLst>
                <a:path w="4970780" h="47625">
                  <a:moveTo>
                    <a:pt x="4970458" y="47625"/>
                  </a:moveTo>
                  <a:lnTo>
                    <a:pt x="0" y="47625"/>
                  </a:lnTo>
                  <a:lnTo>
                    <a:pt x="2157" y="42416"/>
                  </a:lnTo>
                  <a:lnTo>
                    <a:pt x="32468" y="10062"/>
                  </a:lnTo>
                  <a:lnTo>
                    <a:pt x="65639" y="0"/>
                  </a:lnTo>
                  <a:lnTo>
                    <a:pt x="4904820" y="0"/>
                  </a:lnTo>
                  <a:lnTo>
                    <a:pt x="4946310" y="15621"/>
                  </a:lnTo>
                  <a:lnTo>
                    <a:pt x="4970458" y="47625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899" y="1628775"/>
              <a:ext cx="182760" cy="18311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23899" y="5172074"/>
              <a:ext cx="2009775" cy="9525"/>
            </a:xfrm>
            <a:custGeom>
              <a:avLst/>
              <a:gdLst/>
              <a:ahLst/>
              <a:cxnLst/>
              <a:rect l="l" t="t" r="r" b="b"/>
              <a:pathLst>
                <a:path w="2009775" h="9525">
                  <a:moveTo>
                    <a:pt x="200977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2009774" y="0"/>
                  </a:lnTo>
                  <a:lnTo>
                    <a:pt x="2009774" y="9524"/>
                  </a:lnTo>
                  <a:close/>
                </a:path>
              </a:pathLst>
            </a:custGeom>
            <a:solidFill>
              <a:srgbClr val="2F36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54075" y="1571345"/>
            <a:ext cx="4636135" cy="399333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2069" algn="just">
              <a:lnSpc>
                <a:spcPct val="100000"/>
              </a:lnSpc>
              <a:spcBef>
                <a:spcPts val="125"/>
              </a:spcBef>
            </a:pPr>
            <a:r>
              <a:rPr sz="1600" b="1" spc="-295" dirty="0">
                <a:solidFill>
                  <a:srgbClr val="58A6FF"/>
                </a:solidFill>
                <a:latin typeface="Malgun Gothic"/>
                <a:cs typeface="Malgun Gothic"/>
              </a:rPr>
              <a:t>프롬프트</a:t>
            </a:r>
            <a:r>
              <a:rPr sz="1600" b="1" spc="-155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1600" b="1" spc="-295" dirty="0">
                <a:solidFill>
                  <a:srgbClr val="58A6FF"/>
                </a:solidFill>
                <a:latin typeface="Malgun Gothic"/>
                <a:cs typeface="Malgun Gothic"/>
              </a:rPr>
              <a:t>대화</a:t>
            </a:r>
            <a:r>
              <a:rPr sz="1600" b="1" spc="-155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1600" b="1" spc="-320" dirty="0">
                <a:solidFill>
                  <a:srgbClr val="58A6FF"/>
                </a:solidFill>
                <a:latin typeface="Malgun Gothic"/>
                <a:cs typeface="Malgun Gothic"/>
              </a:rPr>
              <a:t>예시</a:t>
            </a:r>
            <a:endParaRPr sz="1600" dirty="0">
              <a:latin typeface="Malgun Gothic"/>
              <a:cs typeface="Malgun Gothic"/>
            </a:endParaRPr>
          </a:p>
          <a:p>
            <a:pPr marL="12700" marR="5715" algn="just">
              <a:lnSpc>
                <a:spcPct val="106500"/>
              </a:lnSpc>
              <a:spcBef>
                <a:spcPts val="2350"/>
              </a:spcBef>
            </a:pPr>
            <a:r>
              <a:rPr sz="1350" spc="-180" dirty="0">
                <a:solidFill>
                  <a:srgbClr val="C8D0D9"/>
                </a:solidFill>
                <a:latin typeface="Noto Sans JP"/>
                <a:cs typeface="Noto Sans JP"/>
              </a:rPr>
              <a:t>"</a:t>
            </a:r>
            <a:r>
              <a:rPr sz="1250" spc="-180" dirty="0">
                <a:solidFill>
                  <a:srgbClr val="C8D0D9"/>
                </a:solidFill>
                <a:latin typeface="Dotum"/>
                <a:cs typeface="Dotum"/>
              </a:rPr>
              <a:t>안녕</a:t>
            </a:r>
            <a:r>
              <a:rPr sz="1350" spc="-180" dirty="0">
                <a:solidFill>
                  <a:srgbClr val="C8D0D9"/>
                </a:solidFill>
                <a:latin typeface="Noto Sans JP"/>
                <a:cs typeface="Noto Sans JP"/>
              </a:rPr>
              <a:t>!</a:t>
            </a:r>
            <a:r>
              <a:rPr sz="1350" spc="10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250" spc="-430" dirty="0">
                <a:solidFill>
                  <a:srgbClr val="C8D0D9"/>
                </a:solidFill>
                <a:latin typeface="Dotum"/>
                <a:cs typeface="Dotum"/>
              </a:rPr>
              <a:t>코드</a:t>
            </a:r>
            <a:r>
              <a:rPr sz="1250" spc="3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325" dirty="0">
                <a:solidFill>
                  <a:srgbClr val="C8D0D9"/>
                </a:solidFill>
                <a:latin typeface="Dotum"/>
                <a:cs typeface="Dotum"/>
              </a:rPr>
              <a:t>관리를</a:t>
            </a:r>
            <a:r>
              <a:rPr sz="1250" spc="22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100" dirty="0">
                <a:solidFill>
                  <a:srgbClr val="C8D0D9"/>
                </a:solidFill>
                <a:latin typeface="Noto Sans JP"/>
                <a:cs typeface="Noto Sans JP"/>
              </a:rPr>
              <a:t>git</a:t>
            </a:r>
            <a:r>
              <a:rPr sz="1350" spc="2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350" spc="-135" dirty="0">
                <a:solidFill>
                  <a:srgbClr val="C8D0D9"/>
                </a:solidFill>
                <a:latin typeface="Noto Sans JP"/>
                <a:cs typeface="Noto Sans JP"/>
              </a:rPr>
              <a:t>rebase</a:t>
            </a:r>
            <a:r>
              <a:rPr sz="1350" spc="60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350" spc="-90" dirty="0">
                <a:solidFill>
                  <a:srgbClr val="C8D0D9"/>
                </a:solidFill>
                <a:latin typeface="Noto Sans JP"/>
                <a:cs typeface="Noto Sans JP"/>
              </a:rPr>
              <a:t>-</a:t>
            </a:r>
            <a:r>
              <a:rPr sz="1350" dirty="0">
                <a:solidFill>
                  <a:srgbClr val="C8D0D9"/>
                </a:solidFill>
                <a:latin typeface="Noto Sans JP"/>
                <a:cs typeface="Noto Sans JP"/>
              </a:rPr>
              <a:t>r</a:t>
            </a:r>
            <a:r>
              <a:rPr sz="1350" spc="-7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250" spc="-325" dirty="0">
                <a:solidFill>
                  <a:srgbClr val="C8D0D9"/>
                </a:solidFill>
                <a:latin typeface="Dotum"/>
                <a:cs typeface="Dotum"/>
              </a:rPr>
              <a:t>옵션을</a:t>
            </a:r>
            <a:r>
              <a:rPr sz="1250" spc="2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325" dirty="0">
                <a:solidFill>
                  <a:srgbClr val="C8D0D9"/>
                </a:solidFill>
                <a:latin typeface="Dotum"/>
                <a:cs typeface="Dotum"/>
              </a:rPr>
              <a:t>통해서</a:t>
            </a:r>
            <a:r>
              <a:rPr sz="1250" spc="22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430" dirty="0">
                <a:solidFill>
                  <a:srgbClr val="C8D0D9"/>
                </a:solidFill>
                <a:latin typeface="Dotum"/>
                <a:cs typeface="Dotum"/>
              </a:rPr>
              <a:t>하고</a:t>
            </a:r>
            <a:r>
              <a:rPr sz="1250" spc="3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00" dirty="0">
                <a:solidFill>
                  <a:srgbClr val="C8D0D9"/>
                </a:solidFill>
                <a:latin typeface="Dotum"/>
                <a:cs typeface="Dotum"/>
              </a:rPr>
              <a:t>있어</a:t>
            </a:r>
            <a:r>
              <a:rPr sz="1350" spc="-200" dirty="0">
                <a:solidFill>
                  <a:srgbClr val="C8D0D9"/>
                </a:solidFill>
                <a:latin typeface="Noto Sans JP"/>
                <a:cs typeface="Noto Sans JP"/>
              </a:rPr>
              <a:t>.</a:t>
            </a:r>
            <a:r>
              <a:rPr sz="1350" spc="23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250" spc="-430" dirty="0">
                <a:solidFill>
                  <a:srgbClr val="C8D0D9"/>
                </a:solidFill>
                <a:latin typeface="Dotum"/>
                <a:cs typeface="Dotum"/>
              </a:rPr>
              <a:t>내가</a:t>
            </a:r>
            <a:r>
              <a:rPr sz="1250" spc="3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430" dirty="0">
                <a:solidFill>
                  <a:srgbClr val="C8D0D9"/>
                </a:solidFill>
                <a:latin typeface="Dotum"/>
                <a:cs typeface="Dotum"/>
              </a:rPr>
              <a:t>하고</a:t>
            </a:r>
            <a:r>
              <a:rPr sz="1250" spc="3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430" dirty="0">
                <a:solidFill>
                  <a:srgbClr val="C8D0D9"/>
                </a:solidFill>
                <a:latin typeface="Dotum"/>
                <a:cs typeface="Dotum"/>
              </a:rPr>
              <a:t>싶은</a:t>
            </a:r>
            <a:r>
              <a:rPr sz="1250" spc="3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50" dirty="0">
                <a:solidFill>
                  <a:srgbClr val="C8D0D9"/>
                </a:solidFill>
                <a:latin typeface="Dotum"/>
                <a:cs typeface="Dotum"/>
              </a:rPr>
              <a:t>건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이런</a:t>
            </a:r>
            <a:r>
              <a:rPr sz="1250" spc="-9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작업을</a:t>
            </a:r>
            <a:r>
              <a:rPr sz="1250" spc="-8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C8D0D9"/>
                </a:solidFill>
                <a:latin typeface="Dotum"/>
                <a:cs typeface="Dotum"/>
              </a:rPr>
              <a:t>자동화하는</a:t>
            </a:r>
            <a:r>
              <a:rPr sz="1250" spc="-7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5" dirty="0">
                <a:solidFill>
                  <a:srgbClr val="C8D0D9"/>
                </a:solidFill>
                <a:latin typeface="Dotum"/>
                <a:cs typeface="Dotum"/>
              </a:rPr>
              <a:t>거야</a:t>
            </a:r>
            <a:r>
              <a:rPr sz="1350" spc="-25" dirty="0">
                <a:solidFill>
                  <a:srgbClr val="C8D0D9"/>
                </a:solidFill>
                <a:latin typeface="Noto Sans JP"/>
                <a:cs typeface="Noto Sans JP"/>
              </a:rPr>
              <a:t>.</a:t>
            </a:r>
            <a:endParaRPr sz="1350" dirty="0">
              <a:latin typeface="Noto Sans JP"/>
              <a:cs typeface="Noto Sans JP"/>
            </a:endParaRPr>
          </a:p>
          <a:p>
            <a:pPr marL="173355" indent="-160655">
              <a:lnSpc>
                <a:spcPct val="100000"/>
              </a:lnSpc>
              <a:spcBef>
                <a:spcPts val="1755"/>
              </a:spcBef>
              <a:buAutoNum type="arabicPeriod"/>
              <a:tabLst>
                <a:tab pos="173355" algn="l"/>
              </a:tabLst>
            </a:pPr>
            <a:r>
              <a:rPr sz="1350" spc="-125" dirty="0">
                <a:solidFill>
                  <a:srgbClr val="C8D0D9"/>
                </a:solidFill>
                <a:latin typeface="Noto Sans JP"/>
                <a:cs typeface="Noto Sans JP"/>
              </a:rPr>
              <a:t>origin</a:t>
            </a:r>
            <a:r>
              <a:rPr sz="1250" spc="-125" dirty="0">
                <a:solidFill>
                  <a:srgbClr val="C8D0D9"/>
                </a:solidFill>
                <a:latin typeface="Dotum"/>
                <a:cs typeface="Dotum"/>
              </a:rPr>
              <a:t>의</a:t>
            </a:r>
            <a:r>
              <a:rPr sz="1250" spc="-4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120" dirty="0">
                <a:solidFill>
                  <a:srgbClr val="C8D0D9"/>
                </a:solidFill>
                <a:latin typeface="Noto Sans JP"/>
                <a:cs typeface="Noto Sans JP"/>
              </a:rPr>
              <a:t>release/yyyy-</a:t>
            </a:r>
            <a:r>
              <a:rPr sz="1350" spc="-155" dirty="0">
                <a:solidFill>
                  <a:srgbClr val="C8D0D9"/>
                </a:solidFill>
                <a:latin typeface="Noto Sans JP"/>
                <a:cs typeface="Noto Sans JP"/>
              </a:rPr>
              <a:t>MM-</a:t>
            </a:r>
            <a:r>
              <a:rPr sz="1350" spc="-150" dirty="0">
                <a:solidFill>
                  <a:srgbClr val="C8D0D9"/>
                </a:solidFill>
                <a:latin typeface="Noto Sans JP"/>
                <a:cs typeface="Noto Sans JP"/>
              </a:rPr>
              <a:t>dd</a:t>
            </a:r>
            <a:r>
              <a:rPr sz="1350" spc="7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형식의</a:t>
            </a:r>
            <a:r>
              <a:rPr sz="1250" spc="-4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C8D0D9"/>
                </a:solidFill>
                <a:latin typeface="Dotum"/>
                <a:cs typeface="Dotum"/>
              </a:rPr>
              <a:t>브랜치들이</a:t>
            </a:r>
            <a:r>
              <a:rPr sz="1250" spc="-4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5" dirty="0">
                <a:solidFill>
                  <a:srgbClr val="C8D0D9"/>
                </a:solidFill>
                <a:latin typeface="Dotum"/>
                <a:cs typeface="Dotum"/>
              </a:rPr>
              <a:t>있음</a:t>
            </a:r>
            <a:endParaRPr sz="1250" dirty="0">
              <a:latin typeface="Dotum"/>
              <a:cs typeface="Dotum"/>
            </a:endParaRPr>
          </a:p>
          <a:p>
            <a:pPr marL="12700" marR="199390" indent="160655">
              <a:lnSpc>
                <a:spcPct val="106500"/>
              </a:lnSpc>
              <a:buSzPct val="108000"/>
              <a:buFont typeface="Noto Sans JP"/>
              <a:buAutoNum type="arabicPeriod"/>
              <a:tabLst>
                <a:tab pos="173355" algn="l"/>
              </a:tabLst>
            </a:pP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시간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순서상</a:t>
            </a:r>
            <a:r>
              <a:rPr sz="1250" spc="-9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15" dirty="0">
                <a:solidFill>
                  <a:srgbClr val="C8D0D9"/>
                </a:solidFill>
                <a:latin typeface="Dotum"/>
                <a:cs typeface="Dotum"/>
              </a:rPr>
              <a:t>두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번째로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빠른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120" dirty="0">
                <a:solidFill>
                  <a:srgbClr val="C8D0D9"/>
                </a:solidFill>
                <a:latin typeface="Noto Sans JP"/>
                <a:cs typeface="Noto Sans JP"/>
              </a:rPr>
              <a:t>release</a:t>
            </a:r>
            <a:r>
              <a:rPr sz="1350" spc="30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250" spc="-200" dirty="0">
                <a:solidFill>
                  <a:srgbClr val="C8D0D9"/>
                </a:solidFill>
                <a:latin typeface="Dotum"/>
                <a:cs typeface="Dotum"/>
              </a:rPr>
              <a:t>브랜치로부터</a:t>
            </a:r>
            <a:r>
              <a:rPr sz="1350" spc="-200" dirty="0">
                <a:solidFill>
                  <a:srgbClr val="C8D0D9"/>
                </a:solidFill>
                <a:latin typeface="Noto Sans JP"/>
                <a:cs typeface="Noto Sans JP"/>
              </a:rPr>
              <a:t>,</a:t>
            </a:r>
            <a:r>
              <a:rPr sz="1350" spc="3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바로</a:t>
            </a:r>
            <a:r>
              <a:rPr sz="1250" spc="-9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15" dirty="0">
                <a:solidFill>
                  <a:srgbClr val="C8D0D9"/>
                </a:solidFill>
                <a:latin typeface="Dotum"/>
                <a:cs typeface="Dotum"/>
              </a:rPr>
              <a:t>앞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시간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90" dirty="0">
                <a:solidFill>
                  <a:srgbClr val="C8D0D9"/>
                </a:solidFill>
                <a:latin typeface="Dotum"/>
                <a:cs typeface="Dotum"/>
              </a:rPr>
              <a:t>순서의 </a:t>
            </a:r>
            <a:r>
              <a:rPr sz="1350" spc="-120" dirty="0">
                <a:solidFill>
                  <a:srgbClr val="C8D0D9"/>
                </a:solidFill>
                <a:latin typeface="Noto Sans JP"/>
                <a:cs typeface="Noto Sans JP"/>
              </a:rPr>
              <a:t>release</a:t>
            </a:r>
            <a:r>
              <a:rPr sz="1350" spc="30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250" spc="-225" dirty="0">
                <a:solidFill>
                  <a:srgbClr val="C8D0D9"/>
                </a:solidFill>
                <a:latin typeface="Dotum"/>
                <a:cs typeface="Dotum"/>
              </a:rPr>
              <a:t>브랜치를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130" dirty="0">
                <a:solidFill>
                  <a:srgbClr val="C8D0D9"/>
                </a:solidFill>
                <a:latin typeface="Noto Sans JP"/>
                <a:cs typeface="Noto Sans JP"/>
              </a:rPr>
              <a:t>rebase</a:t>
            </a:r>
            <a:r>
              <a:rPr sz="1350" spc="3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350" spc="-90" dirty="0">
                <a:solidFill>
                  <a:srgbClr val="C8D0D9"/>
                </a:solidFill>
                <a:latin typeface="Noto Sans JP"/>
                <a:cs typeface="Noto Sans JP"/>
              </a:rPr>
              <a:t>-</a:t>
            </a:r>
            <a:r>
              <a:rPr sz="1350" dirty="0">
                <a:solidFill>
                  <a:srgbClr val="C8D0D9"/>
                </a:solidFill>
                <a:latin typeface="Noto Sans JP"/>
                <a:cs typeface="Noto Sans JP"/>
              </a:rPr>
              <a:t>r</a:t>
            </a:r>
            <a:r>
              <a:rPr sz="1350" spc="30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하고</a:t>
            </a:r>
            <a:r>
              <a:rPr sz="1250" spc="-8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125" dirty="0">
                <a:solidFill>
                  <a:srgbClr val="C8D0D9"/>
                </a:solidFill>
                <a:latin typeface="Noto Sans JP"/>
                <a:cs typeface="Noto Sans JP"/>
              </a:rPr>
              <a:t>origin</a:t>
            </a:r>
            <a:r>
              <a:rPr sz="1250" spc="-125" dirty="0">
                <a:solidFill>
                  <a:srgbClr val="C8D0D9"/>
                </a:solidFill>
                <a:latin typeface="Dotum"/>
                <a:cs typeface="Dotum"/>
              </a:rPr>
              <a:t>에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130" dirty="0">
                <a:solidFill>
                  <a:srgbClr val="C8D0D9"/>
                </a:solidFill>
                <a:latin typeface="Noto Sans JP"/>
                <a:cs typeface="Noto Sans JP"/>
              </a:rPr>
              <a:t>forced</a:t>
            </a:r>
            <a:r>
              <a:rPr sz="1350" spc="3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350" spc="-150" dirty="0">
                <a:solidFill>
                  <a:srgbClr val="C8D0D9"/>
                </a:solidFill>
                <a:latin typeface="Noto Sans JP"/>
                <a:cs typeface="Noto Sans JP"/>
              </a:rPr>
              <a:t>push</a:t>
            </a:r>
            <a:r>
              <a:rPr sz="1250" spc="-150" dirty="0">
                <a:solidFill>
                  <a:srgbClr val="C8D0D9"/>
                </a:solidFill>
                <a:latin typeface="Dotum"/>
                <a:cs typeface="Dotum"/>
              </a:rPr>
              <a:t>를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50" dirty="0">
                <a:solidFill>
                  <a:srgbClr val="C8D0D9"/>
                </a:solidFill>
                <a:latin typeface="Dotum"/>
                <a:cs typeface="Dotum"/>
              </a:rPr>
              <a:t>해</a:t>
            </a:r>
            <a:endParaRPr sz="1250" dirty="0">
              <a:latin typeface="Dotum"/>
              <a:cs typeface="Dotum"/>
            </a:endParaRPr>
          </a:p>
          <a:p>
            <a:pPr marL="173355" indent="-160655">
              <a:lnSpc>
                <a:spcPct val="100000"/>
              </a:lnSpc>
              <a:spcBef>
                <a:spcPts val="105"/>
              </a:spcBef>
              <a:buSzPct val="108000"/>
              <a:buFont typeface="Noto Sans JP"/>
              <a:buAutoNum type="arabicPeriod"/>
              <a:tabLst>
                <a:tab pos="173355" algn="l"/>
              </a:tabLst>
            </a:pP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시간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순서상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마지막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C8D0D9"/>
                </a:solidFill>
                <a:latin typeface="Dotum"/>
                <a:cs typeface="Dotum"/>
              </a:rPr>
              <a:t>브랜치까지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완료할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때까지</a:t>
            </a:r>
            <a:r>
              <a:rPr sz="1250" spc="-8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175" dirty="0">
                <a:solidFill>
                  <a:srgbClr val="C8D0D9"/>
                </a:solidFill>
                <a:latin typeface="Noto Sans JP"/>
                <a:cs typeface="Noto Sans JP"/>
              </a:rPr>
              <a:t>2</a:t>
            </a:r>
            <a:r>
              <a:rPr sz="1250" spc="-175" dirty="0">
                <a:solidFill>
                  <a:srgbClr val="C8D0D9"/>
                </a:solidFill>
                <a:latin typeface="Dotum"/>
                <a:cs typeface="Dotum"/>
              </a:rPr>
              <a:t>번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작업을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0" dirty="0" err="1">
                <a:solidFill>
                  <a:srgbClr val="C8D0D9"/>
                </a:solidFill>
                <a:latin typeface="Dotum"/>
                <a:cs typeface="Dotum"/>
              </a:rPr>
              <a:t>반복해</a:t>
            </a:r>
            <a:r>
              <a:rPr sz="1350" spc="-20" dirty="0">
                <a:solidFill>
                  <a:srgbClr val="C8D0D9"/>
                </a:solidFill>
                <a:latin typeface="Noto Sans JP"/>
                <a:cs typeface="Noto Sans JP"/>
              </a:rPr>
              <a:t>"</a:t>
            </a:r>
            <a:endParaRPr lang="en-US" sz="1350" spc="-20" dirty="0">
              <a:solidFill>
                <a:srgbClr val="C8D0D9"/>
              </a:solidFill>
              <a:latin typeface="Noto Sans JP"/>
              <a:cs typeface="Noto Sans JP"/>
            </a:endParaRPr>
          </a:p>
          <a:p>
            <a:pPr marL="173355" indent="-160655">
              <a:lnSpc>
                <a:spcPct val="100000"/>
              </a:lnSpc>
              <a:spcBef>
                <a:spcPts val="105"/>
              </a:spcBef>
              <a:buSzPct val="108000"/>
              <a:buFont typeface="Noto Sans JP"/>
              <a:buAutoNum type="arabicPeriod"/>
              <a:tabLst>
                <a:tab pos="173355" algn="l"/>
              </a:tabLst>
            </a:pPr>
            <a:endParaRPr lang="en-US" sz="1350" spc="-20" dirty="0">
              <a:solidFill>
                <a:srgbClr val="C8D0D9"/>
              </a:solidFill>
              <a:latin typeface="Noto Sans JP"/>
              <a:cs typeface="Noto Sans JP"/>
            </a:endParaRPr>
          </a:p>
          <a:p>
            <a:pPr marL="173355" indent="-160655">
              <a:lnSpc>
                <a:spcPct val="100000"/>
              </a:lnSpc>
              <a:spcBef>
                <a:spcPts val="105"/>
              </a:spcBef>
              <a:buSzPct val="108000"/>
              <a:buFont typeface="Noto Sans JP"/>
              <a:buAutoNum type="arabicPeriod"/>
              <a:tabLst>
                <a:tab pos="173355" algn="l"/>
              </a:tabLst>
            </a:pPr>
            <a:endParaRPr sz="1350" dirty="0">
              <a:latin typeface="Noto Sans JP"/>
              <a:cs typeface="Noto Sans JP"/>
            </a:endParaRPr>
          </a:p>
          <a:p>
            <a:pPr>
              <a:lnSpc>
                <a:spcPct val="100000"/>
              </a:lnSpc>
              <a:spcBef>
                <a:spcPts val="1230"/>
              </a:spcBef>
            </a:pPr>
            <a:endParaRPr sz="1100" dirty="0">
              <a:latin typeface="Noto Sans JP"/>
              <a:cs typeface="Noto Sans JP"/>
            </a:endParaRPr>
          </a:p>
          <a:p>
            <a:pPr marL="40640" marR="5080" algn="just">
              <a:lnSpc>
                <a:spcPct val="106500"/>
              </a:lnSpc>
            </a:pPr>
            <a:r>
              <a:rPr sz="1350" spc="-100" dirty="0">
                <a:solidFill>
                  <a:srgbClr val="C8D0D9"/>
                </a:solidFill>
                <a:latin typeface="Noto Sans JP"/>
                <a:cs typeface="Noto Sans JP"/>
              </a:rPr>
              <a:t>"git</a:t>
            </a:r>
            <a:r>
              <a:rPr sz="1350" spc="1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350" spc="-125" dirty="0">
                <a:solidFill>
                  <a:srgbClr val="C8D0D9"/>
                </a:solidFill>
                <a:latin typeface="Noto Sans JP"/>
                <a:cs typeface="Noto Sans JP"/>
              </a:rPr>
              <a:t>rebase</a:t>
            </a:r>
            <a:r>
              <a:rPr sz="1350" spc="1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350" spc="-85" dirty="0">
                <a:solidFill>
                  <a:srgbClr val="C8D0D9"/>
                </a:solidFill>
                <a:latin typeface="Noto Sans JP"/>
                <a:cs typeface="Noto Sans JP"/>
              </a:rPr>
              <a:t>-r</a:t>
            </a:r>
            <a:r>
              <a:rPr sz="1350" spc="1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옵션으로</a:t>
            </a:r>
            <a:r>
              <a:rPr sz="12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작업을</a:t>
            </a:r>
            <a:r>
              <a:rPr sz="12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180" dirty="0">
                <a:solidFill>
                  <a:srgbClr val="C8D0D9"/>
                </a:solidFill>
                <a:latin typeface="Dotum"/>
                <a:cs typeface="Dotum"/>
              </a:rPr>
              <a:t>하려면</a:t>
            </a:r>
            <a:r>
              <a:rPr sz="1350" spc="-180" dirty="0">
                <a:solidFill>
                  <a:srgbClr val="C8D0D9"/>
                </a:solidFill>
                <a:latin typeface="Noto Sans JP"/>
                <a:cs typeface="Noto Sans JP"/>
              </a:rPr>
              <a:t>,</a:t>
            </a:r>
            <a:r>
              <a:rPr sz="1350" spc="1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250" spc="-215" dirty="0">
                <a:solidFill>
                  <a:srgbClr val="C8D0D9"/>
                </a:solidFill>
                <a:latin typeface="Dotum"/>
                <a:cs typeface="Dotum"/>
              </a:rPr>
              <a:t>각</a:t>
            </a:r>
            <a:r>
              <a:rPr sz="12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브랜치를</a:t>
            </a:r>
            <a:r>
              <a:rPr sz="12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15" dirty="0">
                <a:solidFill>
                  <a:srgbClr val="C8D0D9"/>
                </a:solidFill>
                <a:latin typeface="Dotum"/>
                <a:cs typeface="Dotum"/>
              </a:rPr>
              <a:t>시간</a:t>
            </a:r>
            <a:r>
              <a:rPr sz="12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순서대로</a:t>
            </a:r>
            <a:r>
              <a:rPr sz="12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정렬하고</a:t>
            </a:r>
            <a:r>
              <a:rPr sz="1250" spc="-7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15" dirty="0">
                <a:solidFill>
                  <a:srgbClr val="C8D0D9"/>
                </a:solidFill>
                <a:latin typeface="Dotum"/>
                <a:cs typeface="Dotum"/>
              </a:rPr>
              <a:t>이를</a:t>
            </a:r>
            <a:r>
              <a:rPr sz="12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반복적으로</a:t>
            </a:r>
            <a:r>
              <a:rPr sz="12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140" dirty="0">
                <a:solidFill>
                  <a:srgbClr val="C8D0D9"/>
                </a:solidFill>
                <a:latin typeface="Noto Sans JP"/>
                <a:cs typeface="Noto Sans JP"/>
              </a:rPr>
              <a:t>rebase</a:t>
            </a:r>
            <a:r>
              <a:rPr sz="1250" spc="-140" dirty="0">
                <a:solidFill>
                  <a:srgbClr val="C8D0D9"/>
                </a:solidFill>
                <a:latin typeface="Dotum"/>
                <a:cs typeface="Dotum"/>
              </a:rPr>
              <a:t>를</a:t>
            </a:r>
            <a:r>
              <a:rPr sz="12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진행해야</a:t>
            </a:r>
            <a:r>
              <a:rPr sz="12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180" dirty="0">
                <a:solidFill>
                  <a:srgbClr val="C8D0D9"/>
                </a:solidFill>
                <a:latin typeface="Dotum"/>
                <a:cs typeface="Dotum"/>
              </a:rPr>
              <a:t>합니다</a:t>
            </a:r>
            <a:r>
              <a:rPr sz="1350" spc="-180" dirty="0">
                <a:solidFill>
                  <a:srgbClr val="C8D0D9"/>
                </a:solidFill>
                <a:latin typeface="Noto Sans JP"/>
                <a:cs typeface="Noto Sans JP"/>
              </a:rPr>
              <a:t>.</a:t>
            </a:r>
            <a:r>
              <a:rPr sz="1350" spc="1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다음과</a:t>
            </a:r>
            <a:r>
              <a:rPr sz="12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15" dirty="0">
                <a:solidFill>
                  <a:srgbClr val="C8D0D9"/>
                </a:solidFill>
                <a:latin typeface="Dotum"/>
                <a:cs typeface="Dotum"/>
              </a:rPr>
              <a:t>같은</a:t>
            </a:r>
            <a:r>
              <a:rPr sz="12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15" dirty="0">
                <a:solidFill>
                  <a:srgbClr val="C8D0D9"/>
                </a:solidFill>
                <a:latin typeface="Dotum"/>
                <a:cs typeface="Dotum"/>
              </a:rPr>
              <a:t>셸</a:t>
            </a:r>
            <a:r>
              <a:rPr sz="12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스크립트를</a:t>
            </a:r>
            <a:r>
              <a:rPr sz="12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15" dirty="0">
                <a:solidFill>
                  <a:srgbClr val="C8D0D9"/>
                </a:solidFill>
                <a:latin typeface="Dotum"/>
                <a:cs typeface="Dotum"/>
              </a:rPr>
              <a:t>작성</a:t>
            </a:r>
            <a:r>
              <a:rPr sz="1250" spc="-7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160" dirty="0">
                <a:solidFill>
                  <a:srgbClr val="C8D0D9"/>
                </a:solidFill>
                <a:latin typeface="Dotum"/>
                <a:cs typeface="Dotum"/>
              </a:rPr>
              <a:t>해보겠습니다</a:t>
            </a:r>
            <a:r>
              <a:rPr sz="1350" spc="-160" dirty="0">
                <a:solidFill>
                  <a:srgbClr val="C8D0D9"/>
                </a:solidFill>
                <a:latin typeface="Noto Sans JP"/>
                <a:cs typeface="Noto Sans JP"/>
              </a:rPr>
              <a:t>..."</a:t>
            </a:r>
            <a:endParaRPr sz="1350" dirty="0">
              <a:latin typeface="Noto Sans JP"/>
              <a:cs typeface="Noto Sans JP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100" dirty="0">
              <a:latin typeface="Noto Sans JP"/>
              <a:cs typeface="Noto Sans JP"/>
            </a:endParaRPr>
          </a:p>
          <a:p>
            <a:pPr marL="85725" algn="ctr">
              <a:lnSpc>
                <a:spcPct val="100000"/>
              </a:lnSpc>
            </a:pPr>
            <a:r>
              <a:rPr sz="1200" spc="-225" dirty="0">
                <a:solidFill>
                  <a:srgbClr val="8B949D"/>
                </a:solidFill>
                <a:latin typeface="Dotum"/>
                <a:cs typeface="Dotum"/>
              </a:rPr>
              <a:t>반복</a:t>
            </a:r>
            <a:r>
              <a:rPr sz="1200" spc="-9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200" spc="-25" dirty="0">
                <a:solidFill>
                  <a:srgbClr val="8B949D"/>
                </a:solidFill>
                <a:latin typeface="Dotum"/>
                <a:cs typeface="Dotum"/>
              </a:rPr>
              <a:t>피드백</a:t>
            </a:r>
            <a:endParaRPr sz="1200" dirty="0">
              <a:latin typeface="Dotum"/>
              <a:cs typeface="Dotum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95699" y="5172074"/>
            <a:ext cx="2009775" cy="9525"/>
          </a:xfrm>
          <a:custGeom>
            <a:avLst/>
            <a:gdLst/>
            <a:ahLst/>
            <a:cxnLst/>
            <a:rect l="l" t="t" r="r" b="b"/>
            <a:pathLst>
              <a:path w="2009775" h="9525">
                <a:moveTo>
                  <a:pt x="2009774" y="9524"/>
                </a:moveTo>
                <a:lnTo>
                  <a:pt x="0" y="9524"/>
                </a:lnTo>
                <a:lnTo>
                  <a:pt x="0" y="0"/>
                </a:lnTo>
                <a:lnTo>
                  <a:pt x="2009774" y="0"/>
                </a:lnTo>
                <a:lnTo>
                  <a:pt x="2009774" y="9524"/>
                </a:lnTo>
                <a:close/>
              </a:path>
            </a:pathLst>
          </a:custGeom>
          <a:solidFill>
            <a:srgbClr val="2F3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6181725" y="1294606"/>
            <a:ext cx="5476875" cy="4610100"/>
            <a:chOff x="6238874" y="1333499"/>
            <a:chExt cx="5476875" cy="4191000"/>
          </a:xfrm>
        </p:grpSpPr>
        <p:sp>
          <p:nvSpPr>
            <p:cNvPr id="27" name="object 27"/>
            <p:cNvSpPr/>
            <p:nvPr/>
          </p:nvSpPr>
          <p:spPr>
            <a:xfrm>
              <a:off x="6243637" y="1338262"/>
              <a:ext cx="5467350" cy="4181475"/>
            </a:xfrm>
            <a:custGeom>
              <a:avLst/>
              <a:gdLst/>
              <a:ahLst/>
              <a:cxnLst/>
              <a:rect l="l" t="t" r="r" b="b"/>
              <a:pathLst>
                <a:path w="5467350" h="4181475">
                  <a:moveTo>
                    <a:pt x="5382802" y="4181473"/>
                  </a:moveTo>
                  <a:lnTo>
                    <a:pt x="84545" y="4181473"/>
                  </a:lnTo>
                  <a:lnTo>
                    <a:pt x="78661" y="4180894"/>
                  </a:lnTo>
                  <a:lnTo>
                    <a:pt x="35274" y="4162922"/>
                  </a:lnTo>
                  <a:lnTo>
                    <a:pt x="9161" y="4131103"/>
                  </a:lnTo>
                  <a:lnTo>
                    <a:pt x="0" y="4096927"/>
                  </a:lnTo>
                  <a:lnTo>
                    <a:pt x="0" y="409098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4" y="11948"/>
                  </a:lnTo>
                  <a:lnTo>
                    <a:pt x="84545" y="0"/>
                  </a:lnTo>
                  <a:lnTo>
                    <a:pt x="5382802" y="0"/>
                  </a:lnTo>
                  <a:lnTo>
                    <a:pt x="5422191" y="11948"/>
                  </a:lnTo>
                  <a:lnTo>
                    <a:pt x="5455399" y="45155"/>
                  </a:lnTo>
                  <a:lnTo>
                    <a:pt x="5467348" y="84545"/>
                  </a:lnTo>
                  <a:lnTo>
                    <a:pt x="5467348" y="4096927"/>
                  </a:lnTo>
                  <a:lnTo>
                    <a:pt x="5455399" y="4136318"/>
                  </a:lnTo>
                  <a:lnTo>
                    <a:pt x="5422191" y="4169524"/>
                  </a:lnTo>
                  <a:lnTo>
                    <a:pt x="5388686" y="4180894"/>
                  </a:lnTo>
                  <a:lnTo>
                    <a:pt x="5382802" y="4181473"/>
                  </a:lnTo>
                  <a:close/>
                </a:path>
              </a:pathLst>
            </a:custGeom>
            <a:solidFill>
              <a:srgbClr val="161B21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43637" y="1338262"/>
              <a:ext cx="5467350" cy="4181475"/>
            </a:xfrm>
            <a:custGeom>
              <a:avLst/>
              <a:gdLst/>
              <a:ahLst/>
              <a:cxnLst/>
              <a:rect l="l" t="t" r="r" b="b"/>
              <a:pathLst>
                <a:path w="5467350" h="4181475">
                  <a:moveTo>
                    <a:pt x="0" y="40909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5249" y="40215"/>
                  </a:lnTo>
                  <a:lnTo>
                    <a:pt x="26503" y="26503"/>
                  </a:lnTo>
                  <a:lnTo>
                    <a:pt x="30703" y="22301"/>
                  </a:lnTo>
                  <a:lnTo>
                    <a:pt x="35274" y="18550"/>
                  </a:lnTo>
                  <a:lnTo>
                    <a:pt x="40215" y="15249"/>
                  </a:lnTo>
                  <a:lnTo>
                    <a:pt x="45154" y="11948"/>
                  </a:lnTo>
                  <a:lnTo>
                    <a:pt x="50369" y="9161"/>
                  </a:lnTo>
                  <a:lnTo>
                    <a:pt x="55858" y="6887"/>
                  </a:lnTo>
                  <a:lnTo>
                    <a:pt x="61347" y="4614"/>
                  </a:lnTo>
                  <a:lnTo>
                    <a:pt x="90487" y="0"/>
                  </a:lnTo>
                  <a:lnTo>
                    <a:pt x="5376862" y="0"/>
                  </a:lnTo>
                  <a:lnTo>
                    <a:pt x="5416978" y="9161"/>
                  </a:lnTo>
                  <a:lnTo>
                    <a:pt x="5427132" y="15249"/>
                  </a:lnTo>
                  <a:lnTo>
                    <a:pt x="5432072" y="18550"/>
                  </a:lnTo>
                  <a:lnTo>
                    <a:pt x="5452098" y="40215"/>
                  </a:lnTo>
                  <a:lnTo>
                    <a:pt x="5455399" y="45155"/>
                  </a:lnTo>
                  <a:lnTo>
                    <a:pt x="5467348" y="84545"/>
                  </a:lnTo>
                  <a:lnTo>
                    <a:pt x="5467349" y="90487"/>
                  </a:lnTo>
                  <a:lnTo>
                    <a:pt x="5467349" y="4090987"/>
                  </a:lnTo>
                  <a:lnTo>
                    <a:pt x="5458186" y="4131103"/>
                  </a:lnTo>
                  <a:lnTo>
                    <a:pt x="5432072" y="4162922"/>
                  </a:lnTo>
                  <a:lnTo>
                    <a:pt x="5411489" y="4174585"/>
                  </a:lnTo>
                  <a:lnTo>
                    <a:pt x="5405999" y="4176859"/>
                  </a:lnTo>
                  <a:lnTo>
                    <a:pt x="5400340" y="4178576"/>
                  </a:lnTo>
                  <a:lnTo>
                    <a:pt x="5394514" y="4179735"/>
                  </a:lnTo>
                  <a:lnTo>
                    <a:pt x="5388686" y="4180894"/>
                  </a:lnTo>
                  <a:lnTo>
                    <a:pt x="5382802" y="4181474"/>
                  </a:lnTo>
                  <a:lnTo>
                    <a:pt x="5376862" y="4181474"/>
                  </a:lnTo>
                  <a:lnTo>
                    <a:pt x="90487" y="4181474"/>
                  </a:lnTo>
                  <a:lnTo>
                    <a:pt x="84545" y="4181474"/>
                  </a:lnTo>
                  <a:lnTo>
                    <a:pt x="78661" y="4180894"/>
                  </a:lnTo>
                  <a:lnTo>
                    <a:pt x="72833" y="4179735"/>
                  </a:lnTo>
                  <a:lnTo>
                    <a:pt x="67006" y="4178576"/>
                  </a:lnTo>
                  <a:lnTo>
                    <a:pt x="61347" y="4176859"/>
                  </a:lnTo>
                  <a:lnTo>
                    <a:pt x="55858" y="4174585"/>
                  </a:lnTo>
                  <a:lnTo>
                    <a:pt x="50369" y="4172311"/>
                  </a:lnTo>
                  <a:lnTo>
                    <a:pt x="18550" y="4146198"/>
                  </a:lnTo>
                  <a:lnTo>
                    <a:pt x="1738" y="4108640"/>
                  </a:lnTo>
                  <a:lnTo>
                    <a:pt x="0" y="4096928"/>
                  </a:lnTo>
                  <a:lnTo>
                    <a:pt x="0" y="409098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5418" y="1627454"/>
              <a:ext cx="230664" cy="185402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702276" y="1558894"/>
            <a:ext cx="220408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35" dirty="0">
                <a:solidFill>
                  <a:srgbClr val="58A6FF"/>
                </a:solidFill>
                <a:latin typeface="Dotum"/>
                <a:cs typeface="Dotum"/>
              </a:rPr>
              <a:t>스크립트</a:t>
            </a:r>
            <a:r>
              <a:rPr sz="1650" spc="31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650" spc="-335" dirty="0">
                <a:solidFill>
                  <a:srgbClr val="58A6FF"/>
                </a:solidFill>
                <a:latin typeface="Dotum"/>
                <a:cs typeface="Dotum"/>
              </a:rPr>
              <a:t>점진적</a:t>
            </a:r>
            <a:r>
              <a:rPr sz="1650" spc="31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650" spc="-335" dirty="0">
                <a:solidFill>
                  <a:srgbClr val="58A6FF"/>
                </a:solidFill>
                <a:latin typeface="Dotum"/>
                <a:cs typeface="Dotum"/>
              </a:rPr>
              <a:t>개선</a:t>
            </a:r>
            <a:r>
              <a:rPr sz="1650" spc="31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650" spc="-360" dirty="0">
                <a:solidFill>
                  <a:srgbClr val="58A6FF"/>
                </a:solidFill>
                <a:latin typeface="Dotum"/>
                <a:cs typeface="Dotum"/>
              </a:rPr>
              <a:t>과정</a:t>
            </a:r>
            <a:endParaRPr sz="1650">
              <a:latin typeface="Dotum"/>
              <a:cs typeface="Dotu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941113" y="2416114"/>
            <a:ext cx="15881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85" dirty="0">
                <a:solidFill>
                  <a:srgbClr val="E6ECF2"/>
                </a:solidFill>
                <a:latin typeface="Lucida Console"/>
                <a:cs typeface="Lucida Console"/>
              </a:rPr>
              <a:t>-</a:t>
            </a:r>
            <a:r>
              <a:rPr sz="1350" spc="-170" dirty="0">
                <a:solidFill>
                  <a:srgbClr val="E6ECF2"/>
                </a:solidFill>
                <a:latin typeface="Lucida Console"/>
                <a:cs typeface="Lucida Console"/>
              </a:rPr>
              <a:t>sort=committerdate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73824" y="1979513"/>
            <a:ext cx="2328545" cy="8870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69644">
              <a:lnSpc>
                <a:spcPct val="109400"/>
              </a:lnSpc>
              <a:spcBef>
                <a:spcPts val="100"/>
              </a:spcBef>
            </a:pPr>
            <a:r>
              <a:rPr sz="1150" dirty="0">
                <a:solidFill>
                  <a:srgbClr val="8B949D"/>
                </a:solidFill>
                <a:latin typeface="Courier New"/>
                <a:cs typeface="Courier New"/>
              </a:rPr>
              <a:t>#</a:t>
            </a:r>
            <a:r>
              <a:rPr sz="1150" spc="-175" dirty="0">
                <a:solidFill>
                  <a:srgbClr val="8B949D"/>
                </a:solidFill>
                <a:latin typeface="Courier New"/>
                <a:cs typeface="Courier New"/>
              </a:rPr>
              <a:t> </a:t>
            </a:r>
            <a:r>
              <a:rPr sz="1200" spc="-114" dirty="0">
                <a:solidFill>
                  <a:srgbClr val="8B949D"/>
                </a:solidFill>
                <a:latin typeface="Dotum"/>
                <a:cs typeface="Dotum"/>
              </a:rPr>
              <a:t>초기</a:t>
            </a:r>
            <a:r>
              <a:rPr sz="1200" spc="10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200" spc="-180" dirty="0">
                <a:solidFill>
                  <a:srgbClr val="8B949D"/>
                </a:solidFill>
                <a:latin typeface="Dotum"/>
                <a:cs typeface="Dotum"/>
              </a:rPr>
              <a:t>스크립트</a:t>
            </a:r>
            <a:r>
              <a:rPr sz="1200" spc="11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200" spc="-190" dirty="0">
                <a:solidFill>
                  <a:srgbClr val="8B949D"/>
                </a:solidFill>
                <a:latin typeface="Dotum"/>
                <a:cs typeface="Dotum"/>
              </a:rPr>
              <a:t>버전 </a:t>
            </a:r>
            <a:r>
              <a:rPr sz="1350" spc="-95" dirty="0">
                <a:solidFill>
                  <a:srgbClr val="E6ECF2"/>
                </a:solidFill>
                <a:latin typeface="Lucida Console"/>
                <a:cs typeface="Lucida Console"/>
              </a:rPr>
              <a:t>#!/bin/bash</a:t>
            </a:r>
            <a:endParaRPr sz="1350">
              <a:latin typeface="Lucida Console"/>
              <a:cs typeface="Lucida Console"/>
            </a:endParaRPr>
          </a:p>
          <a:p>
            <a:pPr marL="12700" marR="5080">
              <a:lnSpc>
                <a:spcPct val="106500"/>
              </a:lnSpc>
            </a:pP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branches=($(git</a:t>
            </a:r>
            <a:r>
              <a:rPr sz="1350" spc="-1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185" dirty="0">
                <a:solidFill>
                  <a:srgbClr val="E6ECF2"/>
                </a:solidFill>
                <a:latin typeface="Lucida Console"/>
                <a:cs typeface="Lucida Console"/>
              </a:rPr>
              <a:t>for-each-</a:t>
            </a:r>
            <a:r>
              <a:rPr sz="1350" spc="-100" dirty="0">
                <a:solidFill>
                  <a:srgbClr val="E6ECF2"/>
                </a:solidFill>
                <a:latin typeface="Lucida Console"/>
                <a:cs typeface="Lucida Console"/>
              </a:rPr>
              <a:t>ref </a:t>
            </a:r>
            <a:r>
              <a:rPr sz="1350" spc="-110" dirty="0">
                <a:solidFill>
                  <a:srgbClr val="E6ECF2"/>
                </a:solidFill>
                <a:latin typeface="Lucida Console"/>
                <a:cs typeface="Lucida Console"/>
              </a:rPr>
              <a:t>refs/remotes/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73824" y="2841001"/>
            <a:ext cx="4137660" cy="155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500"/>
              </a:lnSpc>
              <a:spcBef>
                <a:spcPts val="100"/>
              </a:spcBef>
              <a:tabLst>
                <a:tab pos="999490" algn="l"/>
                <a:tab pos="1492885" algn="l"/>
              </a:tabLst>
            </a:pP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origin/release</a:t>
            </a:r>
            <a:r>
              <a:rPr sz="1350" spc="-10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50" dirty="0">
                <a:solidFill>
                  <a:srgbClr val="E6ECF2"/>
                </a:solidFill>
                <a:latin typeface="Lucida Console"/>
                <a:cs typeface="Lucida Console"/>
              </a:rPr>
              <a:t>*</a:t>
            </a:r>
            <a:r>
              <a:rPr sz="1350" dirty="0">
                <a:solidFill>
                  <a:srgbClr val="E6ECF2"/>
                </a:solidFill>
                <a:latin typeface="Lucida Console"/>
                <a:cs typeface="Lucida Console"/>
              </a:rPr>
              <a:t>	</a:t>
            </a:r>
            <a:r>
              <a:rPr sz="1350" spc="-185" dirty="0">
                <a:solidFill>
                  <a:srgbClr val="E6ECF2"/>
                </a:solidFill>
                <a:latin typeface="Lucida Console"/>
                <a:cs typeface="Lucida Console"/>
              </a:rPr>
              <a:t>-</a:t>
            </a:r>
            <a:r>
              <a:rPr sz="1350" spc="-175" dirty="0">
                <a:solidFill>
                  <a:srgbClr val="E6ECF2"/>
                </a:solidFill>
                <a:latin typeface="Lucida Console"/>
                <a:cs typeface="Lucida Console"/>
              </a:rPr>
              <a:t>format='</a:t>
            </a:r>
            <a:r>
              <a:rPr sz="1150" spc="-175" dirty="0">
                <a:solidFill>
                  <a:srgbClr val="E6ECF2"/>
                </a:solidFill>
                <a:latin typeface="Courier New"/>
                <a:cs typeface="Courier New"/>
              </a:rPr>
              <a:t>%</a:t>
            </a:r>
            <a:r>
              <a:rPr sz="1350" spc="-175" dirty="0">
                <a:solidFill>
                  <a:srgbClr val="E6ECF2"/>
                </a:solidFill>
                <a:latin typeface="Lucida Console"/>
                <a:cs typeface="Lucida Console"/>
              </a:rPr>
              <a:t>(refname:short)'</a:t>
            </a:r>
            <a:r>
              <a:rPr sz="1350" spc="-130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50" dirty="0">
                <a:solidFill>
                  <a:srgbClr val="E6ECF2"/>
                </a:solidFill>
                <a:latin typeface="Courier New"/>
                <a:cs typeface="Courier New"/>
              </a:rPr>
              <a:t>| </a:t>
            </a:r>
            <a:r>
              <a:rPr sz="1350" spc="-90" dirty="0">
                <a:solidFill>
                  <a:srgbClr val="E6ECF2"/>
                </a:solidFill>
                <a:latin typeface="Lucida Console"/>
                <a:cs typeface="Lucida Console"/>
              </a:rPr>
              <a:t>sed </a:t>
            </a:r>
            <a:r>
              <a:rPr sz="1350" spc="-50" dirty="0">
                <a:solidFill>
                  <a:srgbClr val="E6ECF2"/>
                </a:solidFill>
                <a:latin typeface="Lucida Console"/>
                <a:cs typeface="Lucida Console"/>
              </a:rPr>
              <a:t>'s/origin\</a:t>
            </a:r>
            <a:r>
              <a:rPr sz="1350" dirty="0">
                <a:solidFill>
                  <a:srgbClr val="E6ECF2"/>
                </a:solidFill>
                <a:latin typeface="Lucida Console"/>
                <a:cs typeface="Lucida Console"/>
              </a:rPr>
              <a:t>	</a:t>
            </a:r>
            <a:r>
              <a:rPr sz="1350" spc="-20" dirty="0">
                <a:solidFill>
                  <a:srgbClr val="E6ECF2"/>
                </a:solidFill>
                <a:latin typeface="Lucida Console"/>
                <a:cs typeface="Lucida Console"/>
              </a:rPr>
              <a:t>/'))</a:t>
            </a:r>
            <a:endParaRPr sz="13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050">
              <a:latin typeface="Lucida Console"/>
              <a:cs typeface="Lucida Console"/>
            </a:endParaRPr>
          </a:p>
          <a:p>
            <a:pPr marL="12700" marR="1079500">
              <a:lnSpc>
                <a:spcPct val="106500"/>
              </a:lnSpc>
              <a:spcBef>
                <a:spcPts val="5"/>
              </a:spcBef>
            </a:pP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if</a:t>
            </a:r>
            <a:r>
              <a:rPr sz="1350" spc="-160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[</a:t>
            </a:r>
            <a:r>
              <a:rPr sz="1350" spc="-14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${#branches[0]}</a:t>
            </a:r>
            <a:r>
              <a:rPr sz="1350" spc="-14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185" dirty="0">
                <a:solidFill>
                  <a:srgbClr val="E6ECF2"/>
                </a:solidFill>
                <a:latin typeface="Lucida Console"/>
                <a:cs typeface="Lucida Console"/>
              </a:rPr>
              <a:t>-</a:t>
            </a: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lt</a:t>
            </a:r>
            <a:r>
              <a:rPr sz="1350" spc="-150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2</a:t>
            </a:r>
            <a:r>
              <a:rPr sz="1350" spc="-14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];</a:t>
            </a:r>
            <a:r>
              <a:rPr sz="1350" spc="-14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20" dirty="0">
                <a:solidFill>
                  <a:srgbClr val="E6ECF2"/>
                </a:solidFill>
                <a:latin typeface="Lucida Console"/>
                <a:cs typeface="Lucida Console"/>
              </a:rPr>
              <a:t>then </a:t>
            </a:r>
            <a:r>
              <a:rPr sz="1350" spc="-175" dirty="0">
                <a:solidFill>
                  <a:srgbClr val="E6ECF2"/>
                </a:solidFill>
                <a:latin typeface="Lucida Console"/>
                <a:cs typeface="Lucida Console"/>
              </a:rPr>
              <a:t>echo</a:t>
            </a:r>
            <a:r>
              <a:rPr sz="1350" spc="-170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160" dirty="0">
                <a:solidFill>
                  <a:srgbClr val="E6ECF2"/>
                </a:solidFill>
                <a:latin typeface="Lucida Console"/>
                <a:cs typeface="Lucida Console"/>
              </a:rPr>
              <a:t>"Rebase</a:t>
            </a:r>
            <a:r>
              <a:rPr sz="1200" spc="-160" dirty="0">
                <a:solidFill>
                  <a:srgbClr val="E6ECF2"/>
                </a:solidFill>
                <a:latin typeface="Dotum"/>
                <a:cs typeface="Dotum"/>
              </a:rPr>
              <a:t>할</a:t>
            </a:r>
            <a:r>
              <a:rPr sz="1200" spc="60" dirty="0">
                <a:solidFill>
                  <a:srgbClr val="E6ECF2"/>
                </a:solidFill>
                <a:latin typeface="Dotum"/>
                <a:cs typeface="Dotum"/>
              </a:rPr>
              <a:t> </a:t>
            </a:r>
            <a:r>
              <a:rPr sz="1200" spc="-180" dirty="0">
                <a:solidFill>
                  <a:srgbClr val="E6ECF2"/>
                </a:solidFill>
                <a:latin typeface="Dotum"/>
                <a:cs typeface="Dotum"/>
              </a:rPr>
              <a:t>브랜치가</a:t>
            </a:r>
            <a:r>
              <a:rPr sz="1200" spc="80" dirty="0">
                <a:solidFill>
                  <a:srgbClr val="E6ECF2"/>
                </a:solidFill>
                <a:latin typeface="Dotum"/>
                <a:cs typeface="Dotum"/>
              </a:rPr>
              <a:t> </a:t>
            </a:r>
            <a:r>
              <a:rPr sz="1200" spc="-180" dirty="0">
                <a:solidFill>
                  <a:srgbClr val="E6ECF2"/>
                </a:solidFill>
                <a:latin typeface="Dotum"/>
                <a:cs typeface="Dotum"/>
              </a:rPr>
              <a:t>충분하지</a:t>
            </a:r>
            <a:r>
              <a:rPr sz="1200" spc="110" dirty="0">
                <a:solidFill>
                  <a:srgbClr val="E6ECF2"/>
                </a:solidFill>
                <a:latin typeface="Dotum"/>
                <a:cs typeface="Dotum"/>
              </a:rPr>
              <a:t> </a:t>
            </a:r>
            <a:r>
              <a:rPr sz="1200" spc="-165" dirty="0">
                <a:solidFill>
                  <a:srgbClr val="E6ECF2"/>
                </a:solidFill>
                <a:latin typeface="Dotum"/>
                <a:cs typeface="Dotum"/>
              </a:rPr>
              <a:t>않습니다</a:t>
            </a:r>
            <a:r>
              <a:rPr sz="1350" spc="-165" dirty="0">
                <a:solidFill>
                  <a:srgbClr val="E6ECF2"/>
                </a:solidFill>
                <a:latin typeface="Lucida Console"/>
                <a:cs typeface="Lucida Console"/>
              </a:rPr>
              <a:t>." </a:t>
            </a:r>
            <a:r>
              <a:rPr sz="1350" spc="-175" dirty="0">
                <a:solidFill>
                  <a:srgbClr val="E6ECF2"/>
                </a:solidFill>
                <a:latin typeface="Lucida Console"/>
                <a:cs typeface="Lucida Console"/>
              </a:rPr>
              <a:t>exit</a:t>
            </a:r>
            <a:r>
              <a:rPr sz="1350" spc="-170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50" dirty="0">
                <a:solidFill>
                  <a:srgbClr val="E6ECF2"/>
                </a:solidFill>
                <a:latin typeface="Lucida Console"/>
                <a:cs typeface="Lucida Console"/>
              </a:rPr>
              <a:t>1</a:t>
            </a:r>
            <a:endParaRPr sz="13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5" dirty="0">
                <a:solidFill>
                  <a:srgbClr val="E6ECF2"/>
                </a:solidFill>
                <a:latin typeface="Lucida Console"/>
                <a:cs typeface="Lucida Console"/>
              </a:rPr>
              <a:t>fi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612140" y="4825939"/>
            <a:ext cx="16706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85" dirty="0">
                <a:solidFill>
                  <a:srgbClr val="E6ECF2"/>
                </a:solidFill>
                <a:latin typeface="Lucida Console"/>
                <a:cs typeface="Lucida Console"/>
              </a:rPr>
              <a:t>-</a:t>
            </a:r>
            <a:r>
              <a:rPr sz="1350" spc="-175" dirty="0">
                <a:solidFill>
                  <a:srgbClr val="E6ECF2"/>
                </a:solidFill>
                <a:latin typeface="Lucida Console"/>
                <a:cs typeface="Lucida Console"/>
              </a:rPr>
              <a:t>heads</a:t>
            </a:r>
            <a:r>
              <a:rPr sz="1350" spc="-170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175" dirty="0">
                <a:solidFill>
                  <a:srgbClr val="E6ECF2"/>
                </a:solidFill>
                <a:latin typeface="Lucida Console"/>
                <a:cs typeface="Lucida Console"/>
              </a:rPr>
              <a:t>origin</a:t>
            </a:r>
            <a:r>
              <a:rPr sz="1350" spc="-170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50" dirty="0">
                <a:solidFill>
                  <a:srgbClr val="E6ECF2"/>
                </a:solidFill>
                <a:latin typeface="Courier New"/>
                <a:cs typeface="Courier New"/>
              </a:rPr>
              <a:t>|</a:t>
            </a:r>
            <a:r>
              <a:rPr sz="1150" spc="-75" dirty="0">
                <a:solidFill>
                  <a:srgbClr val="E6ECF2"/>
                </a:solidFill>
                <a:latin typeface="Courier New"/>
                <a:cs typeface="Courier New"/>
              </a:rPr>
              <a:t> </a:t>
            </a:r>
            <a:r>
              <a:rPr sz="1350" spc="-125" dirty="0">
                <a:solidFill>
                  <a:srgbClr val="E6ECF2"/>
                </a:solidFill>
                <a:latin typeface="Lucida Console"/>
                <a:cs typeface="Lucida Console"/>
              </a:rPr>
              <a:t>grep</a:t>
            </a:r>
            <a:endParaRPr sz="1350" dirty="0">
              <a:latin typeface="Lucida Console"/>
              <a:cs typeface="Lucida Consol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73824" y="4608412"/>
            <a:ext cx="1999614" cy="6680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7900"/>
              </a:lnSpc>
              <a:spcBef>
                <a:spcPts val="125"/>
              </a:spcBef>
            </a:pPr>
            <a:r>
              <a:rPr sz="1150" dirty="0">
                <a:solidFill>
                  <a:srgbClr val="8B949D"/>
                </a:solidFill>
                <a:latin typeface="Courier New"/>
                <a:cs typeface="Courier New"/>
              </a:rPr>
              <a:t>#</a:t>
            </a:r>
            <a:r>
              <a:rPr sz="1150" spc="-175" dirty="0">
                <a:solidFill>
                  <a:srgbClr val="8B949D"/>
                </a:solidFill>
                <a:latin typeface="Courier New"/>
                <a:cs typeface="Courier New"/>
              </a:rPr>
              <a:t> </a:t>
            </a:r>
            <a:r>
              <a:rPr sz="1200" spc="-160" dirty="0">
                <a:solidFill>
                  <a:srgbClr val="8B949D"/>
                </a:solidFill>
                <a:latin typeface="Dotum"/>
                <a:cs typeface="Dotum"/>
              </a:rPr>
              <a:t>개선된</a:t>
            </a:r>
            <a:r>
              <a:rPr sz="1200" spc="11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200" spc="-160" dirty="0">
                <a:solidFill>
                  <a:srgbClr val="8B949D"/>
                </a:solidFill>
                <a:latin typeface="Dotum"/>
                <a:cs typeface="Dotum"/>
              </a:rPr>
              <a:t>브랜치</a:t>
            </a:r>
            <a:r>
              <a:rPr sz="1200" spc="11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200" spc="-25" dirty="0">
                <a:solidFill>
                  <a:srgbClr val="8B949D"/>
                </a:solidFill>
                <a:latin typeface="Dotum"/>
                <a:cs typeface="Dotum"/>
              </a:rPr>
              <a:t>필터링 </a:t>
            </a: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branches=$(git</a:t>
            </a:r>
            <a:r>
              <a:rPr sz="1350" spc="-80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185" dirty="0">
                <a:solidFill>
                  <a:srgbClr val="E6ECF2"/>
                </a:solidFill>
                <a:latin typeface="Lucida Console"/>
                <a:cs typeface="Lucida Console"/>
              </a:rPr>
              <a:t>ls-</a:t>
            </a:r>
            <a:r>
              <a:rPr sz="1350" spc="-150" dirty="0">
                <a:solidFill>
                  <a:srgbClr val="E6ECF2"/>
                </a:solidFill>
                <a:latin typeface="Lucida Console"/>
                <a:cs typeface="Lucida Console"/>
              </a:rPr>
              <a:t>remote </a:t>
            </a:r>
            <a:r>
              <a:rPr sz="1350" spc="-135" dirty="0">
                <a:solidFill>
                  <a:srgbClr val="E6ECF2"/>
                </a:solidFill>
                <a:latin typeface="Lucida Console"/>
                <a:cs typeface="Lucida Console"/>
              </a:rPr>
              <a:t>'refs/heads/release/</a:t>
            </a:r>
            <a:endParaRPr sz="1350" dirty="0">
              <a:latin typeface="Lucida Console"/>
              <a:cs typeface="Lucida Consol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73824" y="5273614"/>
            <a:ext cx="487807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85" dirty="0">
                <a:solidFill>
                  <a:srgbClr val="E6ECF2"/>
                </a:solidFill>
                <a:latin typeface="Lucida Console"/>
                <a:cs typeface="Lucida Console"/>
              </a:rPr>
              <a:t>[0-</a:t>
            </a: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9]\{8\}\$'</a:t>
            </a:r>
            <a:r>
              <a:rPr sz="1350" spc="-160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50" dirty="0">
                <a:solidFill>
                  <a:srgbClr val="E6ECF2"/>
                </a:solidFill>
                <a:latin typeface="Courier New"/>
                <a:cs typeface="Courier New"/>
              </a:rPr>
              <a:t>|</a:t>
            </a:r>
            <a:r>
              <a:rPr sz="1150" spc="-30" dirty="0">
                <a:solidFill>
                  <a:srgbClr val="E6ECF2"/>
                </a:solidFill>
                <a:latin typeface="Courier New"/>
                <a:cs typeface="Courier New"/>
              </a:rPr>
              <a:t> </a:t>
            </a: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sed</a:t>
            </a:r>
            <a:r>
              <a:rPr sz="1350" spc="-15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's</a:t>
            </a:r>
            <a:r>
              <a:rPr sz="1350" spc="-15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.*refs/heads/</a:t>
            </a:r>
            <a:r>
              <a:rPr sz="1350" spc="-15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?'</a:t>
            </a:r>
            <a:r>
              <a:rPr sz="1350" spc="-15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50" dirty="0">
                <a:solidFill>
                  <a:srgbClr val="E6ECF2"/>
                </a:solidFill>
                <a:latin typeface="Courier New"/>
                <a:cs typeface="Courier New"/>
              </a:rPr>
              <a:t>|</a:t>
            </a:r>
            <a:r>
              <a:rPr sz="1150" spc="-30" dirty="0">
                <a:solidFill>
                  <a:srgbClr val="E6ECF2"/>
                </a:solidFill>
                <a:latin typeface="Courier New"/>
                <a:cs typeface="Courier New"/>
              </a:rPr>
              <a:t> </a:t>
            </a:r>
            <a:r>
              <a:rPr sz="1350" spc="-175" dirty="0">
                <a:solidFill>
                  <a:srgbClr val="E6ECF2"/>
                </a:solidFill>
                <a:latin typeface="Lucida Console"/>
                <a:cs typeface="Lucida Console"/>
              </a:rPr>
              <a:t>sort</a:t>
            </a:r>
            <a:r>
              <a:rPr sz="1350" spc="-15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185" dirty="0">
                <a:solidFill>
                  <a:srgbClr val="E6ECF2"/>
                </a:solidFill>
                <a:latin typeface="Lucida Console"/>
                <a:cs typeface="Lucida Console"/>
              </a:rPr>
              <a:t>-</a:t>
            </a: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t</a:t>
            </a:r>
            <a:r>
              <a:rPr sz="1350" spc="-15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'/'</a:t>
            </a:r>
            <a:r>
              <a:rPr sz="1350" spc="-15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185" dirty="0">
                <a:solidFill>
                  <a:srgbClr val="E6ECF2"/>
                </a:solidFill>
                <a:latin typeface="Lucida Console"/>
                <a:cs typeface="Lucida Console"/>
              </a:rPr>
              <a:t>-</a:t>
            </a: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k</a:t>
            </a:r>
            <a:r>
              <a:rPr sz="1350" spc="-15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25" dirty="0">
                <a:solidFill>
                  <a:srgbClr val="E6ECF2"/>
                </a:solidFill>
                <a:latin typeface="Lucida Console"/>
                <a:cs typeface="Lucida Console"/>
              </a:rPr>
              <a:t>2)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231461" y="6104064"/>
            <a:ext cx="130429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90" dirty="0">
                <a:solidFill>
                  <a:srgbClr val="6A7280"/>
                </a:solidFill>
                <a:latin typeface="Dotum"/>
                <a:cs typeface="Dotum"/>
              </a:rPr>
              <a:t>약</a:t>
            </a:r>
            <a:r>
              <a:rPr sz="1150" spc="-85" dirty="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6A7280"/>
                </a:solidFill>
                <a:latin typeface="Arial"/>
                <a:cs typeface="Arial"/>
              </a:rPr>
              <a:t>30</a:t>
            </a:r>
            <a:r>
              <a:rPr sz="1150" spc="-130" dirty="0">
                <a:solidFill>
                  <a:srgbClr val="6A7280"/>
                </a:solidFill>
                <a:latin typeface="Dotum"/>
                <a:cs typeface="Dotum"/>
              </a:rPr>
              <a:t>번의</a:t>
            </a:r>
            <a:r>
              <a:rPr sz="1150" spc="-85" dirty="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A7280"/>
                </a:solidFill>
                <a:latin typeface="Dotum"/>
                <a:cs typeface="Dotum"/>
              </a:rPr>
              <a:t>대화</a:t>
            </a:r>
            <a:r>
              <a:rPr sz="1150" spc="-80" dirty="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A7280"/>
                </a:solidFill>
                <a:latin typeface="Dotum"/>
                <a:cs typeface="Dotum"/>
              </a:rPr>
              <a:t>후</a:t>
            </a:r>
            <a:r>
              <a:rPr sz="1150" spc="-85" dirty="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6A7280"/>
                </a:solidFill>
                <a:latin typeface="Dotum"/>
                <a:cs typeface="Dotum"/>
              </a:rPr>
              <a:t>완성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38" name="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15580" y="6094838"/>
            <a:ext cx="228689" cy="230921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11043740" y="6104064"/>
            <a:ext cx="62801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50" dirty="0">
                <a:solidFill>
                  <a:srgbClr val="6A7280"/>
                </a:solidFill>
                <a:latin typeface="Arial"/>
                <a:cs typeface="Arial"/>
              </a:rPr>
              <a:t>3</a:t>
            </a:r>
            <a:r>
              <a:rPr sz="1150" spc="-150" dirty="0">
                <a:solidFill>
                  <a:srgbClr val="6A7280"/>
                </a:solidFill>
                <a:latin typeface="Dotum"/>
                <a:cs typeface="Dotum"/>
              </a:rPr>
              <a:t>시간</a:t>
            </a:r>
            <a:r>
              <a:rPr sz="1150" spc="-80" dirty="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6A7280"/>
                </a:solidFill>
                <a:latin typeface="Dotum"/>
                <a:cs typeface="Dotum"/>
              </a:rPr>
              <a:t>소요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2192000" cy="6856413"/>
          </a:xfrm>
          <a:custGeom>
            <a:avLst/>
            <a:gdLst/>
            <a:ahLst/>
            <a:cxnLst/>
            <a:rect l="l" t="t" r="r" b="b"/>
            <a:pathLst>
              <a:path w="12192000" h="7400925">
                <a:moveTo>
                  <a:pt x="12191999" y="7400924"/>
                </a:moveTo>
                <a:lnTo>
                  <a:pt x="0" y="74009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400924"/>
                </a:lnTo>
                <a:close/>
              </a:path>
            </a:pathLst>
          </a:custGeom>
          <a:solidFill>
            <a:srgbClr val="0D1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1499" y="5714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5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7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6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58A6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9670" y="575944"/>
            <a:ext cx="3744595" cy="542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713740" algn="l"/>
              </a:tabLst>
            </a:pPr>
            <a:r>
              <a:rPr spc="-25" dirty="0">
                <a:latin typeface="Trebuchet MS"/>
                <a:cs typeface="Trebuchet MS"/>
              </a:rPr>
              <a:t>10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605" dirty="0"/>
              <a:t>시행착오</a:t>
            </a:r>
            <a:r>
              <a:rPr spc="-345" dirty="0"/>
              <a:t> </a:t>
            </a:r>
            <a:r>
              <a:rPr spc="-605" dirty="0"/>
              <a:t>및</a:t>
            </a:r>
            <a:r>
              <a:rPr spc="-335" dirty="0"/>
              <a:t> </a:t>
            </a:r>
            <a:r>
              <a:rPr spc="-630" dirty="0"/>
              <a:t>문제점</a:t>
            </a:r>
          </a:p>
        </p:txBody>
      </p:sp>
      <p:sp>
        <p:nvSpPr>
          <p:cNvPr id="6" name="object 6"/>
          <p:cNvSpPr/>
          <p:nvPr/>
        </p:nvSpPr>
        <p:spPr>
          <a:xfrm>
            <a:off x="576262" y="1656877"/>
            <a:ext cx="11039475" cy="1220145"/>
          </a:xfrm>
          <a:custGeom>
            <a:avLst/>
            <a:gdLst/>
            <a:ahLst/>
            <a:cxnLst/>
            <a:rect l="l" t="t" r="r" b="b"/>
            <a:pathLst>
              <a:path w="11039475" h="1476375">
                <a:moveTo>
                  <a:pt x="10954928" y="1476374"/>
                </a:moveTo>
                <a:lnTo>
                  <a:pt x="84545" y="1476374"/>
                </a:lnTo>
                <a:lnTo>
                  <a:pt x="78661" y="1475795"/>
                </a:lnTo>
                <a:lnTo>
                  <a:pt x="35275" y="1457823"/>
                </a:lnTo>
                <a:lnTo>
                  <a:pt x="9161" y="1426003"/>
                </a:lnTo>
                <a:lnTo>
                  <a:pt x="0" y="1391828"/>
                </a:lnTo>
                <a:lnTo>
                  <a:pt x="0" y="1385887"/>
                </a:lnTo>
                <a:lnTo>
                  <a:pt x="0" y="84545"/>
                </a:lnTo>
                <a:lnTo>
                  <a:pt x="11948" y="45155"/>
                </a:lnTo>
                <a:lnTo>
                  <a:pt x="45155" y="11948"/>
                </a:lnTo>
                <a:lnTo>
                  <a:pt x="84545" y="0"/>
                </a:lnTo>
                <a:lnTo>
                  <a:pt x="10954928" y="0"/>
                </a:lnTo>
                <a:lnTo>
                  <a:pt x="10994316" y="11948"/>
                </a:lnTo>
                <a:lnTo>
                  <a:pt x="11027523" y="45155"/>
                </a:lnTo>
                <a:lnTo>
                  <a:pt x="11039472" y="84545"/>
                </a:lnTo>
                <a:lnTo>
                  <a:pt x="11039472" y="1391828"/>
                </a:lnTo>
                <a:lnTo>
                  <a:pt x="11027523" y="1431218"/>
                </a:lnTo>
                <a:lnTo>
                  <a:pt x="10994316" y="1464425"/>
                </a:lnTo>
                <a:lnTo>
                  <a:pt x="10960812" y="1475795"/>
                </a:lnTo>
                <a:lnTo>
                  <a:pt x="10954928" y="1476374"/>
                </a:lnTo>
                <a:close/>
              </a:path>
            </a:pathLst>
          </a:custGeom>
          <a:solidFill>
            <a:srgbClr val="20252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262" y="1656877"/>
            <a:ext cx="11039475" cy="1220145"/>
          </a:xfrm>
          <a:custGeom>
            <a:avLst/>
            <a:gdLst/>
            <a:ahLst/>
            <a:cxnLst/>
            <a:rect l="l" t="t" r="r" b="b"/>
            <a:pathLst>
              <a:path w="11039475" h="1476375">
                <a:moveTo>
                  <a:pt x="0" y="1385887"/>
                </a:moveTo>
                <a:lnTo>
                  <a:pt x="0" y="90487"/>
                </a:lnTo>
                <a:lnTo>
                  <a:pt x="0" y="84545"/>
                </a:lnTo>
                <a:lnTo>
                  <a:pt x="579" y="78661"/>
                </a:lnTo>
                <a:lnTo>
                  <a:pt x="1738" y="72834"/>
                </a:lnTo>
                <a:lnTo>
                  <a:pt x="2897" y="67006"/>
                </a:lnTo>
                <a:lnTo>
                  <a:pt x="4614" y="61348"/>
                </a:lnTo>
                <a:lnTo>
                  <a:pt x="6887" y="55859"/>
                </a:lnTo>
                <a:lnTo>
                  <a:pt x="9161" y="50369"/>
                </a:lnTo>
                <a:lnTo>
                  <a:pt x="26503" y="26503"/>
                </a:lnTo>
                <a:lnTo>
                  <a:pt x="30704" y="22301"/>
                </a:lnTo>
                <a:lnTo>
                  <a:pt x="67006" y="2897"/>
                </a:lnTo>
                <a:lnTo>
                  <a:pt x="72834" y="1738"/>
                </a:lnTo>
                <a:lnTo>
                  <a:pt x="78661" y="579"/>
                </a:lnTo>
                <a:lnTo>
                  <a:pt x="84545" y="0"/>
                </a:lnTo>
                <a:lnTo>
                  <a:pt x="90487" y="0"/>
                </a:lnTo>
                <a:lnTo>
                  <a:pt x="10948986" y="0"/>
                </a:lnTo>
                <a:lnTo>
                  <a:pt x="10954928" y="0"/>
                </a:lnTo>
                <a:lnTo>
                  <a:pt x="10960812" y="579"/>
                </a:lnTo>
                <a:lnTo>
                  <a:pt x="10966639" y="1738"/>
                </a:lnTo>
                <a:lnTo>
                  <a:pt x="10972465" y="2897"/>
                </a:lnTo>
                <a:lnTo>
                  <a:pt x="11008769" y="22301"/>
                </a:lnTo>
                <a:lnTo>
                  <a:pt x="11012969" y="26503"/>
                </a:lnTo>
                <a:lnTo>
                  <a:pt x="11017170" y="30704"/>
                </a:lnTo>
                <a:lnTo>
                  <a:pt x="11032584" y="55859"/>
                </a:lnTo>
                <a:lnTo>
                  <a:pt x="11034858" y="61348"/>
                </a:lnTo>
                <a:lnTo>
                  <a:pt x="11039474" y="90487"/>
                </a:lnTo>
                <a:lnTo>
                  <a:pt x="11039474" y="1385887"/>
                </a:lnTo>
                <a:lnTo>
                  <a:pt x="11039472" y="1391828"/>
                </a:lnTo>
                <a:lnTo>
                  <a:pt x="11038892" y="1397713"/>
                </a:lnTo>
                <a:lnTo>
                  <a:pt x="11037733" y="1403540"/>
                </a:lnTo>
                <a:lnTo>
                  <a:pt x="11036574" y="1409367"/>
                </a:lnTo>
                <a:lnTo>
                  <a:pt x="11024222" y="1436158"/>
                </a:lnTo>
                <a:lnTo>
                  <a:pt x="11020921" y="1441098"/>
                </a:lnTo>
                <a:lnTo>
                  <a:pt x="10989102" y="1467212"/>
                </a:lnTo>
                <a:lnTo>
                  <a:pt x="10983613" y="1469486"/>
                </a:lnTo>
                <a:lnTo>
                  <a:pt x="10978124" y="1471760"/>
                </a:lnTo>
                <a:lnTo>
                  <a:pt x="10972465" y="1473476"/>
                </a:lnTo>
                <a:lnTo>
                  <a:pt x="10966639" y="1474635"/>
                </a:lnTo>
                <a:lnTo>
                  <a:pt x="10960812" y="1475795"/>
                </a:lnTo>
                <a:lnTo>
                  <a:pt x="10954928" y="1476374"/>
                </a:lnTo>
                <a:lnTo>
                  <a:pt x="10948986" y="1476374"/>
                </a:lnTo>
                <a:lnTo>
                  <a:pt x="90487" y="1476374"/>
                </a:lnTo>
                <a:lnTo>
                  <a:pt x="84545" y="1476374"/>
                </a:lnTo>
                <a:lnTo>
                  <a:pt x="78661" y="1475795"/>
                </a:lnTo>
                <a:lnTo>
                  <a:pt x="72834" y="1474635"/>
                </a:lnTo>
                <a:lnTo>
                  <a:pt x="67006" y="1473476"/>
                </a:lnTo>
                <a:lnTo>
                  <a:pt x="61348" y="1471760"/>
                </a:lnTo>
                <a:lnTo>
                  <a:pt x="55859" y="1469486"/>
                </a:lnTo>
                <a:lnTo>
                  <a:pt x="50370" y="1467212"/>
                </a:lnTo>
                <a:lnTo>
                  <a:pt x="18550" y="1441098"/>
                </a:lnTo>
                <a:lnTo>
                  <a:pt x="15249" y="1436158"/>
                </a:lnTo>
                <a:lnTo>
                  <a:pt x="11948" y="1431218"/>
                </a:lnTo>
                <a:lnTo>
                  <a:pt x="1738" y="1403540"/>
                </a:lnTo>
                <a:lnTo>
                  <a:pt x="579" y="1397713"/>
                </a:lnTo>
                <a:lnTo>
                  <a:pt x="0" y="1391828"/>
                </a:lnTo>
                <a:lnTo>
                  <a:pt x="0" y="1385887"/>
                </a:lnTo>
                <a:close/>
              </a:path>
            </a:pathLst>
          </a:custGeom>
          <a:ln w="9524">
            <a:solidFill>
              <a:srgbClr val="2F36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530" y="2095630"/>
            <a:ext cx="476250" cy="381000"/>
          </a:xfrm>
          <a:custGeom>
            <a:avLst/>
            <a:gdLst/>
            <a:ahLst/>
            <a:cxnLst/>
            <a:rect l="l" t="t" r="r" b="b"/>
            <a:pathLst>
              <a:path w="476250" h="381000">
                <a:moveTo>
                  <a:pt x="460399" y="380739"/>
                </a:moveTo>
                <a:lnTo>
                  <a:pt x="6715" y="31793"/>
                </a:lnTo>
                <a:lnTo>
                  <a:pt x="0" y="19868"/>
                </a:lnTo>
                <a:lnTo>
                  <a:pt x="479" y="13041"/>
                </a:lnTo>
                <a:lnTo>
                  <a:pt x="3664" y="6715"/>
                </a:lnTo>
                <a:lnTo>
                  <a:pt x="9069" y="2116"/>
                </a:lnTo>
                <a:lnTo>
                  <a:pt x="15589" y="0"/>
                </a:lnTo>
                <a:lnTo>
                  <a:pt x="22417" y="479"/>
                </a:lnTo>
                <a:lnTo>
                  <a:pt x="28742" y="3664"/>
                </a:lnTo>
                <a:lnTo>
                  <a:pt x="107695" y="65577"/>
                </a:lnTo>
                <a:lnTo>
                  <a:pt x="367234" y="65577"/>
                </a:lnTo>
                <a:lnTo>
                  <a:pt x="372702" y="69009"/>
                </a:lnTo>
                <a:lnTo>
                  <a:pt x="402488" y="100334"/>
                </a:lnTo>
                <a:lnTo>
                  <a:pt x="421690" y="137310"/>
                </a:lnTo>
                <a:lnTo>
                  <a:pt x="428494" y="178463"/>
                </a:lnTo>
                <a:lnTo>
                  <a:pt x="425270" y="206957"/>
                </a:lnTo>
                <a:lnTo>
                  <a:pt x="415983" y="233734"/>
                </a:lnTo>
                <a:lnTo>
                  <a:pt x="401213" y="258307"/>
                </a:lnTo>
                <a:lnTo>
                  <a:pt x="381539" y="280187"/>
                </a:lnTo>
                <a:lnTo>
                  <a:pt x="469273" y="348946"/>
                </a:lnTo>
                <a:lnTo>
                  <a:pt x="473770" y="354229"/>
                </a:lnTo>
                <a:lnTo>
                  <a:pt x="474400" y="355975"/>
                </a:lnTo>
                <a:lnTo>
                  <a:pt x="475989" y="360870"/>
                </a:lnTo>
                <a:lnTo>
                  <a:pt x="475510" y="367698"/>
                </a:lnTo>
                <a:lnTo>
                  <a:pt x="472324" y="374023"/>
                </a:lnTo>
                <a:lnTo>
                  <a:pt x="466920" y="378623"/>
                </a:lnTo>
                <a:lnTo>
                  <a:pt x="460399" y="380739"/>
                </a:lnTo>
                <a:close/>
              </a:path>
              <a:path w="476250" h="381000">
                <a:moveTo>
                  <a:pt x="367234" y="65577"/>
                </a:moveTo>
                <a:lnTo>
                  <a:pt x="107695" y="65577"/>
                </a:lnTo>
                <a:lnTo>
                  <a:pt x="135348" y="48074"/>
                </a:lnTo>
                <a:lnTo>
                  <a:pt x="166734" y="34890"/>
                </a:lnTo>
                <a:lnTo>
                  <a:pt x="201174" y="26576"/>
                </a:lnTo>
                <a:lnTo>
                  <a:pt x="237994" y="23682"/>
                </a:lnTo>
                <a:lnTo>
                  <a:pt x="288641" y="29209"/>
                </a:lnTo>
                <a:lnTo>
                  <a:pt x="334148" y="44810"/>
                </a:lnTo>
                <a:lnTo>
                  <a:pt x="367234" y="65577"/>
                </a:lnTo>
                <a:close/>
              </a:path>
              <a:path w="476250" h="381000">
                <a:moveTo>
                  <a:pt x="59401" y="357131"/>
                </a:moveTo>
                <a:lnTo>
                  <a:pt x="54564" y="357131"/>
                </a:lnTo>
                <a:lnTo>
                  <a:pt x="50248" y="354229"/>
                </a:lnTo>
                <a:lnTo>
                  <a:pt x="46527" y="345299"/>
                </a:lnTo>
                <a:lnTo>
                  <a:pt x="47494" y="340239"/>
                </a:lnTo>
                <a:lnTo>
                  <a:pt x="51364" y="336370"/>
                </a:lnTo>
                <a:lnTo>
                  <a:pt x="51661" y="335998"/>
                </a:lnTo>
                <a:lnTo>
                  <a:pt x="77288" y="294037"/>
                </a:lnTo>
                <a:lnTo>
                  <a:pt x="82990" y="268430"/>
                </a:lnTo>
                <a:lnTo>
                  <a:pt x="68026" y="248387"/>
                </a:lnTo>
                <a:lnTo>
                  <a:pt x="56870" y="226516"/>
                </a:lnTo>
                <a:lnTo>
                  <a:pt x="49901" y="203110"/>
                </a:lnTo>
                <a:lnTo>
                  <a:pt x="47494" y="178463"/>
                </a:lnTo>
                <a:lnTo>
                  <a:pt x="48415" y="163128"/>
                </a:lnTo>
                <a:lnTo>
                  <a:pt x="51122" y="148204"/>
                </a:lnTo>
                <a:lnTo>
                  <a:pt x="55531" y="133769"/>
                </a:lnTo>
                <a:lnTo>
                  <a:pt x="61559" y="119899"/>
                </a:lnTo>
                <a:lnTo>
                  <a:pt x="315385" y="319924"/>
                </a:lnTo>
                <a:lnTo>
                  <a:pt x="160638" y="319924"/>
                </a:lnTo>
                <a:lnTo>
                  <a:pt x="152876" y="325241"/>
                </a:lnTo>
                <a:lnTo>
                  <a:pt x="106103" y="348278"/>
                </a:lnTo>
                <a:lnTo>
                  <a:pt x="75387" y="355975"/>
                </a:lnTo>
                <a:lnTo>
                  <a:pt x="59401" y="357131"/>
                </a:lnTo>
                <a:close/>
              </a:path>
              <a:path w="476250" h="381000">
                <a:moveTo>
                  <a:pt x="237994" y="333319"/>
                </a:moveTo>
                <a:lnTo>
                  <a:pt x="217571" y="332441"/>
                </a:lnTo>
                <a:lnTo>
                  <a:pt x="197783" y="329868"/>
                </a:lnTo>
                <a:lnTo>
                  <a:pt x="178734" y="325690"/>
                </a:lnTo>
                <a:lnTo>
                  <a:pt x="160291" y="319924"/>
                </a:lnTo>
                <a:lnTo>
                  <a:pt x="315697" y="319924"/>
                </a:lnTo>
                <a:lnTo>
                  <a:pt x="297244" y="325690"/>
                </a:lnTo>
                <a:lnTo>
                  <a:pt x="278178" y="329868"/>
                </a:lnTo>
                <a:lnTo>
                  <a:pt x="258386" y="332441"/>
                </a:lnTo>
                <a:lnTo>
                  <a:pt x="237994" y="333319"/>
                </a:lnTo>
                <a:close/>
              </a:path>
            </a:pathLst>
          </a:custGeom>
          <a:solidFill>
            <a:srgbClr val="F750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11325" y="1613979"/>
            <a:ext cx="5581650" cy="113601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000" b="1" spc="-360" dirty="0">
                <a:solidFill>
                  <a:srgbClr val="58A6FF"/>
                </a:solidFill>
                <a:latin typeface="Malgun Gothic"/>
                <a:cs typeface="Malgun Gothic"/>
              </a:rPr>
              <a:t>프롬프트의</a:t>
            </a:r>
            <a:r>
              <a:rPr sz="2000" b="1" spc="-200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2000" b="1" spc="-360" dirty="0">
                <a:solidFill>
                  <a:srgbClr val="58A6FF"/>
                </a:solidFill>
                <a:latin typeface="Malgun Gothic"/>
                <a:cs typeface="Malgun Gothic"/>
              </a:rPr>
              <a:t>맥락</a:t>
            </a:r>
            <a:r>
              <a:rPr sz="2000" b="1" spc="-200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2000" b="1" spc="-360" dirty="0">
                <a:solidFill>
                  <a:srgbClr val="58A6FF"/>
                </a:solidFill>
                <a:latin typeface="Malgun Gothic"/>
                <a:cs typeface="Malgun Gothic"/>
              </a:rPr>
              <a:t>전달</a:t>
            </a:r>
            <a:r>
              <a:rPr sz="2000" b="1" spc="-200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2000" b="1" spc="-385" dirty="0">
                <a:solidFill>
                  <a:srgbClr val="58A6FF"/>
                </a:solidFill>
                <a:latin typeface="Malgun Gothic"/>
                <a:cs typeface="Malgun Gothic"/>
              </a:rPr>
              <a:t>한계</a:t>
            </a:r>
            <a:endParaRPr sz="2000">
              <a:latin typeface="Malgun Gothic"/>
              <a:cs typeface="Malgun Gothic"/>
            </a:endParaRPr>
          </a:p>
          <a:p>
            <a:pPr marL="12700" marR="5080">
              <a:lnSpc>
                <a:spcPct val="113300"/>
              </a:lnSpc>
              <a:spcBef>
                <a:spcPts val="745"/>
              </a:spcBef>
            </a:pP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복잡한</a:t>
            </a:r>
            <a:r>
              <a:rPr sz="16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0" dirty="0">
                <a:solidFill>
                  <a:srgbClr val="C8D0D9"/>
                </a:solidFill>
                <a:latin typeface="Dotum"/>
                <a:cs typeface="Dotum"/>
              </a:rPr>
              <a:t>팀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백포팅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작업의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모든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맥락을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0" dirty="0">
                <a:solidFill>
                  <a:srgbClr val="C8D0D9"/>
                </a:solidFill>
                <a:latin typeface="Dotum"/>
                <a:cs typeface="Dotum"/>
              </a:rPr>
              <a:t>한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번의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프롬프트로</a:t>
            </a:r>
            <a:r>
              <a:rPr sz="16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전달하기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320" dirty="0">
                <a:solidFill>
                  <a:srgbClr val="C8D0D9"/>
                </a:solidFill>
                <a:latin typeface="Dotum"/>
                <a:cs typeface="Dotum"/>
              </a:rPr>
              <a:t>어려움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대화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방식의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점진적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맥락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전달이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305" dirty="0">
                <a:solidFill>
                  <a:srgbClr val="C8D0D9"/>
                </a:solidFill>
                <a:latin typeface="Dotum"/>
                <a:cs typeface="Dotum"/>
              </a:rPr>
              <a:t>효과적이었음</a:t>
            </a:r>
            <a:endParaRPr sz="1600">
              <a:latin typeface="Dotum"/>
              <a:cs typeface="Dot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6262" y="3283048"/>
            <a:ext cx="11039475" cy="1440558"/>
          </a:xfrm>
          <a:custGeom>
            <a:avLst/>
            <a:gdLst/>
            <a:ahLst/>
            <a:cxnLst/>
            <a:rect l="l" t="t" r="r" b="b"/>
            <a:pathLst>
              <a:path w="11039475" h="1743075">
                <a:moveTo>
                  <a:pt x="10954928" y="1743074"/>
                </a:moveTo>
                <a:lnTo>
                  <a:pt x="84545" y="1743074"/>
                </a:lnTo>
                <a:lnTo>
                  <a:pt x="78661" y="1742494"/>
                </a:lnTo>
                <a:lnTo>
                  <a:pt x="35275" y="1724523"/>
                </a:lnTo>
                <a:lnTo>
                  <a:pt x="9161" y="1692704"/>
                </a:lnTo>
                <a:lnTo>
                  <a:pt x="0" y="1658528"/>
                </a:lnTo>
                <a:lnTo>
                  <a:pt x="0" y="1652587"/>
                </a:lnTo>
                <a:lnTo>
                  <a:pt x="0" y="84545"/>
                </a:lnTo>
                <a:lnTo>
                  <a:pt x="11948" y="45155"/>
                </a:lnTo>
                <a:lnTo>
                  <a:pt x="45155" y="11948"/>
                </a:lnTo>
                <a:lnTo>
                  <a:pt x="84545" y="0"/>
                </a:lnTo>
                <a:lnTo>
                  <a:pt x="10954928" y="0"/>
                </a:lnTo>
                <a:lnTo>
                  <a:pt x="10994316" y="11948"/>
                </a:lnTo>
                <a:lnTo>
                  <a:pt x="11027523" y="45155"/>
                </a:lnTo>
                <a:lnTo>
                  <a:pt x="11039472" y="84545"/>
                </a:lnTo>
                <a:lnTo>
                  <a:pt x="11039472" y="1658528"/>
                </a:lnTo>
                <a:lnTo>
                  <a:pt x="11027523" y="1697918"/>
                </a:lnTo>
                <a:lnTo>
                  <a:pt x="10994316" y="1731125"/>
                </a:lnTo>
                <a:lnTo>
                  <a:pt x="10960812" y="1742494"/>
                </a:lnTo>
                <a:lnTo>
                  <a:pt x="10954928" y="1743074"/>
                </a:lnTo>
                <a:close/>
              </a:path>
            </a:pathLst>
          </a:custGeom>
          <a:solidFill>
            <a:srgbClr val="20252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6262" y="3283048"/>
            <a:ext cx="11039475" cy="1440558"/>
          </a:xfrm>
          <a:custGeom>
            <a:avLst/>
            <a:gdLst/>
            <a:ahLst/>
            <a:cxnLst/>
            <a:rect l="l" t="t" r="r" b="b"/>
            <a:pathLst>
              <a:path w="11039475" h="1743075">
                <a:moveTo>
                  <a:pt x="0" y="1652587"/>
                </a:moveTo>
                <a:lnTo>
                  <a:pt x="0" y="90487"/>
                </a:lnTo>
                <a:lnTo>
                  <a:pt x="0" y="84545"/>
                </a:lnTo>
                <a:lnTo>
                  <a:pt x="579" y="78661"/>
                </a:lnTo>
                <a:lnTo>
                  <a:pt x="1738" y="72833"/>
                </a:lnTo>
                <a:lnTo>
                  <a:pt x="2897" y="67006"/>
                </a:lnTo>
                <a:lnTo>
                  <a:pt x="4614" y="61348"/>
                </a:lnTo>
                <a:lnTo>
                  <a:pt x="6887" y="55859"/>
                </a:lnTo>
                <a:lnTo>
                  <a:pt x="9161" y="50369"/>
                </a:lnTo>
                <a:lnTo>
                  <a:pt x="11948" y="45155"/>
                </a:lnTo>
                <a:lnTo>
                  <a:pt x="15249" y="40215"/>
                </a:lnTo>
                <a:lnTo>
                  <a:pt x="18550" y="35274"/>
                </a:lnTo>
                <a:lnTo>
                  <a:pt x="22301" y="30704"/>
                </a:lnTo>
                <a:lnTo>
                  <a:pt x="26503" y="26503"/>
                </a:lnTo>
                <a:lnTo>
                  <a:pt x="30704" y="22301"/>
                </a:lnTo>
                <a:lnTo>
                  <a:pt x="35275" y="18550"/>
                </a:lnTo>
                <a:lnTo>
                  <a:pt x="40215" y="15249"/>
                </a:lnTo>
                <a:lnTo>
                  <a:pt x="45155" y="11948"/>
                </a:lnTo>
                <a:lnTo>
                  <a:pt x="72834" y="1738"/>
                </a:lnTo>
                <a:lnTo>
                  <a:pt x="78661" y="579"/>
                </a:lnTo>
                <a:lnTo>
                  <a:pt x="84545" y="0"/>
                </a:lnTo>
                <a:lnTo>
                  <a:pt x="90487" y="0"/>
                </a:lnTo>
                <a:lnTo>
                  <a:pt x="10948986" y="0"/>
                </a:lnTo>
                <a:lnTo>
                  <a:pt x="10954928" y="0"/>
                </a:lnTo>
                <a:lnTo>
                  <a:pt x="10960812" y="579"/>
                </a:lnTo>
                <a:lnTo>
                  <a:pt x="10966639" y="1738"/>
                </a:lnTo>
                <a:lnTo>
                  <a:pt x="10972465" y="2897"/>
                </a:lnTo>
                <a:lnTo>
                  <a:pt x="11008769" y="22301"/>
                </a:lnTo>
                <a:lnTo>
                  <a:pt x="11012969" y="26503"/>
                </a:lnTo>
                <a:lnTo>
                  <a:pt x="11017170" y="30704"/>
                </a:lnTo>
                <a:lnTo>
                  <a:pt x="11020921" y="35274"/>
                </a:lnTo>
                <a:lnTo>
                  <a:pt x="11024222" y="40215"/>
                </a:lnTo>
                <a:lnTo>
                  <a:pt x="11027523" y="45155"/>
                </a:lnTo>
                <a:lnTo>
                  <a:pt x="11030311" y="50369"/>
                </a:lnTo>
                <a:lnTo>
                  <a:pt x="11032584" y="55859"/>
                </a:lnTo>
                <a:lnTo>
                  <a:pt x="11034858" y="61348"/>
                </a:lnTo>
                <a:lnTo>
                  <a:pt x="11036574" y="67006"/>
                </a:lnTo>
                <a:lnTo>
                  <a:pt x="11037733" y="72833"/>
                </a:lnTo>
                <a:lnTo>
                  <a:pt x="11038892" y="78661"/>
                </a:lnTo>
                <a:lnTo>
                  <a:pt x="11039472" y="84545"/>
                </a:lnTo>
                <a:lnTo>
                  <a:pt x="11039474" y="90487"/>
                </a:lnTo>
                <a:lnTo>
                  <a:pt x="11039474" y="1652587"/>
                </a:lnTo>
                <a:lnTo>
                  <a:pt x="11039472" y="1658528"/>
                </a:lnTo>
                <a:lnTo>
                  <a:pt x="11038892" y="1664413"/>
                </a:lnTo>
                <a:lnTo>
                  <a:pt x="11037733" y="1670240"/>
                </a:lnTo>
                <a:lnTo>
                  <a:pt x="11036574" y="1676067"/>
                </a:lnTo>
                <a:lnTo>
                  <a:pt x="11034858" y="1681725"/>
                </a:lnTo>
                <a:lnTo>
                  <a:pt x="11032584" y="1687214"/>
                </a:lnTo>
                <a:lnTo>
                  <a:pt x="11030311" y="1692704"/>
                </a:lnTo>
                <a:lnTo>
                  <a:pt x="11027523" y="1697918"/>
                </a:lnTo>
                <a:lnTo>
                  <a:pt x="11024222" y="1702858"/>
                </a:lnTo>
                <a:lnTo>
                  <a:pt x="11020921" y="1707799"/>
                </a:lnTo>
                <a:lnTo>
                  <a:pt x="11017170" y="1712369"/>
                </a:lnTo>
                <a:lnTo>
                  <a:pt x="11012969" y="1716571"/>
                </a:lnTo>
                <a:lnTo>
                  <a:pt x="11008769" y="1720772"/>
                </a:lnTo>
                <a:lnTo>
                  <a:pt x="10983613" y="1736186"/>
                </a:lnTo>
                <a:lnTo>
                  <a:pt x="10978124" y="1738459"/>
                </a:lnTo>
                <a:lnTo>
                  <a:pt x="10972465" y="1740176"/>
                </a:lnTo>
                <a:lnTo>
                  <a:pt x="10966639" y="1741335"/>
                </a:lnTo>
                <a:lnTo>
                  <a:pt x="10960812" y="1742494"/>
                </a:lnTo>
                <a:lnTo>
                  <a:pt x="10954928" y="1743074"/>
                </a:lnTo>
                <a:lnTo>
                  <a:pt x="10948986" y="1743074"/>
                </a:lnTo>
                <a:lnTo>
                  <a:pt x="90487" y="1743074"/>
                </a:lnTo>
                <a:lnTo>
                  <a:pt x="84545" y="1743074"/>
                </a:lnTo>
                <a:lnTo>
                  <a:pt x="78661" y="1742494"/>
                </a:lnTo>
                <a:lnTo>
                  <a:pt x="72834" y="1741335"/>
                </a:lnTo>
                <a:lnTo>
                  <a:pt x="67006" y="1740176"/>
                </a:lnTo>
                <a:lnTo>
                  <a:pt x="61348" y="1738459"/>
                </a:lnTo>
                <a:lnTo>
                  <a:pt x="55859" y="1736186"/>
                </a:lnTo>
                <a:lnTo>
                  <a:pt x="50370" y="1733912"/>
                </a:lnTo>
                <a:lnTo>
                  <a:pt x="26503" y="1716571"/>
                </a:lnTo>
                <a:lnTo>
                  <a:pt x="22301" y="1712369"/>
                </a:lnTo>
                <a:lnTo>
                  <a:pt x="18550" y="1707799"/>
                </a:lnTo>
                <a:lnTo>
                  <a:pt x="15249" y="1702858"/>
                </a:lnTo>
                <a:lnTo>
                  <a:pt x="11948" y="1697918"/>
                </a:lnTo>
                <a:lnTo>
                  <a:pt x="1738" y="1670240"/>
                </a:lnTo>
                <a:lnTo>
                  <a:pt x="579" y="1664413"/>
                </a:lnTo>
                <a:lnTo>
                  <a:pt x="0" y="1658528"/>
                </a:lnTo>
                <a:lnTo>
                  <a:pt x="0" y="1652587"/>
                </a:lnTo>
                <a:close/>
              </a:path>
            </a:pathLst>
          </a:custGeom>
          <a:ln w="9524">
            <a:solidFill>
              <a:srgbClr val="2F36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2024" y="383187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87510" y="345281"/>
                </a:moveTo>
                <a:lnTo>
                  <a:pt x="83343" y="345281"/>
                </a:lnTo>
                <a:lnTo>
                  <a:pt x="64820" y="341533"/>
                </a:lnTo>
                <a:lnTo>
                  <a:pt x="49680" y="331319"/>
                </a:lnTo>
                <a:lnTo>
                  <a:pt x="39466" y="316179"/>
                </a:lnTo>
                <a:lnTo>
                  <a:pt x="35718" y="297656"/>
                </a:lnTo>
                <a:lnTo>
                  <a:pt x="35718" y="292149"/>
                </a:lnTo>
                <a:lnTo>
                  <a:pt x="36686" y="286791"/>
                </a:lnTo>
                <a:lnTo>
                  <a:pt x="38397" y="281880"/>
                </a:lnTo>
                <a:lnTo>
                  <a:pt x="22917" y="273183"/>
                </a:lnTo>
                <a:lnTo>
                  <a:pt x="10771" y="260412"/>
                </a:lnTo>
                <a:lnTo>
                  <a:pt x="2839" y="244459"/>
                </a:lnTo>
                <a:lnTo>
                  <a:pt x="0" y="226218"/>
                </a:lnTo>
                <a:lnTo>
                  <a:pt x="2489" y="209137"/>
                </a:lnTo>
                <a:lnTo>
                  <a:pt x="9478" y="193988"/>
                </a:lnTo>
                <a:lnTo>
                  <a:pt x="20248" y="181504"/>
                </a:lnTo>
                <a:lnTo>
                  <a:pt x="34081" y="172417"/>
                </a:lnTo>
                <a:lnTo>
                  <a:pt x="29745" y="165949"/>
                </a:lnTo>
                <a:lnTo>
                  <a:pt x="26519" y="158790"/>
                </a:lnTo>
                <a:lnTo>
                  <a:pt x="24506" y="151059"/>
                </a:lnTo>
                <a:lnTo>
                  <a:pt x="23812" y="142875"/>
                </a:lnTo>
                <a:lnTo>
                  <a:pt x="26658" y="126617"/>
                </a:lnTo>
                <a:lnTo>
                  <a:pt x="34528" y="112774"/>
                </a:lnTo>
                <a:lnTo>
                  <a:pt x="46415" y="102335"/>
                </a:lnTo>
                <a:lnTo>
                  <a:pt x="61317" y="96291"/>
                </a:lnTo>
                <a:lnTo>
                  <a:pt x="60126" y="92199"/>
                </a:lnTo>
                <a:lnTo>
                  <a:pt x="59531" y="87808"/>
                </a:lnTo>
                <a:lnTo>
                  <a:pt x="59531" y="83343"/>
                </a:lnTo>
                <a:lnTo>
                  <a:pt x="62248" y="67469"/>
                </a:lnTo>
                <a:lnTo>
                  <a:pt x="69772" y="53847"/>
                </a:lnTo>
                <a:lnTo>
                  <a:pt x="81161" y="43421"/>
                </a:lnTo>
                <a:lnTo>
                  <a:pt x="95473" y="37132"/>
                </a:lnTo>
                <a:lnTo>
                  <a:pt x="99867" y="22540"/>
                </a:lnTo>
                <a:lnTo>
                  <a:pt x="108970" y="10752"/>
                </a:lnTo>
                <a:lnTo>
                  <a:pt x="121686" y="2871"/>
                </a:lnTo>
                <a:lnTo>
                  <a:pt x="136921" y="0"/>
                </a:lnTo>
                <a:lnTo>
                  <a:pt x="153133" y="3277"/>
                </a:lnTo>
                <a:lnTo>
                  <a:pt x="166380" y="12213"/>
                </a:lnTo>
                <a:lnTo>
                  <a:pt x="175316" y="25460"/>
                </a:lnTo>
                <a:lnTo>
                  <a:pt x="178593" y="41671"/>
                </a:lnTo>
                <a:lnTo>
                  <a:pt x="178593" y="339328"/>
                </a:lnTo>
                <a:lnTo>
                  <a:pt x="177706" y="343718"/>
                </a:lnTo>
                <a:lnTo>
                  <a:pt x="95473" y="343718"/>
                </a:lnTo>
                <a:lnTo>
                  <a:pt x="91603" y="344760"/>
                </a:lnTo>
                <a:lnTo>
                  <a:pt x="87510" y="345281"/>
                </a:lnTo>
                <a:close/>
              </a:path>
              <a:path w="381000" h="381000">
                <a:moveTo>
                  <a:pt x="136921" y="381000"/>
                </a:moveTo>
                <a:lnTo>
                  <a:pt x="121686" y="378125"/>
                </a:lnTo>
                <a:lnTo>
                  <a:pt x="108970" y="370228"/>
                </a:lnTo>
                <a:lnTo>
                  <a:pt x="99867" y="358396"/>
                </a:lnTo>
                <a:lnTo>
                  <a:pt x="95473" y="343718"/>
                </a:lnTo>
                <a:lnTo>
                  <a:pt x="177706" y="343718"/>
                </a:lnTo>
                <a:lnTo>
                  <a:pt x="175316" y="355539"/>
                </a:lnTo>
                <a:lnTo>
                  <a:pt x="166380" y="368786"/>
                </a:lnTo>
                <a:lnTo>
                  <a:pt x="153133" y="377722"/>
                </a:lnTo>
                <a:lnTo>
                  <a:pt x="136921" y="381000"/>
                </a:lnTo>
                <a:close/>
              </a:path>
              <a:path w="381000" h="381000">
                <a:moveTo>
                  <a:pt x="244078" y="381000"/>
                </a:moveTo>
                <a:lnTo>
                  <a:pt x="227866" y="377722"/>
                </a:lnTo>
                <a:lnTo>
                  <a:pt x="214619" y="368786"/>
                </a:lnTo>
                <a:lnTo>
                  <a:pt x="205683" y="355539"/>
                </a:lnTo>
                <a:lnTo>
                  <a:pt x="202406" y="339328"/>
                </a:lnTo>
                <a:lnTo>
                  <a:pt x="202406" y="41671"/>
                </a:lnTo>
                <a:lnTo>
                  <a:pt x="205683" y="25460"/>
                </a:lnTo>
                <a:lnTo>
                  <a:pt x="214619" y="12213"/>
                </a:lnTo>
                <a:lnTo>
                  <a:pt x="227866" y="3277"/>
                </a:lnTo>
                <a:lnTo>
                  <a:pt x="244078" y="0"/>
                </a:lnTo>
                <a:lnTo>
                  <a:pt x="259302" y="2871"/>
                </a:lnTo>
                <a:lnTo>
                  <a:pt x="272002" y="10752"/>
                </a:lnTo>
                <a:lnTo>
                  <a:pt x="281101" y="22540"/>
                </a:lnTo>
                <a:lnTo>
                  <a:pt x="285526" y="37132"/>
                </a:lnTo>
                <a:lnTo>
                  <a:pt x="299870" y="43411"/>
                </a:lnTo>
                <a:lnTo>
                  <a:pt x="311255" y="53819"/>
                </a:lnTo>
                <a:lnTo>
                  <a:pt x="318761" y="67437"/>
                </a:lnTo>
                <a:lnTo>
                  <a:pt x="321468" y="83343"/>
                </a:lnTo>
                <a:lnTo>
                  <a:pt x="321468" y="87808"/>
                </a:lnTo>
                <a:lnTo>
                  <a:pt x="320873" y="92199"/>
                </a:lnTo>
                <a:lnTo>
                  <a:pt x="319682" y="96291"/>
                </a:lnTo>
                <a:lnTo>
                  <a:pt x="334584" y="102304"/>
                </a:lnTo>
                <a:lnTo>
                  <a:pt x="346471" y="112746"/>
                </a:lnTo>
                <a:lnTo>
                  <a:pt x="354341" y="126607"/>
                </a:lnTo>
                <a:lnTo>
                  <a:pt x="357187" y="142875"/>
                </a:lnTo>
                <a:lnTo>
                  <a:pt x="356493" y="151059"/>
                </a:lnTo>
                <a:lnTo>
                  <a:pt x="354480" y="158790"/>
                </a:lnTo>
                <a:lnTo>
                  <a:pt x="351254" y="165949"/>
                </a:lnTo>
                <a:lnTo>
                  <a:pt x="346918" y="172417"/>
                </a:lnTo>
                <a:lnTo>
                  <a:pt x="360751" y="181504"/>
                </a:lnTo>
                <a:lnTo>
                  <a:pt x="371521" y="193988"/>
                </a:lnTo>
                <a:lnTo>
                  <a:pt x="378510" y="209137"/>
                </a:lnTo>
                <a:lnTo>
                  <a:pt x="381000" y="226218"/>
                </a:lnTo>
                <a:lnTo>
                  <a:pt x="378160" y="244459"/>
                </a:lnTo>
                <a:lnTo>
                  <a:pt x="370228" y="260412"/>
                </a:lnTo>
                <a:lnTo>
                  <a:pt x="358082" y="273183"/>
                </a:lnTo>
                <a:lnTo>
                  <a:pt x="342602" y="281880"/>
                </a:lnTo>
                <a:lnTo>
                  <a:pt x="344313" y="286791"/>
                </a:lnTo>
                <a:lnTo>
                  <a:pt x="345281" y="292149"/>
                </a:lnTo>
                <a:lnTo>
                  <a:pt x="345281" y="297656"/>
                </a:lnTo>
                <a:lnTo>
                  <a:pt x="341533" y="316179"/>
                </a:lnTo>
                <a:lnTo>
                  <a:pt x="331319" y="331319"/>
                </a:lnTo>
                <a:lnTo>
                  <a:pt x="316179" y="341533"/>
                </a:lnTo>
                <a:lnTo>
                  <a:pt x="305380" y="343718"/>
                </a:lnTo>
                <a:lnTo>
                  <a:pt x="285526" y="343718"/>
                </a:lnTo>
                <a:lnTo>
                  <a:pt x="281132" y="358396"/>
                </a:lnTo>
                <a:lnTo>
                  <a:pt x="272029" y="370228"/>
                </a:lnTo>
                <a:lnTo>
                  <a:pt x="259313" y="378125"/>
                </a:lnTo>
                <a:lnTo>
                  <a:pt x="244078" y="381000"/>
                </a:lnTo>
                <a:close/>
              </a:path>
              <a:path w="381000" h="381000">
                <a:moveTo>
                  <a:pt x="297656" y="345281"/>
                </a:moveTo>
                <a:lnTo>
                  <a:pt x="293489" y="345281"/>
                </a:lnTo>
                <a:lnTo>
                  <a:pt x="289396" y="344760"/>
                </a:lnTo>
                <a:lnTo>
                  <a:pt x="285526" y="343718"/>
                </a:lnTo>
                <a:lnTo>
                  <a:pt x="305380" y="343718"/>
                </a:lnTo>
                <a:lnTo>
                  <a:pt x="297656" y="345281"/>
                </a:lnTo>
                <a:close/>
              </a:path>
            </a:pathLst>
          </a:custGeom>
          <a:solidFill>
            <a:srgbClr val="F750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4024" y="4174777"/>
            <a:ext cx="4933950" cy="457200"/>
          </a:xfrm>
          <a:custGeom>
            <a:avLst/>
            <a:gdLst/>
            <a:ahLst/>
            <a:cxnLst/>
            <a:rect l="l" t="t" r="r" b="b"/>
            <a:pathLst>
              <a:path w="4933950" h="457200">
                <a:moveTo>
                  <a:pt x="4880552" y="457199"/>
                </a:moveTo>
                <a:lnTo>
                  <a:pt x="53397" y="457199"/>
                </a:lnTo>
                <a:lnTo>
                  <a:pt x="49680" y="456833"/>
                </a:lnTo>
                <a:lnTo>
                  <a:pt x="14085" y="437807"/>
                </a:lnTo>
                <a:lnTo>
                  <a:pt x="0" y="403802"/>
                </a:lnTo>
                <a:lnTo>
                  <a:pt x="0" y="400049"/>
                </a:lnTo>
                <a:lnTo>
                  <a:pt x="0" y="53397"/>
                </a:lnTo>
                <a:lnTo>
                  <a:pt x="19392" y="14084"/>
                </a:lnTo>
                <a:lnTo>
                  <a:pt x="53397" y="0"/>
                </a:lnTo>
                <a:lnTo>
                  <a:pt x="4880552" y="0"/>
                </a:lnTo>
                <a:lnTo>
                  <a:pt x="4919863" y="19391"/>
                </a:lnTo>
                <a:lnTo>
                  <a:pt x="4933949" y="53397"/>
                </a:lnTo>
                <a:lnTo>
                  <a:pt x="4933949" y="403802"/>
                </a:lnTo>
                <a:lnTo>
                  <a:pt x="4914556" y="443114"/>
                </a:lnTo>
                <a:lnTo>
                  <a:pt x="4884268" y="456833"/>
                </a:lnTo>
                <a:lnTo>
                  <a:pt x="4880552" y="457199"/>
                </a:lnTo>
                <a:close/>
              </a:path>
            </a:pathLst>
          </a:custGeom>
          <a:solidFill>
            <a:srgbClr val="161B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11325" y="3217007"/>
            <a:ext cx="4845050" cy="128143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950" b="1" spc="-180" dirty="0">
                <a:solidFill>
                  <a:srgbClr val="58A6FF"/>
                </a:solidFill>
                <a:latin typeface="Noto Sans JP"/>
                <a:cs typeface="Noto Sans JP"/>
              </a:rPr>
              <a:t>AI</a:t>
            </a:r>
            <a:r>
              <a:rPr sz="2000" b="1" spc="-180" dirty="0">
                <a:solidFill>
                  <a:srgbClr val="58A6FF"/>
                </a:solidFill>
                <a:latin typeface="Malgun Gothic"/>
                <a:cs typeface="Malgun Gothic"/>
              </a:rPr>
              <a:t>의 </a:t>
            </a:r>
            <a:r>
              <a:rPr sz="2000" b="1" spc="-370" dirty="0">
                <a:solidFill>
                  <a:srgbClr val="58A6FF"/>
                </a:solidFill>
                <a:latin typeface="Malgun Gothic"/>
                <a:cs typeface="Malgun Gothic"/>
              </a:rPr>
              <a:t>할루시네이션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원격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저장소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브랜치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초기화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과정에서</a:t>
            </a:r>
            <a:r>
              <a:rPr sz="1600" spc="-12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잘못된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명령어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320" dirty="0">
                <a:solidFill>
                  <a:srgbClr val="C8D0D9"/>
                </a:solidFill>
                <a:latin typeface="Dotum"/>
                <a:cs typeface="Dotum"/>
              </a:rPr>
              <a:t>제안</a:t>
            </a:r>
            <a:endParaRPr sz="1600">
              <a:latin typeface="Dotum"/>
              <a:cs typeface="Dotum"/>
            </a:endParaRPr>
          </a:p>
          <a:p>
            <a:pPr marL="126364">
              <a:lnSpc>
                <a:spcPct val="100000"/>
              </a:lnSpc>
              <a:spcBef>
                <a:spcPts val="1705"/>
              </a:spcBef>
            </a:pPr>
            <a:r>
              <a:rPr sz="1200" dirty="0">
                <a:solidFill>
                  <a:srgbClr val="A5D5FF"/>
                </a:solidFill>
                <a:latin typeface="DejaVu Sans Mono"/>
                <a:cs typeface="DejaVu Sans Mono"/>
              </a:rPr>
              <a:t>git</a:t>
            </a:r>
            <a:r>
              <a:rPr sz="1200" spc="-25" dirty="0">
                <a:solidFill>
                  <a:srgbClr val="A5D5FF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A5D5FF"/>
                </a:solidFill>
                <a:latin typeface="DejaVu Sans Mono"/>
                <a:cs typeface="DejaVu Sans Mono"/>
              </a:rPr>
              <a:t>reset</a:t>
            </a:r>
            <a:r>
              <a:rPr sz="1200" spc="-25" dirty="0">
                <a:solidFill>
                  <a:srgbClr val="A5D5FF"/>
                </a:solidFill>
                <a:latin typeface="DejaVu Sans Mono"/>
                <a:cs typeface="DejaVu Sans Mono"/>
              </a:rPr>
              <a:t> </a:t>
            </a:r>
            <a:r>
              <a:rPr sz="1200" spc="-10" dirty="0">
                <a:solidFill>
                  <a:srgbClr val="A5D5FF"/>
                </a:solidFill>
                <a:latin typeface="DejaVu Sans Mono"/>
                <a:cs typeface="DejaVu Sans Mono"/>
              </a:rPr>
              <a:t>--</a:t>
            </a:r>
            <a:r>
              <a:rPr sz="1200" dirty="0">
                <a:solidFill>
                  <a:srgbClr val="A5D5FF"/>
                </a:solidFill>
                <a:latin typeface="DejaVu Sans Mono"/>
                <a:cs typeface="DejaVu Sans Mono"/>
              </a:rPr>
              <a:t>hard</a:t>
            </a:r>
            <a:r>
              <a:rPr sz="1200" spc="-20" dirty="0">
                <a:solidFill>
                  <a:srgbClr val="A5D5FF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A5D5FF"/>
                </a:solidFill>
                <a:latin typeface="DejaVu Sans Mono"/>
                <a:cs typeface="DejaVu Sans Mono"/>
              </a:rPr>
              <a:t>origin/$branch</a:t>
            </a:r>
            <a:r>
              <a:rPr sz="1200" spc="-25" dirty="0">
                <a:solidFill>
                  <a:srgbClr val="A5D5FF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A5D5FF"/>
                </a:solidFill>
                <a:latin typeface="DejaVu Sans Mono"/>
                <a:cs typeface="DejaVu Sans Mono"/>
              </a:rPr>
              <a:t>#</a:t>
            </a:r>
            <a:r>
              <a:rPr sz="1200" spc="-25" dirty="0">
                <a:solidFill>
                  <a:srgbClr val="A5D5FF"/>
                </a:solidFill>
                <a:latin typeface="DejaVu Sans Mono"/>
                <a:cs typeface="DejaVu Sans Mono"/>
              </a:rPr>
              <a:t> </a:t>
            </a:r>
            <a:r>
              <a:rPr sz="1350" spc="-260" dirty="0">
                <a:solidFill>
                  <a:srgbClr val="A5D5FF"/>
                </a:solidFill>
                <a:latin typeface="Dotum"/>
                <a:cs typeface="Dotum"/>
              </a:rPr>
              <a:t>실제로는</a:t>
            </a:r>
            <a:r>
              <a:rPr sz="1350" spc="250" dirty="0">
                <a:solidFill>
                  <a:srgbClr val="A5D5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A5D5FF"/>
                </a:solidFill>
                <a:latin typeface="Dotum"/>
                <a:cs typeface="Dotum"/>
              </a:rPr>
              <a:t>작동하지</a:t>
            </a:r>
            <a:r>
              <a:rPr sz="1350" spc="245" dirty="0">
                <a:solidFill>
                  <a:srgbClr val="A5D5FF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A5D5FF"/>
                </a:solidFill>
                <a:latin typeface="Dotum"/>
                <a:cs typeface="Dotum"/>
              </a:rPr>
              <a:t>않음</a:t>
            </a:r>
            <a:endParaRPr sz="1350">
              <a:latin typeface="Dotum"/>
              <a:cs typeface="Dotum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6262" y="5071304"/>
            <a:ext cx="11039475" cy="1220145"/>
          </a:xfrm>
          <a:custGeom>
            <a:avLst/>
            <a:gdLst/>
            <a:ahLst/>
            <a:cxnLst/>
            <a:rect l="l" t="t" r="r" b="b"/>
            <a:pathLst>
              <a:path w="11039475" h="1476375">
                <a:moveTo>
                  <a:pt x="10954928" y="1476374"/>
                </a:moveTo>
                <a:lnTo>
                  <a:pt x="84545" y="1476374"/>
                </a:lnTo>
                <a:lnTo>
                  <a:pt x="78661" y="1475795"/>
                </a:lnTo>
                <a:lnTo>
                  <a:pt x="35275" y="1457823"/>
                </a:lnTo>
                <a:lnTo>
                  <a:pt x="9161" y="1426003"/>
                </a:lnTo>
                <a:lnTo>
                  <a:pt x="0" y="1391828"/>
                </a:lnTo>
                <a:lnTo>
                  <a:pt x="0" y="1385887"/>
                </a:lnTo>
                <a:lnTo>
                  <a:pt x="0" y="84545"/>
                </a:lnTo>
                <a:lnTo>
                  <a:pt x="11948" y="45154"/>
                </a:lnTo>
                <a:lnTo>
                  <a:pt x="45155" y="11948"/>
                </a:lnTo>
                <a:lnTo>
                  <a:pt x="84545" y="0"/>
                </a:lnTo>
                <a:lnTo>
                  <a:pt x="10954928" y="0"/>
                </a:lnTo>
                <a:lnTo>
                  <a:pt x="10994316" y="11948"/>
                </a:lnTo>
                <a:lnTo>
                  <a:pt x="11027523" y="45154"/>
                </a:lnTo>
                <a:lnTo>
                  <a:pt x="11039472" y="84545"/>
                </a:lnTo>
                <a:lnTo>
                  <a:pt x="11039472" y="1391828"/>
                </a:lnTo>
                <a:lnTo>
                  <a:pt x="11027523" y="1431218"/>
                </a:lnTo>
                <a:lnTo>
                  <a:pt x="10994316" y="1464425"/>
                </a:lnTo>
                <a:lnTo>
                  <a:pt x="10960812" y="1475795"/>
                </a:lnTo>
                <a:lnTo>
                  <a:pt x="10954928" y="1476374"/>
                </a:lnTo>
                <a:close/>
              </a:path>
            </a:pathLst>
          </a:custGeom>
          <a:solidFill>
            <a:srgbClr val="20252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6262" y="5071304"/>
            <a:ext cx="11039475" cy="1220145"/>
          </a:xfrm>
          <a:custGeom>
            <a:avLst/>
            <a:gdLst/>
            <a:ahLst/>
            <a:cxnLst/>
            <a:rect l="l" t="t" r="r" b="b"/>
            <a:pathLst>
              <a:path w="11039475" h="1476375">
                <a:moveTo>
                  <a:pt x="0" y="1385887"/>
                </a:moveTo>
                <a:lnTo>
                  <a:pt x="0" y="90487"/>
                </a:lnTo>
                <a:lnTo>
                  <a:pt x="0" y="84545"/>
                </a:lnTo>
                <a:lnTo>
                  <a:pt x="579" y="78661"/>
                </a:lnTo>
                <a:lnTo>
                  <a:pt x="1738" y="72833"/>
                </a:lnTo>
                <a:lnTo>
                  <a:pt x="2897" y="67006"/>
                </a:lnTo>
                <a:lnTo>
                  <a:pt x="4614" y="61347"/>
                </a:lnTo>
                <a:lnTo>
                  <a:pt x="6887" y="55858"/>
                </a:lnTo>
                <a:lnTo>
                  <a:pt x="9161" y="50369"/>
                </a:lnTo>
                <a:lnTo>
                  <a:pt x="11948" y="45154"/>
                </a:lnTo>
                <a:lnTo>
                  <a:pt x="15249" y="40214"/>
                </a:lnTo>
                <a:lnTo>
                  <a:pt x="18550" y="35274"/>
                </a:lnTo>
                <a:lnTo>
                  <a:pt x="22301" y="30703"/>
                </a:lnTo>
                <a:lnTo>
                  <a:pt x="26503" y="26503"/>
                </a:lnTo>
                <a:lnTo>
                  <a:pt x="30704" y="22301"/>
                </a:lnTo>
                <a:lnTo>
                  <a:pt x="67006" y="2897"/>
                </a:lnTo>
                <a:lnTo>
                  <a:pt x="84545" y="0"/>
                </a:lnTo>
                <a:lnTo>
                  <a:pt x="90487" y="0"/>
                </a:lnTo>
                <a:lnTo>
                  <a:pt x="10948986" y="0"/>
                </a:lnTo>
                <a:lnTo>
                  <a:pt x="10954928" y="0"/>
                </a:lnTo>
                <a:lnTo>
                  <a:pt x="10960812" y="579"/>
                </a:lnTo>
                <a:lnTo>
                  <a:pt x="10999256" y="15249"/>
                </a:lnTo>
                <a:lnTo>
                  <a:pt x="11012969" y="26503"/>
                </a:lnTo>
                <a:lnTo>
                  <a:pt x="11017170" y="30703"/>
                </a:lnTo>
                <a:lnTo>
                  <a:pt x="11020921" y="35274"/>
                </a:lnTo>
                <a:lnTo>
                  <a:pt x="11024222" y="40214"/>
                </a:lnTo>
                <a:lnTo>
                  <a:pt x="11027523" y="45154"/>
                </a:lnTo>
                <a:lnTo>
                  <a:pt x="11030311" y="50369"/>
                </a:lnTo>
                <a:lnTo>
                  <a:pt x="11032584" y="55858"/>
                </a:lnTo>
                <a:lnTo>
                  <a:pt x="11034858" y="61347"/>
                </a:lnTo>
                <a:lnTo>
                  <a:pt x="11036574" y="67006"/>
                </a:lnTo>
                <a:lnTo>
                  <a:pt x="11037733" y="72833"/>
                </a:lnTo>
                <a:lnTo>
                  <a:pt x="11038892" y="78661"/>
                </a:lnTo>
                <a:lnTo>
                  <a:pt x="11039472" y="84545"/>
                </a:lnTo>
                <a:lnTo>
                  <a:pt x="11039474" y="90487"/>
                </a:lnTo>
                <a:lnTo>
                  <a:pt x="11039474" y="1385887"/>
                </a:lnTo>
                <a:lnTo>
                  <a:pt x="11030311" y="1426003"/>
                </a:lnTo>
                <a:lnTo>
                  <a:pt x="11012969" y="1449871"/>
                </a:lnTo>
                <a:lnTo>
                  <a:pt x="11008769" y="1454072"/>
                </a:lnTo>
                <a:lnTo>
                  <a:pt x="11004197" y="1457823"/>
                </a:lnTo>
                <a:lnTo>
                  <a:pt x="10999256" y="1461124"/>
                </a:lnTo>
                <a:lnTo>
                  <a:pt x="10994316" y="1464425"/>
                </a:lnTo>
                <a:lnTo>
                  <a:pt x="10989102" y="1467212"/>
                </a:lnTo>
                <a:lnTo>
                  <a:pt x="10983613" y="1469486"/>
                </a:lnTo>
                <a:lnTo>
                  <a:pt x="10978124" y="1471760"/>
                </a:lnTo>
                <a:lnTo>
                  <a:pt x="10972465" y="1473476"/>
                </a:lnTo>
                <a:lnTo>
                  <a:pt x="10966639" y="1474635"/>
                </a:lnTo>
                <a:lnTo>
                  <a:pt x="10960812" y="1475795"/>
                </a:lnTo>
                <a:lnTo>
                  <a:pt x="10954928" y="1476374"/>
                </a:lnTo>
                <a:lnTo>
                  <a:pt x="10948986" y="1476374"/>
                </a:lnTo>
                <a:lnTo>
                  <a:pt x="90487" y="1476374"/>
                </a:lnTo>
                <a:lnTo>
                  <a:pt x="84545" y="1476374"/>
                </a:lnTo>
                <a:lnTo>
                  <a:pt x="78661" y="1475795"/>
                </a:lnTo>
                <a:lnTo>
                  <a:pt x="72834" y="1474636"/>
                </a:lnTo>
                <a:lnTo>
                  <a:pt x="67006" y="1473476"/>
                </a:lnTo>
                <a:lnTo>
                  <a:pt x="61348" y="1471760"/>
                </a:lnTo>
                <a:lnTo>
                  <a:pt x="55859" y="1469486"/>
                </a:lnTo>
                <a:lnTo>
                  <a:pt x="50370" y="1467212"/>
                </a:lnTo>
                <a:lnTo>
                  <a:pt x="45155" y="1464425"/>
                </a:lnTo>
                <a:lnTo>
                  <a:pt x="40215" y="1461124"/>
                </a:lnTo>
                <a:lnTo>
                  <a:pt x="35275" y="1457823"/>
                </a:lnTo>
                <a:lnTo>
                  <a:pt x="30704" y="1454072"/>
                </a:lnTo>
                <a:lnTo>
                  <a:pt x="26503" y="1449871"/>
                </a:lnTo>
                <a:lnTo>
                  <a:pt x="22301" y="1445669"/>
                </a:lnTo>
                <a:lnTo>
                  <a:pt x="2897" y="1409367"/>
                </a:lnTo>
                <a:lnTo>
                  <a:pt x="0" y="1391828"/>
                </a:lnTo>
                <a:lnTo>
                  <a:pt x="0" y="1385887"/>
                </a:lnTo>
                <a:close/>
              </a:path>
            </a:pathLst>
          </a:custGeom>
          <a:ln w="9524">
            <a:solidFill>
              <a:srgbClr val="2F36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0599" y="5509926"/>
            <a:ext cx="333375" cy="381000"/>
          </a:xfrm>
          <a:custGeom>
            <a:avLst/>
            <a:gdLst/>
            <a:ahLst/>
            <a:cxnLst/>
            <a:rect l="l" t="t" r="r" b="b"/>
            <a:pathLst>
              <a:path w="333375" h="381000">
                <a:moveTo>
                  <a:pt x="59531" y="381000"/>
                </a:moveTo>
                <a:lnTo>
                  <a:pt x="36353" y="376323"/>
                </a:lnTo>
                <a:lnTo>
                  <a:pt x="17431" y="363568"/>
                </a:lnTo>
                <a:lnTo>
                  <a:pt x="4676" y="344646"/>
                </a:lnTo>
                <a:lnTo>
                  <a:pt x="0" y="321468"/>
                </a:lnTo>
                <a:lnTo>
                  <a:pt x="2619" y="303936"/>
                </a:lnTo>
                <a:lnTo>
                  <a:pt x="9962" y="288475"/>
                </a:lnTo>
                <a:lnTo>
                  <a:pt x="21253" y="275875"/>
                </a:lnTo>
                <a:lnTo>
                  <a:pt x="35718" y="266923"/>
                </a:lnTo>
                <a:lnTo>
                  <a:pt x="35718" y="114076"/>
                </a:lnTo>
                <a:lnTo>
                  <a:pt x="2774" y="77390"/>
                </a:lnTo>
                <a:lnTo>
                  <a:pt x="0" y="59531"/>
                </a:lnTo>
                <a:lnTo>
                  <a:pt x="4676" y="36353"/>
                </a:lnTo>
                <a:lnTo>
                  <a:pt x="17431" y="17431"/>
                </a:lnTo>
                <a:lnTo>
                  <a:pt x="36353" y="4676"/>
                </a:lnTo>
                <a:lnTo>
                  <a:pt x="59531" y="0"/>
                </a:lnTo>
                <a:lnTo>
                  <a:pt x="82708" y="4676"/>
                </a:lnTo>
                <a:lnTo>
                  <a:pt x="101631" y="17431"/>
                </a:lnTo>
                <a:lnTo>
                  <a:pt x="114386" y="36353"/>
                </a:lnTo>
                <a:lnTo>
                  <a:pt x="115459" y="41671"/>
                </a:lnTo>
                <a:lnTo>
                  <a:pt x="57162" y="41671"/>
                </a:lnTo>
                <a:lnTo>
                  <a:pt x="54884" y="42125"/>
                </a:lnTo>
                <a:lnTo>
                  <a:pt x="41671" y="57162"/>
                </a:lnTo>
                <a:lnTo>
                  <a:pt x="41671" y="61899"/>
                </a:lnTo>
                <a:lnTo>
                  <a:pt x="57162" y="77390"/>
                </a:lnTo>
                <a:lnTo>
                  <a:pt x="116287" y="77390"/>
                </a:lnTo>
                <a:lnTo>
                  <a:pt x="109100" y="92524"/>
                </a:lnTo>
                <a:lnTo>
                  <a:pt x="97809" y="105124"/>
                </a:lnTo>
                <a:lnTo>
                  <a:pt x="83343" y="114076"/>
                </a:lnTo>
                <a:lnTo>
                  <a:pt x="83343" y="179412"/>
                </a:lnTo>
                <a:lnTo>
                  <a:pt x="274482" y="179412"/>
                </a:lnTo>
                <a:lnTo>
                  <a:pt x="269760" y="186416"/>
                </a:lnTo>
                <a:lnTo>
                  <a:pt x="239484" y="206828"/>
                </a:lnTo>
                <a:lnTo>
                  <a:pt x="202406" y="214312"/>
                </a:lnTo>
                <a:lnTo>
                  <a:pt x="130968" y="214312"/>
                </a:lnTo>
                <a:lnTo>
                  <a:pt x="112445" y="218059"/>
                </a:lnTo>
                <a:lnTo>
                  <a:pt x="97305" y="228274"/>
                </a:lnTo>
                <a:lnTo>
                  <a:pt x="87091" y="243414"/>
                </a:lnTo>
                <a:lnTo>
                  <a:pt x="83343" y="261937"/>
                </a:lnTo>
                <a:lnTo>
                  <a:pt x="83343" y="266923"/>
                </a:lnTo>
                <a:lnTo>
                  <a:pt x="97809" y="275875"/>
                </a:lnTo>
                <a:lnTo>
                  <a:pt x="109100" y="288475"/>
                </a:lnTo>
                <a:lnTo>
                  <a:pt x="116287" y="303609"/>
                </a:lnTo>
                <a:lnTo>
                  <a:pt x="57162" y="303609"/>
                </a:lnTo>
                <a:lnTo>
                  <a:pt x="55520" y="303936"/>
                </a:lnTo>
                <a:lnTo>
                  <a:pt x="55189" y="303936"/>
                </a:lnTo>
                <a:lnTo>
                  <a:pt x="50508" y="305875"/>
                </a:lnTo>
                <a:lnTo>
                  <a:pt x="41671" y="319100"/>
                </a:lnTo>
                <a:lnTo>
                  <a:pt x="41671" y="323837"/>
                </a:lnTo>
                <a:lnTo>
                  <a:pt x="57162" y="339328"/>
                </a:lnTo>
                <a:lnTo>
                  <a:pt x="115459" y="339328"/>
                </a:lnTo>
                <a:lnTo>
                  <a:pt x="114386" y="344646"/>
                </a:lnTo>
                <a:lnTo>
                  <a:pt x="101631" y="363568"/>
                </a:lnTo>
                <a:lnTo>
                  <a:pt x="82708" y="376323"/>
                </a:lnTo>
                <a:lnTo>
                  <a:pt x="59531" y="381000"/>
                </a:lnTo>
                <a:close/>
              </a:path>
              <a:path w="333375" h="381000">
                <a:moveTo>
                  <a:pt x="274482" y="179412"/>
                </a:moveTo>
                <a:lnTo>
                  <a:pt x="83343" y="179412"/>
                </a:lnTo>
                <a:lnTo>
                  <a:pt x="94248" y="174002"/>
                </a:lnTo>
                <a:lnTo>
                  <a:pt x="105900" y="170008"/>
                </a:lnTo>
                <a:lnTo>
                  <a:pt x="118180" y="167535"/>
                </a:lnTo>
                <a:lnTo>
                  <a:pt x="130968" y="166687"/>
                </a:lnTo>
                <a:lnTo>
                  <a:pt x="202406" y="166687"/>
                </a:lnTo>
                <a:lnTo>
                  <a:pt x="220929" y="162940"/>
                </a:lnTo>
                <a:lnTo>
                  <a:pt x="236069" y="152725"/>
                </a:lnTo>
                <a:lnTo>
                  <a:pt x="246283" y="137585"/>
                </a:lnTo>
                <a:lnTo>
                  <a:pt x="250031" y="119062"/>
                </a:lnTo>
                <a:lnTo>
                  <a:pt x="250031" y="114076"/>
                </a:lnTo>
                <a:lnTo>
                  <a:pt x="235565" y="105124"/>
                </a:lnTo>
                <a:lnTo>
                  <a:pt x="224274" y="92524"/>
                </a:lnTo>
                <a:lnTo>
                  <a:pt x="217087" y="77390"/>
                </a:lnTo>
                <a:lnTo>
                  <a:pt x="216913" y="76937"/>
                </a:lnTo>
                <a:lnTo>
                  <a:pt x="214312" y="59531"/>
                </a:lnTo>
                <a:lnTo>
                  <a:pt x="218988" y="36353"/>
                </a:lnTo>
                <a:lnTo>
                  <a:pt x="231744" y="17431"/>
                </a:lnTo>
                <a:lnTo>
                  <a:pt x="250666" y="4676"/>
                </a:lnTo>
                <a:lnTo>
                  <a:pt x="273843" y="0"/>
                </a:lnTo>
                <a:lnTo>
                  <a:pt x="297021" y="4676"/>
                </a:lnTo>
                <a:lnTo>
                  <a:pt x="315943" y="17431"/>
                </a:lnTo>
                <a:lnTo>
                  <a:pt x="328698" y="36353"/>
                </a:lnTo>
                <a:lnTo>
                  <a:pt x="329771" y="41671"/>
                </a:lnTo>
                <a:lnTo>
                  <a:pt x="271475" y="41671"/>
                </a:lnTo>
                <a:lnTo>
                  <a:pt x="269197" y="42125"/>
                </a:lnTo>
                <a:lnTo>
                  <a:pt x="255984" y="57162"/>
                </a:lnTo>
                <a:lnTo>
                  <a:pt x="255984" y="61899"/>
                </a:lnTo>
                <a:lnTo>
                  <a:pt x="271475" y="77390"/>
                </a:lnTo>
                <a:lnTo>
                  <a:pt x="330600" y="77390"/>
                </a:lnTo>
                <a:lnTo>
                  <a:pt x="323412" y="92524"/>
                </a:lnTo>
                <a:lnTo>
                  <a:pt x="312121" y="105124"/>
                </a:lnTo>
                <a:lnTo>
                  <a:pt x="297656" y="114076"/>
                </a:lnTo>
                <a:lnTo>
                  <a:pt x="297656" y="119062"/>
                </a:lnTo>
                <a:lnTo>
                  <a:pt x="290171" y="156140"/>
                </a:lnTo>
                <a:lnTo>
                  <a:pt x="274482" y="179412"/>
                </a:lnTo>
                <a:close/>
              </a:path>
              <a:path w="333375" h="381000">
                <a:moveTo>
                  <a:pt x="116287" y="77390"/>
                </a:moveTo>
                <a:lnTo>
                  <a:pt x="61899" y="77390"/>
                </a:lnTo>
                <a:lnTo>
                  <a:pt x="64177" y="76937"/>
                </a:lnTo>
                <a:lnTo>
                  <a:pt x="68553" y="75124"/>
                </a:lnTo>
                <a:lnTo>
                  <a:pt x="77390" y="61899"/>
                </a:lnTo>
                <a:lnTo>
                  <a:pt x="77390" y="57162"/>
                </a:lnTo>
                <a:lnTo>
                  <a:pt x="61899" y="41671"/>
                </a:lnTo>
                <a:lnTo>
                  <a:pt x="115459" y="41671"/>
                </a:lnTo>
                <a:lnTo>
                  <a:pt x="119062" y="59531"/>
                </a:lnTo>
                <a:lnTo>
                  <a:pt x="116461" y="76937"/>
                </a:lnTo>
                <a:lnTo>
                  <a:pt x="116287" y="77390"/>
                </a:lnTo>
                <a:close/>
              </a:path>
              <a:path w="333375" h="381000">
                <a:moveTo>
                  <a:pt x="330600" y="77390"/>
                </a:moveTo>
                <a:lnTo>
                  <a:pt x="276212" y="77390"/>
                </a:lnTo>
                <a:lnTo>
                  <a:pt x="278490" y="76937"/>
                </a:lnTo>
                <a:lnTo>
                  <a:pt x="282866" y="75124"/>
                </a:lnTo>
                <a:lnTo>
                  <a:pt x="291703" y="61899"/>
                </a:lnTo>
                <a:lnTo>
                  <a:pt x="291703" y="57162"/>
                </a:lnTo>
                <a:lnTo>
                  <a:pt x="276212" y="41671"/>
                </a:lnTo>
                <a:lnTo>
                  <a:pt x="329771" y="41671"/>
                </a:lnTo>
                <a:lnTo>
                  <a:pt x="333375" y="59531"/>
                </a:lnTo>
                <a:lnTo>
                  <a:pt x="330774" y="76937"/>
                </a:lnTo>
                <a:lnTo>
                  <a:pt x="330600" y="77390"/>
                </a:lnTo>
                <a:close/>
              </a:path>
              <a:path w="333375" h="381000">
                <a:moveTo>
                  <a:pt x="115459" y="339328"/>
                </a:moveTo>
                <a:lnTo>
                  <a:pt x="61899" y="339328"/>
                </a:lnTo>
                <a:lnTo>
                  <a:pt x="64177" y="338874"/>
                </a:lnTo>
                <a:lnTo>
                  <a:pt x="68553" y="337062"/>
                </a:lnTo>
                <a:lnTo>
                  <a:pt x="77390" y="323837"/>
                </a:lnTo>
                <a:lnTo>
                  <a:pt x="77390" y="319100"/>
                </a:lnTo>
                <a:lnTo>
                  <a:pt x="63872" y="303936"/>
                </a:lnTo>
                <a:lnTo>
                  <a:pt x="63542" y="303936"/>
                </a:lnTo>
                <a:lnTo>
                  <a:pt x="61899" y="303609"/>
                </a:lnTo>
                <a:lnTo>
                  <a:pt x="116287" y="303609"/>
                </a:lnTo>
                <a:lnTo>
                  <a:pt x="116442" y="303936"/>
                </a:lnTo>
                <a:lnTo>
                  <a:pt x="119062" y="321468"/>
                </a:lnTo>
                <a:lnTo>
                  <a:pt x="115550" y="338874"/>
                </a:lnTo>
                <a:lnTo>
                  <a:pt x="115459" y="339328"/>
                </a:lnTo>
                <a:close/>
              </a:path>
            </a:pathLst>
          </a:custGeom>
          <a:solidFill>
            <a:srgbClr val="F750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11325" y="5028406"/>
            <a:ext cx="4134485" cy="113601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000" b="1" spc="-360" dirty="0">
                <a:solidFill>
                  <a:srgbClr val="58A6FF"/>
                </a:solidFill>
                <a:latin typeface="Malgun Gothic"/>
                <a:cs typeface="Malgun Gothic"/>
              </a:rPr>
              <a:t>실제</a:t>
            </a:r>
            <a:r>
              <a:rPr sz="2000" b="1" spc="-200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2000" b="1" spc="-360" dirty="0">
                <a:solidFill>
                  <a:srgbClr val="58A6FF"/>
                </a:solidFill>
                <a:latin typeface="Malgun Gothic"/>
                <a:cs typeface="Malgun Gothic"/>
              </a:rPr>
              <a:t>적용</a:t>
            </a:r>
            <a:r>
              <a:rPr sz="2000" b="1" spc="-200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2000" b="1" spc="-360" dirty="0">
                <a:solidFill>
                  <a:srgbClr val="58A6FF"/>
                </a:solidFill>
                <a:latin typeface="Malgun Gothic"/>
                <a:cs typeface="Malgun Gothic"/>
              </a:rPr>
              <a:t>시</a:t>
            </a:r>
            <a:r>
              <a:rPr sz="2000" b="1" spc="-200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2000" b="1" spc="-360" dirty="0">
                <a:solidFill>
                  <a:srgbClr val="58A6FF"/>
                </a:solidFill>
                <a:latin typeface="Malgun Gothic"/>
                <a:cs typeface="Malgun Gothic"/>
              </a:rPr>
              <a:t>상황</a:t>
            </a:r>
            <a:r>
              <a:rPr sz="2000" b="1" spc="-200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2000" b="1" spc="-385" dirty="0">
                <a:solidFill>
                  <a:srgbClr val="58A6FF"/>
                </a:solidFill>
                <a:latin typeface="Malgun Gothic"/>
                <a:cs typeface="Malgun Gothic"/>
              </a:rPr>
              <a:t>차이</a:t>
            </a:r>
            <a:endParaRPr sz="2000">
              <a:latin typeface="Malgun Gothic"/>
              <a:cs typeface="Malgun Gothic"/>
            </a:endParaRPr>
          </a:p>
          <a:p>
            <a:pPr marL="12700" marR="5080">
              <a:lnSpc>
                <a:spcPct val="113300"/>
              </a:lnSpc>
              <a:spcBef>
                <a:spcPts val="745"/>
              </a:spcBef>
            </a:pP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스크립트</a:t>
            </a:r>
            <a:r>
              <a:rPr sz="1600" spc="-14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실행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0" dirty="0">
                <a:solidFill>
                  <a:srgbClr val="C8D0D9"/>
                </a:solidFill>
                <a:latin typeface="Dotum"/>
                <a:cs typeface="Dotum"/>
              </a:rPr>
              <a:t>시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예상하지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못한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브랜치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형식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처리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320" dirty="0">
                <a:solidFill>
                  <a:srgbClr val="C8D0D9"/>
                </a:solidFill>
                <a:latin typeface="Dotum"/>
                <a:cs typeface="Dotum"/>
              </a:rPr>
              <a:t>문제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오류</a:t>
            </a:r>
            <a:r>
              <a:rPr sz="16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처리와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예외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상황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고려가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315" dirty="0">
                <a:solidFill>
                  <a:srgbClr val="C8D0D9"/>
                </a:solidFill>
                <a:latin typeface="Dotum"/>
                <a:cs typeface="Dotum"/>
              </a:rPr>
              <a:t>필요했음</a:t>
            </a:r>
            <a:endParaRPr sz="16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6">
            <a:extLst>
              <a:ext uri="{FF2B5EF4-FFF2-40B4-BE49-F238E27FC236}">
                <a16:creationId xmlns:a16="http://schemas.microsoft.com/office/drawing/2014/main" id="{B7824AED-4C82-83B4-9C71-FE8016765B0C}"/>
              </a:ext>
            </a:extLst>
          </p:cNvPr>
          <p:cNvSpPr/>
          <p:nvPr/>
        </p:nvSpPr>
        <p:spPr>
          <a:xfrm>
            <a:off x="6934200" y="4476547"/>
            <a:ext cx="4419600" cy="1258487"/>
          </a:xfrm>
          <a:custGeom>
            <a:avLst/>
            <a:gdLst/>
            <a:ahLst/>
            <a:cxnLst/>
            <a:rect l="l" t="t" r="r" b="b"/>
            <a:pathLst>
              <a:path w="11029950" h="885825">
                <a:moveTo>
                  <a:pt x="10940953" y="885824"/>
                </a:moveTo>
                <a:lnTo>
                  <a:pt x="0" y="885824"/>
                </a:lnTo>
                <a:lnTo>
                  <a:pt x="0" y="0"/>
                </a:lnTo>
                <a:lnTo>
                  <a:pt x="10940953" y="0"/>
                </a:lnTo>
                <a:lnTo>
                  <a:pt x="10947148" y="609"/>
                </a:lnTo>
                <a:lnTo>
                  <a:pt x="10992815" y="19527"/>
                </a:lnTo>
                <a:lnTo>
                  <a:pt x="11020303" y="53021"/>
                </a:lnTo>
                <a:lnTo>
                  <a:pt x="11029949" y="88995"/>
                </a:lnTo>
                <a:lnTo>
                  <a:pt x="11029949" y="796828"/>
                </a:lnTo>
                <a:lnTo>
                  <a:pt x="11017369" y="838292"/>
                </a:lnTo>
                <a:lnTo>
                  <a:pt x="10982414" y="873246"/>
                </a:lnTo>
                <a:lnTo>
                  <a:pt x="10940953" y="885824"/>
                </a:lnTo>
                <a:close/>
              </a:path>
            </a:pathLst>
          </a:custGeom>
          <a:solidFill>
            <a:srgbClr val="20252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8413E7AC-C6E4-6363-5698-5F0FC9C655E2}"/>
              </a:ext>
            </a:extLst>
          </p:cNvPr>
          <p:cNvSpPr/>
          <p:nvPr/>
        </p:nvSpPr>
        <p:spPr>
          <a:xfrm>
            <a:off x="6934200" y="2940526"/>
            <a:ext cx="4419600" cy="1258487"/>
          </a:xfrm>
          <a:custGeom>
            <a:avLst/>
            <a:gdLst/>
            <a:ahLst/>
            <a:cxnLst/>
            <a:rect l="l" t="t" r="r" b="b"/>
            <a:pathLst>
              <a:path w="11029950" h="885825">
                <a:moveTo>
                  <a:pt x="10940953" y="885824"/>
                </a:moveTo>
                <a:lnTo>
                  <a:pt x="0" y="885824"/>
                </a:lnTo>
                <a:lnTo>
                  <a:pt x="0" y="0"/>
                </a:lnTo>
                <a:lnTo>
                  <a:pt x="10940953" y="0"/>
                </a:lnTo>
                <a:lnTo>
                  <a:pt x="10947148" y="609"/>
                </a:lnTo>
                <a:lnTo>
                  <a:pt x="10992815" y="19527"/>
                </a:lnTo>
                <a:lnTo>
                  <a:pt x="11020303" y="53021"/>
                </a:lnTo>
                <a:lnTo>
                  <a:pt x="11029949" y="88995"/>
                </a:lnTo>
                <a:lnTo>
                  <a:pt x="11029949" y="796828"/>
                </a:lnTo>
                <a:lnTo>
                  <a:pt x="11017369" y="838292"/>
                </a:lnTo>
                <a:lnTo>
                  <a:pt x="10982414" y="873246"/>
                </a:lnTo>
                <a:lnTo>
                  <a:pt x="10940953" y="885824"/>
                </a:lnTo>
                <a:close/>
              </a:path>
            </a:pathLst>
          </a:custGeom>
          <a:solidFill>
            <a:srgbClr val="20252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F708C0E6-DC36-3E00-5EF1-8330F6F8C8C2}"/>
              </a:ext>
            </a:extLst>
          </p:cNvPr>
          <p:cNvSpPr/>
          <p:nvPr/>
        </p:nvSpPr>
        <p:spPr>
          <a:xfrm>
            <a:off x="6934200" y="1437797"/>
            <a:ext cx="4419600" cy="1258487"/>
          </a:xfrm>
          <a:custGeom>
            <a:avLst/>
            <a:gdLst/>
            <a:ahLst/>
            <a:cxnLst/>
            <a:rect l="l" t="t" r="r" b="b"/>
            <a:pathLst>
              <a:path w="11029950" h="885825">
                <a:moveTo>
                  <a:pt x="10940953" y="885824"/>
                </a:moveTo>
                <a:lnTo>
                  <a:pt x="0" y="885824"/>
                </a:lnTo>
                <a:lnTo>
                  <a:pt x="0" y="0"/>
                </a:lnTo>
                <a:lnTo>
                  <a:pt x="10940953" y="0"/>
                </a:lnTo>
                <a:lnTo>
                  <a:pt x="10947148" y="609"/>
                </a:lnTo>
                <a:lnTo>
                  <a:pt x="10992815" y="19527"/>
                </a:lnTo>
                <a:lnTo>
                  <a:pt x="11020303" y="53021"/>
                </a:lnTo>
                <a:lnTo>
                  <a:pt x="11029949" y="88995"/>
                </a:lnTo>
                <a:lnTo>
                  <a:pt x="11029949" y="796828"/>
                </a:lnTo>
                <a:lnTo>
                  <a:pt x="11017369" y="838292"/>
                </a:lnTo>
                <a:lnTo>
                  <a:pt x="10982414" y="873246"/>
                </a:lnTo>
                <a:lnTo>
                  <a:pt x="10940953" y="885824"/>
                </a:lnTo>
                <a:close/>
              </a:path>
            </a:pathLst>
          </a:custGeom>
          <a:solidFill>
            <a:srgbClr val="20252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571499" y="5714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5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7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6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58A6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9670" y="575944"/>
            <a:ext cx="4201795" cy="542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713740" algn="l"/>
              </a:tabLst>
            </a:pPr>
            <a:r>
              <a:rPr sz="3300" spc="-25" dirty="0">
                <a:latin typeface="Trebuchet MS"/>
                <a:cs typeface="Trebuchet MS"/>
              </a:rPr>
              <a:t>11</a:t>
            </a:r>
            <a:r>
              <a:rPr sz="3300" dirty="0">
                <a:latin typeface="Trebuchet MS"/>
                <a:cs typeface="Trebuchet MS"/>
              </a:rPr>
              <a:t>	</a:t>
            </a:r>
            <a:r>
              <a:rPr spc="-605" dirty="0"/>
              <a:t>최종</a:t>
            </a:r>
            <a:r>
              <a:rPr spc="-345" dirty="0"/>
              <a:t> </a:t>
            </a:r>
            <a:r>
              <a:rPr spc="-605" dirty="0"/>
              <a:t>스크립트</a:t>
            </a:r>
            <a:r>
              <a:rPr spc="-335" dirty="0"/>
              <a:t> </a:t>
            </a:r>
            <a:r>
              <a:rPr spc="-605" dirty="0"/>
              <a:t>및</a:t>
            </a:r>
            <a:r>
              <a:rPr spc="-335" dirty="0"/>
              <a:t> </a:t>
            </a:r>
            <a:r>
              <a:rPr spc="-630" dirty="0"/>
              <a:t>효과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0038" y="1576338"/>
            <a:ext cx="3632200" cy="4034822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210"/>
              </a:spcBef>
            </a:pPr>
            <a:r>
              <a:rPr sz="1750" b="1" spc="-254" dirty="0">
                <a:solidFill>
                  <a:srgbClr val="58A6FF"/>
                </a:solidFill>
                <a:latin typeface="Trebuchet MS"/>
                <a:cs typeface="Trebuchet MS"/>
              </a:rPr>
              <a:t>3</a:t>
            </a:r>
            <a:r>
              <a:rPr sz="1750" b="1" spc="-254" dirty="0">
                <a:solidFill>
                  <a:srgbClr val="58A6FF"/>
                </a:solidFill>
                <a:latin typeface="Malgun Gothic"/>
                <a:cs typeface="Malgun Gothic"/>
              </a:rPr>
              <a:t>시간</a:t>
            </a:r>
            <a:r>
              <a:rPr sz="1750" b="1" spc="-175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1750" b="1" spc="-320" dirty="0">
                <a:solidFill>
                  <a:srgbClr val="58A6FF"/>
                </a:solidFill>
                <a:latin typeface="Malgun Gothic"/>
                <a:cs typeface="Malgun Gothic"/>
              </a:rPr>
              <a:t>협업의</a:t>
            </a:r>
            <a:r>
              <a:rPr sz="1750" b="1" spc="-170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1750" b="1" spc="-345" dirty="0">
                <a:solidFill>
                  <a:srgbClr val="58A6FF"/>
                </a:solidFill>
                <a:latin typeface="Malgun Gothic"/>
                <a:cs typeface="Malgun Gothic"/>
              </a:rPr>
              <a:t>결실</a:t>
            </a:r>
            <a:endParaRPr sz="1750" dirty="0">
              <a:latin typeface="Malgun Gothic"/>
              <a:cs typeface="Malgun Gothic"/>
            </a:endParaRPr>
          </a:p>
          <a:p>
            <a:pPr marL="12700" marR="5080">
              <a:lnSpc>
                <a:spcPct val="112500"/>
              </a:lnSpc>
              <a:spcBef>
                <a:spcPts val="700"/>
              </a:spcBef>
            </a:pPr>
            <a:r>
              <a:rPr sz="1500" spc="-210" dirty="0">
                <a:solidFill>
                  <a:srgbClr val="C8D0D9"/>
                </a:solidFill>
                <a:latin typeface="Dotum"/>
                <a:cs typeface="Dotum"/>
              </a:rPr>
              <a:t>챗</a:t>
            </a:r>
            <a:r>
              <a:rPr sz="1450" spc="-210" dirty="0">
                <a:solidFill>
                  <a:srgbClr val="C8D0D9"/>
                </a:solidFill>
                <a:latin typeface="Noto Sans JP"/>
                <a:cs typeface="Noto Sans JP"/>
              </a:rPr>
              <a:t>GPT</a:t>
            </a:r>
            <a:r>
              <a:rPr sz="1500" spc="-210" dirty="0">
                <a:solidFill>
                  <a:srgbClr val="C8D0D9"/>
                </a:solidFill>
                <a:latin typeface="Dotum"/>
                <a:cs typeface="Dotum"/>
              </a:rPr>
              <a:t>와의</a:t>
            </a:r>
            <a:r>
              <a:rPr sz="15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0" dirty="0">
                <a:solidFill>
                  <a:srgbClr val="C8D0D9"/>
                </a:solidFill>
                <a:latin typeface="Dotum"/>
                <a:cs typeface="Dotum"/>
              </a:rPr>
              <a:t>약</a:t>
            </a:r>
            <a:r>
              <a:rPr sz="15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450" spc="-165" dirty="0">
                <a:solidFill>
                  <a:srgbClr val="C8D0D9"/>
                </a:solidFill>
                <a:latin typeface="Noto Sans JP"/>
                <a:cs typeface="Noto Sans JP"/>
              </a:rPr>
              <a:t>30</a:t>
            </a:r>
            <a:r>
              <a:rPr sz="1500" spc="-165" dirty="0">
                <a:solidFill>
                  <a:srgbClr val="C8D0D9"/>
                </a:solidFill>
                <a:latin typeface="Dotum"/>
                <a:cs typeface="Dotum"/>
              </a:rPr>
              <a:t>여</a:t>
            </a:r>
            <a:r>
              <a:rPr sz="15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번의</a:t>
            </a:r>
            <a:r>
              <a:rPr sz="15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프롬프트</a:t>
            </a:r>
            <a:r>
              <a:rPr sz="15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교환을</a:t>
            </a:r>
            <a:r>
              <a:rPr sz="1500" spc="-12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통해</a:t>
            </a:r>
            <a:r>
              <a:rPr sz="15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30" dirty="0">
                <a:solidFill>
                  <a:srgbClr val="C8D0D9"/>
                </a:solidFill>
                <a:latin typeface="Dotum"/>
                <a:cs typeface="Dotum"/>
              </a:rPr>
              <a:t>완성</a:t>
            </a:r>
            <a:r>
              <a:rPr sz="1500" spc="5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0" dirty="0">
                <a:solidFill>
                  <a:srgbClr val="C8D0D9"/>
                </a:solidFill>
                <a:latin typeface="Dotum"/>
                <a:cs typeface="Dotum"/>
              </a:rPr>
              <a:t>한</a:t>
            </a:r>
            <a:r>
              <a:rPr sz="1500" spc="-13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스크립트로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백포팅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자동화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30" dirty="0">
                <a:solidFill>
                  <a:srgbClr val="C8D0D9"/>
                </a:solidFill>
                <a:latin typeface="Dotum"/>
                <a:cs typeface="Dotum"/>
              </a:rPr>
              <a:t>구현</a:t>
            </a:r>
            <a:endParaRPr sz="150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lang="en-US" sz="130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300" dirty="0">
              <a:latin typeface="Dotum"/>
              <a:cs typeface="Dotum"/>
            </a:endParaRPr>
          </a:p>
          <a:p>
            <a:pPr marL="305435">
              <a:lnSpc>
                <a:spcPct val="100000"/>
              </a:lnSpc>
            </a:pPr>
            <a:r>
              <a:rPr sz="1750" b="1" spc="-320" dirty="0">
                <a:solidFill>
                  <a:srgbClr val="58A6FF"/>
                </a:solidFill>
                <a:latin typeface="Malgun Gothic"/>
                <a:cs typeface="Malgun Gothic"/>
              </a:rPr>
              <a:t>작업</a:t>
            </a:r>
            <a:r>
              <a:rPr sz="1750" b="1" spc="-175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1750" b="1" spc="-320" dirty="0">
                <a:solidFill>
                  <a:srgbClr val="58A6FF"/>
                </a:solidFill>
                <a:latin typeface="Malgun Gothic"/>
                <a:cs typeface="Malgun Gothic"/>
              </a:rPr>
              <a:t>효율성</a:t>
            </a:r>
            <a:r>
              <a:rPr sz="1750" b="1" spc="-175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1750" b="1" spc="-345" dirty="0">
                <a:solidFill>
                  <a:srgbClr val="58A6FF"/>
                </a:solidFill>
                <a:latin typeface="Malgun Gothic"/>
                <a:cs typeface="Malgun Gothic"/>
              </a:rPr>
              <a:t>향상</a:t>
            </a:r>
            <a:endParaRPr sz="1750" dirty="0">
              <a:latin typeface="Malgun Gothic"/>
              <a:cs typeface="Malgun Gothic"/>
            </a:endParaRPr>
          </a:p>
          <a:p>
            <a:pPr marL="12700" marR="106045">
              <a:lnSpc>
                <a:spcPct val="112500"/>
              </a:lnSpc>
              <a:spcBef>
                <a:spcPts val="700"/>
              </a:spcBef>
            </a:pPr>
            <a:r>
              <a:rPr sz="1450" spc="-200" dirty="0">
                <a:solidFill>
                  <a:srgbClr val="C8D0D9"/>
                </a:solidFill>
                <a:latin typeface="Noto Sans JP"/>
                <a:cs typeface="Noto Sans JP"/>
              </a:rPr>
              <a:t>5</a:t>
            </a:r>
            <a:r>
              <a:rPr sz="1500" spc="-200" dirty="0">
                <a:solidFill>
                  <a:srgbClr val="C8D0D9"/>
                </a:solidFill>
                <a:latin typeface="Dotum"/>
                <a:cs typeface="Dotum"/>
              </a:rPr>
              <a:t>분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소요되던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반복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작업을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명령어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0" dirty="0">
                <a:solidFill>
                  <a:srgbClr val="C8D0D9"/>
                </a:solidFill>
                <a:latin typeface="Dotum"/>
                <a:cs typeface="Dotum"/>
              </a:rPr>
              <a:t>한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번으로</a:t>
            </a:r>
            <a:r>
              <a:rPr sz="15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30" dirty="0">
                <a:solidFill>
                  <a:srgbClr val="C8D0D9"/>
                </a:solidFill>
                <a:latin typeface="Dotum"/>
                <a:cs typeface="Dotum"/>
              </a:rPr>
              <a:t>자동화</a:t>
            </a:r>
            <a:r>
              <a:rPr sz="1500" spc="5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개발자</a:t>
            </a:r>
            <a:r>
              <a:rPr sz="1500" spc="-14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집중력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소모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40" dirty="0">
                <a:solidFill>
                  <a:srgbClr val="C8D0D9"/>
                </a:solidFill>
                <a:latin typeface="Dotum"/>
                <a:cs typeface="Dotum"/>
              </a:rPr>
              <a:t>감소</a:t>
            </a:r>
            <a:endParaRPr sz="150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lang="en-US" sz="130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lang="en-US" sz="130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300" dirty="0">
              <a:latin typeface="Dotum"/>
              <a:cs typeface="Dotum"/>
            </a:endParaRPr>
          </a:p>
          <a:p>
            <a:pPr marL="354965">
              <a:lnSpc>
                <a:spcPct val="100000"/>
              </a:lnSpc>
            </a:pPr>
            <a:r>
              <a:rPr sz="1750" b="1" spc="-315" dirty="0">
                <a:solidFill>
                  <a:srgbClr val="58A6FF"/>
                </a:solidFill>
                <a:latin typeface="Malgun Gothic"/>
                <a:cs typeface="Malgun Gothic"/>
              </a:rPr>
              <a:t>팀</a:t>
            </a:r>
            <a:r>
              <a:rPr sz="1750" b="1" spc="-180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1750" b="1" spc="-320" dirty="0">
                <a:solidFill>
                  <a:srgbClr val="58A6FF"/>
                </a:solidFill>
                <a:latin typeface="Malgun Gothic"/>
                <a:cs typeface="Malgun Gothic"/>
              </a:rPr>
              <a:t>협업</a:t>
            </a:r>
            <a:r>
              <a:rPr sz="1750" b="1" spc="-175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1750" b="1" spc="-345" dirty="0">
                <a:solidFill>
                  <a:srgbClr val="58A6FF"/>
                </a:solidFill>
                <a:latin typeface="Malgun Gothic"/>
                <a:cs typeface="Malgun Gothic"/>
              </a:rPr>
              <a:t>개선</a:t>
            </a:r>
            <a:endParaRPr sz="1750" dirty="0">
              <a:latin typeface="Malgun Gothic"/>
              <a:cs typeface="Malgun Gothic"/>
            </a:endParaRPr>
          </a:p>
          <a:p>
            <a:pPr marL="12700" marR="554355">
              <a:lnSpc>
                <a:spcPct val="112500"/>
              </a:lnSpc>
              <a:spcBef>
                <a:spcPts val="700"/>
              </a:spcBef>
            </a:pP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다른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개발자들의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기능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브랜치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병합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지연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30" dirty="0">
                <a:solidFill>
                  <a:srgbClr val="C8D0D9"/>
                </a:solidFill>
                <a:latin typeface="Dotum"/>
                <a:cs typeface="Dotum"/>
              </a:rPr>
              <a:t>감소</a:t>
            </a:r>
            <a:r>
              <a:rPr sz="150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450" spc="-85" dirty="0">
                <a:solidFill>
                  <a:srgbClr val="C8D0D9"/>
                </a:solidFill>
                <a:latin typeface="Noto Sans JP"/>
                <a:cs typeface="Noto Sans JP"/>
              </a:rPr>
              <a:t>QA</a:t>
            </a:r>
            <a:r>
              <a:rPr sz="1450" spc="2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환경</a:t>
            </a:r>
            <a:r>
              <a:rPr sz="1500" spc="-13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효율</a:t>
            </a:r>
            <a:r>
              <a:rPr sz="1500" spc="-13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대폭</a:t>
            </a:r>
            <a:r>
              <a:rPr sz="1500" spc="-13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30" dirty="0">
                <a:solidFill>
                  <a:srgbClr val="C8D0D9"/>
                </a:solidFill>
                <a:latin typeface="Dotum"/>
                <a:cs typeface="Dotum"/>
              </a:rPr>
              <a:t>향상</a:t>
            </a:r>
            <a:endParaRPr sz="1500" dirty="0">
              <a:latin typeface="Dotum"/>
              <a:cs typeface="Dotum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1499" y="1428749"/>
            <a:ext cx="6210301" cy="4286250"/>
            <a:chOff x="571499" y="1428749"/>
            <a:chExt cx="6448425" cy="4286250"/>
          </a:xfrm>
        </p:grpSpPr>
        <p:sp>
          <p:nvSpPr>
            <p:cNvPr id="7" name="object 7"/>
            <p:cNvSpPr/>
            <p:nvPr/>
          </p:nvSpPr>
          <p:spPr>
            <a:xfrm>
              <a:off x="576262" y="1433512"/>
              <a:ext cx="6438900" cy="4276725"/>
            </a:xfrm>
            <a:custGeom>
              <a:avLst/>
              <a:gdLst/>
              <a:ahLst/>
              <a:cxnLst/>
              <a:rect l="l" t="t" r="r" b="b"/>
              <a:pathLst>
                <a:path w="6438900" h="4276725">
                  <a:moveTo>
                    <a:pt x="0" y="41862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5249" y="40215"/>
                  </a:lnTo>
                  <a:lnTo>
                    <a:pt x="18550" y="35275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6348411" y="0"/>
                  </a:lnTo>
                  <a:lnTo>
                    <a:pt x="6354353" y="0"/>
                  </a:lnTo>
                  <a:lnTo>
                    <a:pt x="6360237" y="579"/>
                  </a:lnTo>
                  <a:lnTo>
                    <a:pt x="6366064" y="1738"/>
                  </a:lnTo>
                  <a:lnTo>
                    <a:pt x="6371891" y="2897"/>
                  </a:lnTo>
                  <a:lnTo>
                    <a:pt x="6398682" y="15249"/>
                  </a:lnTo>
                  <a:lnTo>
                    <a:pt x="6403622" y="18550"/>
                  </a:lnTo>
                  <a:lnTo>
                    <a:pt x="6429736" y="50370"/>
                  </a:lnTo>
                  <a:lnTo>
                    <a:pt x="6437160" y="72834"/>
                  </a:lnTo>
                  <a:lnTo>
                    <a:pt x="6438319" y="78661"/>
                  </a:lnTo>
                  <a:lnTo>
                    <a:pt x="6438899" y="84545"/>
                  </a:lnTo>
                  <a:lnTo>
                    <a:pt x="6438899" y="90487"/>
                  </a:lnTo>
                  <a:lnTo>
                    <a:pt x="6438899" y="4186237"/>
                  </a:lnTo>
                  <a:lnTo>
                    <a:pt x="6438899" y="4192178"/>
                  </a:lnTo>
                  <a:lnTo>
                    <a:pt x="6438319" y="4198062"/>
                  </a:lnTo>
                  <a:lnTo>
                    <a:pt x="6437160" y="4203889"/>
                  </a:lnTo>
                  <a:lnTo>
                    <a:pt x="6436000" y="4209717"/>
                  </a:lnTo>
                  <a:lnTo>
                    <a:pt x="6416596" y="4246019"/>
                  </a:lnTo>
                  <a:lnTo>
                    <a:pt x="6412395" y="4250221"/>
                  </a:lnTo>
                  <a:lnTo>
                    <a:pt x="6408193" y="4254422"/>
                  </a:lnTo>
                  <a:lnTo>
                    <a:pt x="6371891" y="4273826"/>
                  </a:lnTo>
                  <a:lnTo>
                    <a:pt x="6366064" y="4274985"/>
                  </a:lnTo>
                  <a:lnTo>
                    <a:pt x="6360237" y="4276144"/>
                  </a:lnTo>
                  <a:lnTo>
                    <a:pt x="6354353" y="4276724"/>
                  </a:lnTo>
                  <a:lnTo>
                    <a:pt x="6348411" y="4276724"/>
                  </a:lnTo>
                  <a:lnTo>
                    <a:pt x="90487" y="4276724"/>
                  </a:lnTo>
                  <a:lnTo>
                    <a:pt x="84545" y="4276724"/>
                  </a:lnTo>
                  <a:lnTo>
                    <a:pt x="78661" y="4276144"/>
                  </a:lnTo>
                  <a:lnTo>
                    <a:pt x="72834" y="4274985"/>
                  </a:lnTo>
                  <a:lnTo>
                    <a:pt x="67006" y="4273826"/>
                  </a:lnTo>
                  <a:lnTo>
                    <a:pt x="61348" y="4272110"/>
                  </a:lnTo>
                  <a:lnTo>
                    <a:pt x="55859" y="4269836"/>
                  </a:lnTo>
                  <a:lnTo>
                    <a:pt x="50370" y="4267562"/>
                  </a:lnTo>
                  <a:lnTo>
                    <a:pt x="18550" y="4241448"/>
                  </a:lnTo>
                  <a:lnTo>
                    <a:pt x="15249" y="4236508"/>
                  </a:lnTo>
                  <a:lnTo>
                    <a:pt x="11948" y="4231568"/>
                  </a:lnTo>
                  <a:lnTo>
                    <a:pt x="1738" y="4203889"/>
                  </a:lnTo>
                  <a:lnTo>
                    <a:pt x="579" y="4198062"/>
                  </a:lnTo>
                  <a:lnTo>
                    <a:pt x="0" y="4192178"/>
                  </a:lnTo>
                  <a:lnTo>
                    <a:pt x="0" y="41862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1024" y="1438274"/>
              <a:ext cx="6429375" cy="4267200"/>
            </a:xfrm>
            <a:custGeom>
              <a:avLst/>
              <a:gdLst/>
              <a:ahLst/>
              <a:cxnLst/>
              <a:rect l="l" t="t" r="r" b="b"/>
              <a:pathLst>
                <a:path w="6429375" h="4267200">
                  <a:moveTo>
                    <a:pt x="6343649" y="4267199"/>
                  </a:moveTo>
                  <a:lnTo>
                    <a:pt x="85724" y="4267199"/>
                  </a:lnTo>
                  <a:lnTo>
                    <a:pt x="77280" y="4266791"/>
                  </a:lnTo>
                  <a:lnTo>
                    <a:pt x="38089" y="4252764"/>
                  </a:lnTo>
                  <a:lnTo>
                    <a:pt x="10133" y="4221925"/>
                  </a:lnTo>
                  <a:lnTo>
                    <a:pt x="0" y="4181474"/>
                  </a:lnTo>
                  <a:lnTo>
                    <a:pt x="0" y="85724"/>
                  </a:lnTo>
                  <a:lnTo>
                    <a:pt x="10133" y="45273"/>
                  </a:lnTo>
                  <a:lnTo>
                    <a:pt x="38089" y="14433"/>
                  </a:lnTo>
                  <a:lnTo>
                    <a:pt x="77280" y="407"/>
                  </a:lnTo>
                  <a:lnTo>
                    <a:pt x="85724" y="0"/>
                  </a:lnTo>
                  <a:lnTo>
                    <a:pt x="6343649" y="0"/>
                  </a:lnTo>
                  <a:lnTo>
                    <a:pt x="6384099" y="10133"/>
                  </a:lnTo>
                  <a:lnTo>
                    <a:pt x="6414940" y="38089"/>
                  </a:lnTo>
                  <a:lnTo>
                    <a:pt x="6428966" y="77280"/>
                  </a:lnTo>
                  <a:lnTo>
                    <a:pt x="6429374" y="85724"/>
                  </a:lnTo>
                  <a:lnTo>
                    <a:pt x="6429374" y="4181474"/>
                  </a:lnTo>
                  <a:lnTo>
                    <a:pt x="6419240" y="4221925"/>
                  </a:lnTo>
                  <a:lnTo>
                    <a:pt x="6391283" y="4252764"/>
                  </a:lnTo>
                  <a:lnTo>
                    <a:pt x="6352094" y="4266791"/>
                  </a:lnTo>
                  <a:lnTo>
                    <a:pt x="6343649" y="4267199"/>
                  </a:lnTo>
                  <a:close/>
                </a:path>
              </a:pathLst>
            </a:custGeom>
            <a:solidFill>
              <a:srgbClr val="20252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#!/bin/bash</a:t>
            </a: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echo</a:t>
            </a:r>
            <a:r>
              <a:rPr spc="-100" dirty="0"/>
              <a:t> </a:t>
            </a:r>
            <a:r>
              <a:rPr spc="-120" dirty="0"/>
              <a:t>"[</a:t>
            </a:r>
            <a:r>
              <a:rPr sz="1150" spc="-120" dirty="0">
                <a:latin typeface="Dotum"/>
                <a:cs typeface="Dotum"/>
              </a:rPr>
              <a:t>기차놀이</a:t>
            </a:r>
            <a:r>
              <a:rPr sz="1150" spc="185" dirty="0">
                <a:latin typeface="Dotum"/>
                <a:cs typeface="Dotum"/>
              </a:rPr>
              <a:t> </a:t>
            </a:r>
            <a:r>
              <a:rPr sz="1150" spc="-140" dirty="0">
                <a:latin typeface="Dotum"/>
                <a:cs typeface="Dotum"/>
              </a:rPr>
              <a:t>차장</a:t>
            </a:r>
            <a:r>
              <a:rPr spc="-140" dirty="0"/>
              <a:t>]</a:t>
            </a:r>
            <a:r>
              <a:rPr spc="-10" dirty="0"/>
              <a:t> </a:t>
            </a:r>
            <a:r>
              <a:rPr sz="1150" spc="-200" dirty="0">
                <a:latin typeface="Dotum"/>
                <a:cs typeface="Dotum"/>
              </a:rPr>
              <a:t>기차놀이를</a:t>
            </a:r>
            <a:r>
              <a:rPr sz="1150" spc="1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시작합니다</a:t>
            </a:r>
            <a:r>
              <a:rPr spc="-190" dirty="0"/>
              <a:t>.</a:t>
            </a:r>
            <a:r>
              <a:rPr spc="10" dirty="0"/>
              <a:t> </a:t>
            </a:r>
            <a:r>
              <a:rPr dirty="0"/>
              <a:t>rebase</a:t>
            </a:r>
            <a:r>
              <a:rPr spc="-30" dirty="0"/>
              <a:t> </a:t>
            </a:r>
            <a:r>
              <a:rPr sz="1150" spc="-190" dirty="0">
                <a:latin typeface="Dotum"/>
                <a:cs typeface="Dotum"/>
              </a:rPr>
              <a:t>과정에서</a:t>
            </a:r>
            <a:r>
              <a:rPr sz="1150" spc="180" dirty="0">
                <a:latin typeface="Dotum"/>
                <a:cs typeface="Dotum"/>
              </a:rPr>
              <a:t> </a:t>
            </a:r>
            <a:r>
              <a:rPr spc="-10" dirty="0"/>
              <a:t>conflict</a:t>
            </a:r>
            <a:endParaRPr sz="1150">
              <a:latin typeface="Dotum"/>
              <a:cs typeface="Dotum"/>
            </a:endParaRPr>
          </a:p>
          <a:p>
            <a:pPr marL="12700" marR="1927225">
              <a:lnSpc>
                <a:spcPct val="103299"/>
              </a:lnSpc>
            </a:pPr>
            <a:r>
              <a:rPr sz="1150" spc="-10" dirty="0">
                <a:latin typeface="Dotum"/>
                <a:cs typeface="Dotum"/>
              </a:rPr>
              <a:t>가</a:t>
            </a:r>
            <a:r>
              <a:rPr sz="1150" spc="65" dirty="0">
                <a:latin typeface="Dotum"/>
                <a:cs typeface="Dotum"/>
              </a:rPr>
              <a:t> </a:t>
            </a:r>
            <a:r>
              <a:rPr sz="1150" spc="-180" dirty="0">
                <a:latin typeface="Dotum"/>
                <a:cs typeface="Dotum"/>
              </a:rPr>
              <a:t>발생해</a:t>
            </a:r>
            <a:r>
              <a:rPr sz="1150" spc="8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실패하는</a:t>
            </a:r>
            <a:r>
              <a:rPr sz="1150" spc="90" dirty="0">
                <a:latin typeface="Dotum"/>
                <a:cs typeface="Dotum"/>
              </a:rPr>
              <a:t> </a:t>
            </a:r>
            <a:r>
              <a:rPr sz="1150" spc="-180" dirty="0">
                <a:latin typeface="Dotum"/>
                <a:cs typeface="Dotum"/>
              </a:rPr>
              <a:t>경우는</a:t>
            </a:r>
            <a:r>
              <a:rPr sz="1150" spc="8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수동으로</a:t>
            </a:r>
            <a:r>
              <a:rPr sz="1150" spc="95" dirty="0">
                <a:latin typeface="Dotum"/>
                <a:cs typeface="Dotum"/>
              </a:rPr>
              <a:t> </a:t>
            </a:r>
            <a:r>
              <a:rPr sz="1150" spc="-180" dirty="0">
                <a:latin typeface="Dotum"/>
                <a:cs typeface="Dotum"/>
              </a:rPr>
              <a:t>기차를</a:t>
            </a:r>
            <a:r>
              <a:rPr sz="1150" spc="85" dirty="0">
                <a:latin typeface="Dotum"/>
                <a:cs typeface="Dotum"/>
              </a:rPr>
              <a:t> </a:t>
            </a:r>
            <a:r>
              <a:rPr sz="1150" spc="-160" dirty="0">
                <a:latin typeface="Dotum"/>
                <a:cs typeface="Dotum"/>
              </a:rPr>
              <a:t>몰아주세요</a:t>
            </a:r>
            <a:r>
              <a:rPr spc="-160" dirty="0"/>
              <a:t>" </a:t>
            </a:r>
            <a:r>
              <a:rPr dirty="0"/>
              <a:t>#</a:t>
            </a:r>
            <a:r>
              <a:rPr spc="-125" dirty="0"/>
              <a:t> </a:t>
            </a:r>
            <a:r>
              <a:rPr sz="1150" spc="-130" dirty="0">
                <a:latin typeface="Dotum"/>
                <a:cs typeface="Dotum"/>
              </a:rPr>
              <a:t>원격</a:t>
            </a:r>
            <a:r>
              <a:rPr sz="1150" spc="9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저장소의</a:t>
            </a:r>
            <a:r>
              <a:rPr sz="1150" spc="95" dirty="0">
                <a:latin typeface="Dotum"/>
                <a:cs typeface="Dotum"/>
              </a:rPr>
              <a:t> </a:t>
            </a:r>
            <a:r>
              <a:rPr sz="1150" spc="-130" dirty="0">
                <a:latin typeface="Dotum"/>
                <a:cs typeface="Dotum"/>
              </a:rPr>
              <a:t>변경</a:t>
            </a:r>
            <a:r>
              <a:rPr sz="1150" spc="90" dirty="0">
                <a:latin typeface="Dotum"/>
                <a:cs typeface="Dotum"/>
              </a:rPr>
              <a:t> </a:t>
            </a:r>
            <a:r>
              <a:rPr sz="1150" spc="-130" dirty="0">
                <a:latin typeface="Dotum"/>
                <a:cs typeface="Dotum"/>
              </a:rPr>
              <a:t>사항</a:t>
            </a:r>
            <a:r>
              <a:rPr sz="1150" spc="95" dirty="0">
                <a:latin typeface="Dotum"/>
                <a:cs typeface="Dotum"/>
              </a:rPr>
              <a:t> </a:t>
            </a:r>
            <a:r>
              <a:rPr sz="1150" spc="-20" dirty="0">
                <a:latin typeface="Dotum"/>
                <a:cs typeface="Dotum"/>
              </a:rPr>
              <a:t>가져오기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git</a:t>
            </a:r>
            <a:r>
              <a:rPr spc="40" dirty="0"/>
              <a:t> </a:t>
            </a:r>
            <a:r>
              <a:rPr dirty="0"/>
              <a:t>fetch</a:t>
            </a:r>
            <a:r>
              <a:rPr spc="45" dirty="0"/>
              <a:t> </a:t>
            </a:r>
            <a:r>
              <a:rPr spc="-10" dirty="0"/>
              <a:t>origin</a:t>
            </a: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#</a:t>
            </a:r>
            <a:r>
              <a:rPr spc="-110" dirty="0"/>
              <a:t> </a:t>
            </a:r>
            <a:r>
              <a:rPr sz="1150" spc="-130" dirty="0">
                <a:latin typeface="Dotum"/>
                <a:cs typeface="Dotum"/>
              </a:rPr>
              <a:t>원격</a:t>
            </a:r>
            <a:r>
              <a:rPr sz="1150" spc="105" dirty="0">
                <a:latin typeface="Dotum"/>
                <a:cs typeface="Dotum"/>
              </a:rPr>
              <a:t> </a:t>
            </a:r>
            <a:r>
              <a:rPr sz="1150" spc="-200" dirty="0">
                <a:latin typeface="Dotum"/>
                <a:cs typeface="Dotum"/>
              </a:rPr>
              <a:t>저장소에서</a:t>
            </a:r>
            <a:r>
              <a:rPr sz="1150" spc="110" dirty="0">
                <a:latin typeface="Dotum"/>
                <a:cs typeface="Dotum"/>
              </a:rPr>
              <a:t> </a:t>
            </a:r>
            <a:r>
              <a:rPr sz="1150" spc="-180" dirty="0">
                <a:latin typeface="Dotum"/>
                <a:cs typeface="Dotum"/>
              </a:rPr>
              <a:t>브랜치</a:t>
            </a:r>
            <a:r>
              <a:rPr sz="1150" spc="105" dirty="0">
                <a:latin typeface="Dotum"/>
                <a:cs typeface="Dotum"/>
              </a:rPr>
              <a:t> </a:t>
            </a:r>
            <a:r>
              <a:rPr sz="1150" spc="-130" dirty="0">
                <a:latin typeface="Dotum"/>
                <a:cs typeface="Dotum"/>
              </a:rPr>
              <a:t>목록</a:t>
            </a:r>
            <a:r>
              <a:rPr sz="1150" spc="110" dirty="0">
                <a:latin typeface="Dotum"/>
                <a:cs typeface="Dotum"/>
              </a:rPr>
              <a:t> </a:t>
            </a:r>
            <a:r>
              <a:rPr sz="1150" spc="-20" dirty="0">
                <a:latin typeface="Dotum"/>
                <a:cs typeface="Dotum"/>
              </a:rPr>
              <a:t>가져오기</a:t>
            </a:r>
            <a:endParaRPr sz="1150">
              <a:latin typeface="Dotum"/>
              <a:cs typeface="Dotum"/>
            </a:endParaRPr>
          </a:p>
          <a:p>
            <a:pPr marL="12700" marR="5080">
              <a:lnSpc>
                <a:spcPts val="1430"/>
              </a:lnSpc>
              <a:spcBef>
                <a:spcPts val="50"/>
              </a:spcBef>
            </a:pPr>
            <a:r>
              <a:rPr dirty="0"/>
              <a:t>branches=$(git</a:t>
            </a:r>
            <a:r>
              <a:rPr spc="60" dirty="0"/>
              <a:t> </a:t>
            </a:r>
            <a:r>
              <a:rPr dirty="0"/>
              <a:t>ls-remote</a:t>
            </a:r>
            <a:r>
              <a:rPr spc="65" dirty="0"/>
              <a:t> </a:t>
            </a:r>
            <a:r>
              <a:rPr dirty="0"/>
              <a:t>--heads</a:t>
            </a:r>
            <a:r>
              <a:rPr spc="60" dirty="0"/>
              <a:t> </a:t>
            </a:r>
            <a:r>
              <a:rPr dirty="0"/>
              <a:t>origin</a:t>
            </a:r>
            <a:r>
              <a:rPr spc="65" dirty="0"/>
              <a:t> </a:t>
            </a:r>
            <a:r>
              <a:rPr dirty="0"/>
              <a:t>|</a:t>
            </a:r>
            <a:r>
              <a:rPr spc="60" dirty="0"/>
              <a:t> </a:t>
            </a:r>
            <a:r>
              <a:rPr dirty="0"/>
              <a:t>grep</a:t>
            </a:r>
            <a:r>
              <a:rPr spc="65" dirty="0"/>
              <a:t> </a:t>
            </a:r>
            <a:r>
              <a:rPr spc="-10" dirty="0"/>
              <a:t>'refs/heads/release/ </a:t>
            </a:r>
            <a:r>
              <a:rPr dirty="0"/>
              <a:t>[0-9]\\{8\\}\\$'</a:t>
            </a:r>
            <a:r>
              <a:rPr spc="50" dirty="0"/>
              <a:t> </a:t>
            </a:r>
            <a:r>
              <a:rPr dirty="0"/>
              <a:t>|</a:t>
            </a:r>
            <a:r>
              <a:rPr spc="55" dirty="0"/>
              <a:t> </a:t>
            </a:r>
            <a:r>
              <a:rPr dirty="0"/>
              <a:t>sed</a:t>
            </a:r>
            <a:r>
              <a:rPr spc="55" dirty="0"/>
              <a:t> </a:t>
            </a:r>
            <a:r>
              <a:rPr dirty="0"/>
              <a:t>'s?.*refs/heads/??'</a:t>
            </a:r>
            <a:r>
              <a:rPr spc="55" dirty="0"/>
              <a:t> </a:t>
            </a:r>
            <a:r>
              <a:rPr dirty="0"/>
              <a:t>|</a:t>
            </a:r>
            <a:r>
              <a:rPr spc="55" dirty="0"/>
              <a:t> </a:t>
            </a:r>
            <a:r>
              <a:rPr dirty="0"/>
              <a:t>sort</a:t>
            </a:r>
            <a:r>
              <a:rPr spc="55" dirty="0"/>
              <a:t> </a:t>
            </a:r>
            <a:r>
              <a:rPr dirty="0"/>
              <a:t>-t</a:t>
            </a:r>
            <a:r>
              <a:rPr spc="55" dirty="0"/>
              <a:t> </a:t>
            </a:r>
            <a:r>
              <a:rPr dirty="0"/>
              <a:t>'/'</a:t>
            </a:r>
            <a:r>
              <a:rPr spc="55" dirty="0"/>
              <a:t> </a:t>
            </a:r>
            <a:r>
              <a:rPr dirty="0"/>
              <a:t>-k</a:t>
            </a:r>
            <a:r>
              <a:rPr spc="55" dirty="0"/>
              <a:t> </a:t>
            </a:r>
            <a:r>
              <a:rPr spc="-25" dirty="0"/>
              <a:t>2)</a:t>
            </a:r>
          </a:p>
          <a:p>
            <a:pPr marL="12700">
              <a:lnSpc>
                <a:spcPts val="1365"/>
              </a:lnSpc>
            </a:pPr>
            <a:r>
              <a:rPr dirty="0"/>
              <a:t>#</a:t>
            </a:r>
            <a:r>
              <a:rPr spc="-75" dirty="0"/>
              <a:t> </a:t>
            </a:r>
            <a:r>
              <a:rPr dirty="0"/>
              <a:t>main</a:t>
            </a:r>
            <a:r>
              <a:rPr spc="-75" dirty="0"/>
              <a:t> </a:t>
            </a:r>
            <a:r>
              <a:rPr sz="1150" spc="-180" dirty="0">
                <a:latin typeface="Dotum"/>
                <a:cs typeface="Dotum"/>
              </a:rPr>
              <a:t>브랜치</a:t>
            </a:r>
            <a:r>
              <a:rPr sz="1150" spc="14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체크아웃</a:t>
            </a:r>
            <a:r>
              <a:rPr sz="1150" spc="145" dirty="0">
                <a:latin typeface="Dotum"/>
                <a:cs typeface="Dotum"/>
              </a:rPr>
              <a:t> </a:t>
            </a:r>
            <a:r>
              <a:rPr sz="1150" spc="-10" dirty="0">
                <a:latin typeface="Dotum"/>
                <a:cs typeface="Dotum"/>
              </a:rPr>
              <a:t>및</a:t>
            </a:r>
            <a:r>
              <a:rPr sz="1150" spc="140" dirty="0">
                <a:latin typeface="Dotum"/>
                <a:cs typeface="Dotum"/>
              </a:rPr>
              <a:t> </a:t>
            </a:r>
            <a:r>
              <a:rPr sz="1150" spc="-25" dirty="0">
                <a:latin typeface="Dotum"/>
                <a:cs typeface="Dotum"/>
              </a:rPr>
              <a:t>최신화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10" dirty="0"/>
              <a:t>previous_branch="main"</a:t>
            </a:r>
          </a:p>
          <a:p>
            <a:pPr marL="12700" marR="2957195">
              <a:lnSpc>
                <a:spcPct val="118700"/>
              </a:lnSpc>
            </a:pPr>
            <a:r>
              <a:rPr dirty="0"/>
              <a:t>git</a:t>
            </a:r>
            <a:r>
              <a:rPr spc="50" dirty="0"/>
              <a:t> </a:t>
            </a:r>
            <a:r>
              <a:rPr dirty="0"/>
              <a:t>checkout</a:t>
            </a:r>
            <a:r>
              <a:rPr spc="55" dirty="0"/>
              <a:t> </a:t>
            </a:r>
            <a:r>
              <a:rPr spc="-10" dirty="0"/>
              <a:t>$previous_branch </a:t>
            </a:r>
            <a:r>
              <a:rPr dirty="0"/>
              <a:t>git</a:t>
            </a:r>
            <a:r>
              <a:rPr spc="35" dirty="0"/>
              <a:t> </a:t>
            </a:r>
            <a:r>
              <a:rPr spc="-20" dirty="0"/>
              <a:t>pull</a:t>
            </a: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pc="-20" dirty="0"/>
          </a:p>
          <a:p>
            <a:pPr marL="12700">
              <a:lnSpc>
                <a:spcPct val="100000"/>
              </a:lnSpc>
            </a:pPr>
            <a:r>
              <a:rPr dirty="0"/>
              <a:t>#</a:t>
            </a:r>
            <a:r>
              <a:rPr spc="-110" dirty="0"/>
              <a:t> </a:t>
            </a:r>
            <a:r>
              <a:rPr sz="1150" spc="-130" dirty="0">
                <a:latin typeface="Dotum"/>
                <a:cs typeface="Dotum"/>
              </a:rPr>
              <a:t>변경</a:t>
            </a:r>
            <a:r>
              <a:rPr sz="1150" spc="110" dirty="0">
                <a:latin typeface="Dotum"/>
                <a:cs typeface="Dotum"/>
              </a:rPr>
              <a:t> </a:t>
            </a:r>
            <a:r>
              <a:rPr sz="1150" spc="-130" dirty="0">
                <a:latin typeface="Dotum"/>
                <a:cs typeface="Dotum"/>
              </a:rPr>
              <a:t>사항</a:t>
            </a:r>
            <a:r>
              <a:rPr sz="1150" spc="105" dirty="0">
                <a:latin typeface="Dotum"/>
                <a:cs typeface="Dotum"/>
              </a:rPr>
              <a:t> </a:t>
            </a:r>
            <a:r>
              <a:rPr sz="1150" spc="-25" dirty="0">
                <a:latin typeface="Dotum"/>
                <a:cs typeface="Dotum"/>
              </a:rPr>
              <a:t>확인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if</a:t>
            </a:r>
            <a:r>
              <a:rPr spc="45" dirty="0"/>
              <a:t> </a:t>
            </a:r>
            <a:r>
              <a:rPr dirty="0"/>
              <a:t>!</a:t>
            </a:r>
            <a:r>
              <a:rPr spc="45" dirty="0"/>
              <a:t> </a:t>
            </a:r>
            <a:r>
              <a:rPr dirty="0"/>
              <a:t>git</a:t>
            </a:r>
            <a:r>
              <a:rPr spc="45" dirty="0"/>
              <a:t> </a:t>
            </a:r>
            <a:r>
              <a:rPr dirty="0"/>
              <a:t>diff-index</a:t>
            </a:r>
            <a:r>
              <a:rPr spc="45" dirty="0"/>
              <a:t> </a:t>
            </a:r>
            <a:r>
              <a:rPr dirty="0"/>
              <a:t>--quiet</a:t>
            </a:r>
            <a:r>
              <a:rPr spc="45" dirty="0"/>
              <a:t> </a:t>
            </a:r>
            <a:r>
              <a:rPr dirty="0"/>
              <a:t>HEAD</a:t>
            </a:r>
            <a:r>
              <a:rPr spc="45" dirty="0"/>
              <a:t> </a:t>
            </a:r>
            <a:r>
              <a:rPr dirty="0"/>
              <a:t>--;</a:t>
            </a:r>
            <a:r>
              <a:rPr spc="45" dirty="0"/>
              <a:t> </a:t>
            </a:r>
            <a:r>
              <a:rPr spc="-20" dirty="0"/>
              <a:t>then</a:t>
            </a:r>
          </a:p>
          <a:p>
            <a:pPr marL="323215" marR="1351915">
              <a:lnSpc>
                <a:spcPts val="1500"/>
              </a:lnSpc>
              <a:spcBef>
                <a:spcPts val="25"/>
              </a:spcBef>
            </a:pPr>
            <a:r>
              <a:rPr dirty="0"/>
              <a:t>echo</a:t>
            </a:r>
            <a:r>
              <a:rPr spc="-150" dirty="0"/>
              <a:t> </a:t>
            </a:r>
            <a:r>
              <a:rPr spc="-120" dirty="0"/>
              <a:t>"[</a:t>
            </a:r>
            <a:r>
              <a:rPr sz="1150" spc="-120" dirty="0">
                <a:latin typeface="Dotum"/>
                <a:cs typeface="Dotum"/>
              </a:rPr>
              <a:t>기차놀이</a:t>
            </a:r>
            <a:r>
              <a:rPr sz="1150" spc="90" dirty="0">
                <a:latin typeface="Dotum"/>
                <a:cs typeface="Dotum"/>
              </a:rPr>
              <a:t> </a:t>
            </a:r>
            <a:r>
              <a:rPr sz="1150" spc="-140" dirty="0">
                <a:latin typeface="Dotum"/>
                <a:cs typeface="Dotum"/>
              </a:rPr>
              <a:t>차장</a:t>
            </a:r>
            <a:r>
              <a:rPr spc="-140" dirty="0"/>
              <a:t>]</a:t>
            </a:r>
            <a:r>
              <a:rPr spc="-10" dirty="0"/>
              <a:t> </a:t>
            </a:r>
            <a:r>
              <a:rPr sz="1150" spc="-130" dirty="0">
                <a:latin typeface="Dotum"/>
                <a:cs typeface="Dotum"/>
              </a:rPr>
              <a:t>로컬</a:t>
            </a:r>
            <a:r>
              <a:rPr sz="1150" spc="120" dirty="0">
                <a:latin typeface="Dotum"/>
                <a:cs typeface="Dotum"/>
              </a:rPr>
              <a:t> </a:t>
            </a:r>
            <a:r>
              <a:rPr sz="1150" spc="-130" dirty="0">
                <a:latin typeface="Dotum"/>
                <a:cs typeface="Dotum"/>
              </a:rPr>
              <a:t>변경</a:t>
            </a:r>
            <a:r>
              <a:rPr sz="1150" spc="120" dirty="0">
                <a:latin typeface="Dotum"/>
                <a:cs typeface="Dotum"/>
              </a:rPr>
              <a:t> </a:t>
            </a:r>
            <a:r>
              <a:rPr sz="1150" spc="-180" dirty="0">
                <a:latin typeface="Dotum"/>
                <a:cs typeface="Dotum"/>
              </a:rPr>
              <a:t>사항이</a:t>
            </a:r>
            <a:r>
              <a:rPr sz="1150" spc="120" dirty="0">
                <a:latin typeface="Dotum"/>
                <a:cs typeface="Dotum"/>
              </a:rPr>
              <a:t> </a:t>
            </a:r>
            <a:r>
              <a:rPr sz="1150" spc="-155" dirty="0">
                <a:latin typeface="Dotum"/>
                <a:cs typeface="Dotum"/>
              </a:rPr>
              <a:t>발견되었습니다</a:t>
            </a:r>
            <a:r>
              <a:rPr spc="-155" dirty="0"/>
              <a:t>." </a:t>
            </a:r>
            <a:r>
              <a:rPr dirty="0"/>
              <a:t>exit</a:t>
            </a:r>
            <a:r>
              <a:rPr spc="40" dirty="0"/>
              <a:t> </a:t>
            </a:r>
            <a:r>
              <a:rPr spc="-50" dirty="0"/>
              <a:t>1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5" dirty="0"/>
              <a:t>fi</a:t>
            </a: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pc="-25" dirty="0"/>
          </a:p>
          <a:p>
            <a:pPr marL="323215" marR="3112770" indent="-311150">
              <a:lnSpc>
                <a:spcPct val="106300"/>
              </a:lnSpc>
              <a:spcBef>
                <a:spcPts val="5"/>
              </a:spcBef>
            </a:pPr>
            <a:r>
              <a:rPr dirty="0"/>
              <a:t>for</a:t>
            </a:r>
            <a:r>
              <a:rPr spc="50" dirty="0"/>
              <a:t> </a:t>
            </a:r>
            <a:r>
              <a:rPr dirty="0"/>
              <a:t>branch</a:t>
            </a:r>
            <a:r>
              <a:rPr spc="50" dirty="0"/>
              <a:t> </a:t>
            </a:r>
            <a:r>
              <a:rPr dirty="0"/>
              <a:t>in</a:t>
            </a:r>
            <a:r>
              <a:rPr spc="55" dirty="0"/>
              <a:t> </a:t>
            </a:r>
            <a:r>
              <a:rPr dirty="0"/>
              <a:t>$branches;</a:t>
            </a:r>
            <a:r>
              <a:rPr spc="50" dirty="0"/>
              <a:t> </a:t>
            </a:r>
            <a:r>
              <a:rPr spc="-25" dirty="0"/>
              <a:t>do </a:t>
            </a:r>
            <a:r>
              <a:rPr dirty="0"/>
              <a:t>#</a:t>
            </a:r>
            <a:r>
              <a:rPr spc="-90" dirty="0"/>
              <a:t> </a:t>
            </a:r>
            <a:r>
              <a:rPr sz="1150" spc="-130" dirty="0">
                <a:latin typeface="Dotum"/>
                <a:cs typeface="Dotum"/>
              </a:rPr>
              <a:t>원격</a:t>
            </a:r>
            <a:r>
              <a:rPr sz="1150" spc="125" dirty="0">
                <a:latin typeface="Dotum"/>
                <a:cs typeface="Dotum"/>
              </a:rPr>
              <a:t> </a:t>
            </a:r>
            <a:r>
              <a:rPr sz="1150" spc="-180" dirty="0">
                <a:latin typeface="Dotum"/>
                <a:cs typeface="Dotum"/>
              </a:rPr>
              <a:t>브랜치</a:t>
            </a:r>
            <a:r>
              <a:rPr sz="1150" spc="125" dirty="0">
                <a:latin typeface="Dotum"/>
                <a:cs typeface="Dotum"/>
              </a:rPr>
              <a:t> </a:t>
            </a:r>
            <a:r>
              <a:rPr sz="1150" spc="-25" dirty="0">
                <a:latin typeface="Dotum"/>
                <a:cs typeface="Dotum"/>
              </a:rPr>
              <a:t>백업</a:t>
            </a:r>
            <a:endParaRPr sz="1150">
              <a:latin typeface="Dotum"/>
              <a:cs typeface="Dotum"/>
            </a:endParaRPr>
          </a:p>
          <a:p>
            <a:pPr marL="323215">
              <a:lnSpc>
                <a:spcPct val="100000"/>
              </a:lnSpc>
              <a:spcBef>
                <a:spcPts val="195"/>
              </a:spcBef>
            </a:pPr>
            <a:r>
              <a:rPr dirty="0"/>
              <a:t>git</a:t>
            </a:r>
            <a:r>
              <a:rPr spc="55" dirty="0"/>
              <a:t> </a:t>
            </a:r>
            <a:r>
              <a:rPr dirty="0"/>
              <a:t>branch</a:t>
            </a:r>
            <a:r>
              <a:rPr spc="60" dirty="0"/>
              <a:t> </a:t>
            </a:r>
            <a:r>
              <a:rPr dirty="0"/>
              <a:t>-D</a:t>
            </a:r>
            <a:r>
              <a:rPr spc="60" dirty="0"/>
              <a:t> </a:t>
            </a:r>
            <a:r>
              <a:rPr dirty="0"/>
              <a:t>$branch-</a:t>
            </a:r>
            <a:r>
              <a:rPr spc="-25" dirty="0"/>
              <a:t>bak</a:t>
            </a:r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6740B977-9815-AA8A-A854-F9CD82491C62}"/>
              </a:ext>
            </a:extLst>
          </p:cNvPr>
          <p:cNvSpPr/>
          <p:nvPr/>
        </p:nvSpPr>
        <p:spPr>
          <a:xfrm>
            <a:off x="7064196" y="1736566"/>
            <a:ext cx="193917" cy="258077"/>
          </a:xfrm>
          <a:custGeom>
            <a:avLst/>
            <a:gdLst/>
            <a:ahLst/>
            <a:cxnLst/>
            <a:rect l="l" t="t" r="r" b="b"/>
            <a:pathLst>
              <a:path w="343535" h="457200">
                <a:moveTo>
                  <a:pt x="314325" y="457200"/>
                </a:moveTo>
                <a:lnTo>
                  <a:pt x="28575" y="457200"/>
                </a:lnTo>
                <a:lnTo>
                  <a:pt x="17442" y="454957"/>
                </a:lnTo>
                <a:lnTo>
                  <a:pt x="8360" y="448839"/>
                </a:lnTo>
                <a:lnTo>
                  <a:pt x="2242" y="439757"/>
                </a:lnTo>
                <a:lnTo>
                  <a:pt x="0" y="428625"/>
                </a:lnTo>
                <a:lnTo>
                  <a:pt x="2242" y="417492"/>
                </a:lnTo>
                <a:lnTo>
                  <a:pt x="8360" y="408410"/>
                </a:lnTo>
                <a:lnTo>
                  <a:pt x="17442" y="402292"/>
                </a:lnTo>
                <a:lnTo>
                  <a:pt x="28575" y="400050"/>
                </a:lnTo>
                <a:lnTo>
                  <a:pt x="28575" y="390227"/>
                </a:lnTo>
                <a:lnTo>
                  <a:pt x="39469" y="335577"/>
                </a:lnTo>
                <a:lnTo>
                  <a:pt x="70455" y="289232"/>
                </a:lnTo>
                <a:lnTo>
                  <a:pt x="130998" y="228600"/>
                </a:lnTo>
                <a:lnTo>
                  <a:pt x="70455" y="167967"/>
                </a:lnTo>
                <a:lnTo>
                  <a:pt x="52609" y="146209"/>
                </a:lnTo>
                <a:lnTo>
                  <a:pt x="39469" y="121622"/>
                </a:lnTo>
                <a:lnTo>
                  <a:pt x="31351" y="94958"/>
                </a:lnTo>
                <a:lnTo>
                  <a:pt x="28575" y="66972"/>
                </a:lnTo>
                <a:lnTo>
                  <a:pt x="28575" y="57150"/>
                </a:lnTo>
                <a:lnTo>
                  <a:pt x="17442" y="54907"/>
                </a:lnTo>
                <a:lnTo>
                  <a:pt x="8360" y="48789"/>
                </a:lnTo>
                <a:lnTo>
                  <a:pt x="2242" y="39707"/>
                </a:lnTo>
                <a:lnTo>
                  <a:pt x="0" y="28575"/>
                </a:lnTo>
                <a:lnTo>
                  <a:pt x="2242" y="17442"/>
                </a:lnTo>
                <a:lnTo>
                  <a:pt x="8360" y="8360"/>
                </a:lnTo>
                <a:lnTo>
                  <a:pt x="17442" y="2242"/>
                </a:lnTo>
                <a:lnTo>
                  <a:pt x="28575" y="0"/>
                </a:lnTo>
                <a:lnTo>
                  <a:pt x="314414" y="0"/>
                </a:lnTo>
                <a:lnTo>
                  <a:pt x="325547" y="2242"/>
                </a:lnTo>
                <a:lnTo>
                  <a:pt x="334628" y="8360"/>
                </a:lnTo>
                <a:lnTo>
                  <a:pt x="340747" y="17442"/>
                </a:lnTo>
                <a:lnTo>
                  <a:pt x="342989" y="28575"/>
                </a:lnTo>
                <a:lnTo>
                  <a:pt x="340747" y="39707"/>
                </a:lnTo>
                <a:lnTo>
                  <a:pt x="334628" y="48789"/>
                </a:lnTo>
                <a:lnTo>
                  <a:pt x="325547" y="54907"/>
                </a:lnTo>
                <a:lnTo>
                  <a:pt x="314414" y="57150"/>
                </a:lnTo>
                <a:lnTo>
                  <a:pt x="85725" y="57150"/>
                </a:lnTo>
                <a:lnTo>
                  <a:pt x="85725" y="66972"/>
                </a:lnTo>
                <a:lnTo>
                  <a:pt x="86664" y="79566"/>
                </a:lnTo>
                <a:lnTo>
                  <a:pt x="89419" y="91774"/>
                </a:lnTo>
                <a:lnTo>
                  <a:pt x="93899" y="103414"/>
                </a:lnTo>
                <a:lnTo>
                  <a:pt x="100012" y="114300"/>
                </a:lnTo>
                <a:lnTo>
                  <a:pt x="305749" y="114300"/>
                </a:lnTo>
                <a:lnTo>
                  <a:pt x="303520" y="121622"/>
                </a:lnTo>
                <a:lnTo>
                  <a:pt x="290379" y="146209"/>
                </a:lnTo>
                <a:lnTo>
                  <a:pt x="272534" y="167967"/>
                </a:lnTo>
                <a:lnTo>
                  <a:pt x="211901" y="228600"/>
                </a:lnTo>
                <a:lnTo>
                  <a:pt x="252293" y="269051"/>
                </a:lnTo>
                <a:lnTo>
                  <a:pt x="171450" y="269051"/>
                </a:lnTo>
                <a:lnTo>
                  <a:pt x="110817" y="329594"/>
                </a:lnTo>
                <a:lnTo>
                  <a:pt x="106799" y="333702"/>
                </a:lnTo>
                <a:lnTo>
                  <a:pt x="103137" y="338167"/>
                </a:lnTo>
                <a:lnTo>
                  <a:pt x="100012" y="342900"/>
                </a:lnTo>
                <a:lnTo>
                  <a:pt x="305660" y="342900"/>
                </a:lnTo>
                <a:lnTo>
                  <a:pt x="311548" y="362241"/>
                </a:lnTo>
                <a:lnTo>
                  <a:pt x="314325" y="390227"/>
                </a:lnTo>
                <a:lnTo>
                  <a:pt x="314325" y="400050"/>
                </a:lnTo>
                <a:lnTo>
                  <a:pt x="325457" y="402292"/>
                </a:lnTo>
                <a:lnTo>
                  <a:pt x="334539" y="408410"/>
                </a:lnTo>
                <a:lnTo>
                  <a:pt x="340657" y="417492"/>
                </a:lnTo>
                <a:lnTo>
                  <a:pt x="342900" y="428625"/>
                </a:lnTo>
                <a:lnTo>
                  <a:pt x="340657" y="439757"/>
                </a:lnTo>
                <a:lnTo>
                  <a:pt x="334539" y="448839"/>
                </a:lnTo>
                <a:lnTo>
                  <a:pt x="325457" y="454957"/>
                </a:lnTo>
                <a:lnTo>
                  <a:pt x="314325" y="457200"/>
                </a:lnTo>
                <a:close/>
              </a:path>
              <a:path w="343535" h="457200">
                <a:moveTo>
                  <a:pt x="305749" y="114300"/>
                </a:moveTo>
                <a:lnTo>
                  <a:pt x="242887" y="114300"/>
                </a:lnTo>
                <a:lnTo>
                  <a:pt x="249037" y="103414"/>
                </a:lnTo>
                <a:lnTo>
                  <a:pt x="253513" y="91774"/>
                </a:lnTo>
                <a:lnTo>
                  <a:pt x="256248" y="79566"/>
                </a:lnTo>
                <a:lnTo>
                  <a:pt x="257175" y="66972"/>
                </a:lnTo>
                <a:lnTo>
                  <a:pt x="257175" y="57150"/>
                </a:lnTo>
                <a:lnTo>
                  <a:pt x="314414" y="57150"/>
                </a:lnTo>
                <a:lnTo>
                  <a:pt x="314414" y="66972"/>
                </a:lnTo>
                <a:lnTo>
                  <a:pt x="311637" y="94958"/>
                </a:lnTo>
                <a:lnTo>
                  <a:pt x="305749" y="114300"/>
                </a:lnTo>
                <a:close/>
              </a:path>
              <a:path w="343535" h="457200">
                <a:moveTo>
                  <a:pt x="305660" y="342900"/>
                </a:moveTo>
                <a:lnTo>
                  <a:pt x="242828" y="342900"/>
                </a:lnTo>
                <a:lnTo>
                  <a:pt x="239690" y="338167"/>
                </a:lnTo>
                <a:lnTo>
                  <a:pt x="236100" y="333702"/>
                </a:lnTo>
                <a:lnTo>
                  <a:pt x="171450" y="269051"/>
                </a:lnTo>
                <a:lnTo>
                  <a:pt x="252293" y="269051"/>
                </a:lnTo>
                <a:lnTo>
                  <a:pt x="272444" y="289232"/>
                </a:lnTo>
                <a:lnTo>
                  <a:pt x="290290" y="310990"/>
                </a:lnTo>
                <a:lnTo>
                  <a:pt x="303430" y="335577"/>
                </a:lnTo>
                <a:lnTo>
                  <a:pt x="305660" y="342900"/>
                </a:lnTo>
                <a:close/>
              </a:path>
            </a:pathLst>
          </a:custGeom>
          <a:solidFill>
            <a:srgbClr val="58A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69955313-DFB9-6C29-8F38-20D437DBA8BD}"/>
              </a:ext>
            </a:extLst>
          </p:cNvPr>
          <p:cNvSpPr/>
          <p:nvPr/>
        </p:nvSpPr>
        <p:spPr>
          <a:xfrm>
            <a:off x="6997367" y="3077686"/>
            <a:ext cx="342148" cy="273718"/>
          </a:xfrm>
          <a:custGeom>
            <a:avLst/>
            <a:gdLst/>
            <a:ahLst/>
            <a:cxnLst/>
            <a:rect l="l" t="t" r="r" b="b"/>
            <a:pathLst>
              <a:path w="666750" h="533400">
                <a:moveTo>
                  <a:pt x="366712" y="100012"/>
                </a:moveTo>
                <a:lnTo>
                  <a:pt x="300037" y="100012"/>
                </a:lnTo>
                <a:lnTo>
                  <a:pt x="300037" y="33337"/>
                </a:lnTo>
                <a:lnTo>
                  <a:pt x="302653" y="20349"/>
                </a:lnTo>
                <a:lnTo>
                  <a:pt x="309791" y="9753"/>
                </a:lnTo>
                <a:lnTo>
                  <a:pt x="320386" y="2615"/>
                </a:lnTo>
                <a:lnTo>
                  <a:pt x="333375" y="0"/>
                </a:lnTo>
                <a:lnTo>
                  <a:pt x="346363" y="2615"/>
                </a:lnTo>
                <a:lnTo>
                  <a:pt x="356958" y="9753"/>
                </a:lnTo>
                <a:lnTo>
                  <a:pt x="364096" y="20349"/>
                </a:lnTo>
                <a:lnTo>
                  <a:pt x="366712" y="33337"/>
                </a:lnTo>
                <a:lnTo>
                  <a:pt x="366712" y="100012"/>
                </a:lnTo>
                <a:close/>
              </a:path>
              <a:path w="666750" h="533400">
                <a:moveTo>
                  <a:pt x="491728" y="533400"/>
                </a:moveTo>
                <a:lnTo>
                  <a:pt x="175021" y="533400"/>
                </a:lnTo>
                <a:lnTo>
                  <a:pt x="145809" y="527510"/>
                </a:lnTo>
                <a:lnTo>
                  <a:pt x="121968" y="511444"/>
                </a:lnTo>
                <a:lnTo>
                  <a:pt x="105901" y="487603"/>
                </a:lnTo>
                <a:lnTo>
                  <a:pt x="100012" y="458390"/>
                </a:lnTo>
                <a:lnTo>
                  <a:pt x="100012" y="175021"/>
                </a:lnTo>
                <a:lnTo>
                  <a:pt x="105901" y="145809"/>
                </a:lnTo>
                <a:lnTo>
                  <a:pt x="121968" y="121968"/>
                </a:lnTo>
                <a:lnTo>
                  <a:pt x="145809" y="105901"/>
                </a:lnTo>
                <a:lnTo>
                  <a:pt x="175021" y="100012"/>
                </a:lnTo>
                <a:lnTo>
                  <a:pt x="491728" y="100012"/>
                </a:lnTo>
                <a:lnTo>
                  <a:pt x="520940" y="105901"/>
                </a:lnTo>
                <a:lnTo>
                  <a:pt x="544781" y="121968"/>
                </a:lnTo>
                <a:lnTo>
                  <a:pt x="560848" y="145809"/>
                </a:lnTo>
                <a:lnTo>
                  <a:pt x="566737" y="175021"/>
                </a:lnTo>
                <a:lnTo>
                  <a:pt x="566737" y="225028"/>
                </a:lnTo>
                <a:lnTo>
                  <a:pt x="227836" y="225028"/>
                </a:lnTo>
                <a:lnTo>
                  <a:pt x="222520" y="226085"/>
                </a:lnTo>
                <a:lnTo>
                  <a:pt x="192747" y="255858"/>
                </a:lnTo>
                <a:lnTo>
                  <a:pt x="191690" y="261173"/>
                </a:lnTo>
                <a:lnTo>
                  <a:pt x="191690" y="272226"/>
                </a:lnTo>
                <a:lnTo>
                  <a:pt x="222520" y="307314"/>
                </a:lnTo>
                <a:lnTo>
                  <a:pt x="227836" y="308371"/>
                </a:lnTo>
                <a:lnTo>
                  <a:pt x="566737" y="308371"/>
                </a:lnTo>
                <a:lnTo>
                  <a:pt x="566737" y="400050"/>
                </a:lnTo>
                <a:lnTo>
                  <a:pt x="207525" y="400050"/>
                </a:lnTo>
                <a:lnTo>
                  <a:pt x="200025" y="407550"/>
                </a:lnTo>
                <a:lnTo>
                  <a:pt x="200025" y="425886"/>
                </a:lnTo>
                <a:lnTo>
                  <a:pt x="207525" y="433387"/>
                </a:lnTo>
                <a:lnTo>
                  <a:pt x="566737" y="433387"/>
                </a:lnTo>
                <a:lnTo>
                  <a:pt x="566737" y="458390"/>
                </a:lnTo>
                <a:lnTo>
                  <a:pt x="560848" y="487603"/>
                </a:lnTo>
                <a:lnTo>
                  <a:pt x="544781" y="511444"/>
                </a:lnTo>
                <a:lnTo>
                  <a:pt x="520940" y="527510"/>
                </a:lnTo>
                <a:lnTo>
                  <a:pt x="491728" y="533400"/>
                </a:lnTo>
                <a:close/>
              </a:path>
              <a:path w="666750" h="533400">
                <a:moveTo>
                  <a:pt x="427861" y="308371"/>
                </a:moveTo>
                <a:lnTo>
                  <a:pt x="238888" y="308371"/>
                </a:lnTo>
                <a:lnTo>
                  <a:pt x="244204" y="307314"/>
                </a:lnTo>
                <a:lnTo>
                  <a:pt x="254415" y="303085"/>
                </a:lnTo>
                <a:lnTo>
                  <a:pt x="275034" y="272226"/>
                </a:lnTo>
                <a:lnTo>
                  <a:pt x="275034" y="261173"/>
                </a:lnTo>
                <a:lnTo>
                  <a:pt x="244204" y="226085"/>
                </a:lnTo>
                <a:lnTo>
                  <a:pt x="238888" y="225028"/>
                </a:lnTo>
                <a:lnTo>
                  <a:pt x="427861" y="225028"/>
                </a:lnTo>
                <a:lnTo>
                  <a:pt x="392772" y="255858"/>
                </a:lnTo>
                <a:lnTo>
                  <a:pt x="391715" y="261173"/>
                </a:lnTo>
                <a:lnTo>
                  <a:pt x="391715" y="272226"/>
                </a:lnTo>
                <a:lnTo>
                  <a:pt x="422545" y="307314"/>
                </a:lnTo>
                <a:lnTo>
                  <a:pt x="427861" y="308371"/>
                </a:lnTo>
                <a:close/>
              </a:path>
              <a:path w="666750" h="533400">
                <a:moveTo>
                  <a:pt x="566737" y="308371"/>
                </a:moveTo>
                <a:lnTo>
                  <a:pt x="438913" y="308371"/>
                </a:lnTo>
                <a:lnTo>
                  <a:pt x="444229" y="307314"/>
                </a:lnTo>
                <a:lnTo>
                  <a:pt x="454439" y="303085"/>
                </a:lnTo>
                <a:lnTo>
                  <a:pt x="475059" y="272226"/>
                </a:lnTo>
                <a:lnTo>
                  <a:pt x="475059" y="261173"/>
                </a:lnTo>
                <a:lnTo>
                  <a:pt x="444229" y="226085"/>
                </a:lnTo>
                <a:lnTo>
                  <a:pt x="438913" y="225028"/>
                </a:lnTo>
                <a:lnTo>
                  <a:pt x="566737" y="225028"/>
                </a:lnTo>
                <a:lnTo>
                  <a:pt x="566737" y="308371"/>
                </a:lnTo>
                <a:close/>
              </a:path>
              <a:path w="666750" h="533400">
                <a:moveTo>
                  <a:pt x="307538" y="433387"/>
                </a:moveTo>
                <a:lnTo>
                  <a:pt x="259199" y="433387"/>
                </a:lnTo>
                <a:lnTo>
                  <a:pt x="266700" y="425886"/>
                </a:lnTo>
                <a:lnTo>
                  <a:pt x="266700" y="407550"/>
                </a:lnTo>
                <a:lnTo>
                  <a:pt x="259199" y="400050"/>
                </a:lnTo>
                <a:lnTo>
                  <a:pt x="307538" y="400050"/>
                </a:lnTo>
                <a:lnTo>
                  <a:pt x="300037" y="407550"/>
                </a:lnTo>
                <a:lnTo>
                  <a:pt x="300037" y="425886"/>
                </a:lnTo>
                <a:lnTo>
                  <a:pt x="307538" y="433387"/>
                </a:lnTo>
                <a:close/>
              </a:path>
              <a:path w="666750" h="533400">
                <a:moveTo>
                  <a:pt x="407550" y="433387"/>
                </a:moveTo>
                <a:lnTo>
                  <a:pt x="359211" y="433387"/>
                </a:lnTo>
                <a:lnTo>
                  <a:pt x="366712" y="425886"/>
                </a:lnTo>
                <a:lnTo>
                  <a:pt x="366712" y="407550"/>
                </a:lnTo>
                <a:lnTo>
                  <a:pt x="359211" y="400050"/>
                </a:lnTo>
                <a:lnTo>
                  <a:pt x="407550" y="400050"/>
                </a:lnTo>
                <a:lnTo>
                  <a:pt x="400050" y="407550"/>
                </a:lnTo>
                <a:lnTo>
                  <a:pt x="400050" y="425886"/>
                </a:lnTo>
                <a:lnTo>
                  <a:pt x="407550" y="433387"/>
                </a:lnTo>
                <a:close/>
              </a:path>
              <a:path w="666750" h="533400">
                <a:moveTo>
                  <a:pt x="566737" y="433387"/>
                </a:moveTo>
                <a:lnTo>
                  <a:pt x="459224" y="433387"/>
                </a:lnTo>
                <a:lnTo>
                  <a:pt x="466725" y="425886"/>
                </a:lnTo>
                <a:lnTo>
                  <a:pt x="466725" y="407550"/>
                </a:lnTo>
                <a:lnTo>
                  <a:pt x="459224" y="400050"/>
                </a:lnTo>
                <a:lnTo>
                  <a:pt x="566737" y="400050"/>
                </a:lnTo>
                <a:lnTo>
                  <a:pt x="566737" y="433387"/>
                </a:lnTo>
                <a:close/>
              </a:path>
              <a:path w="666750" h="533400">
                <a:moveTo>
                  <a:pt x="66675" y="433387"/>
                </a:moveTo>
                <a:lnTo>
                  <a:pt x="50006" y="433387"/>
                </a:lnTo>
                <a:lnTo>
                  <a:pt x="30545" y="429456"/>
                </a:lnTo>
                <a:lnTo>
                  <a:pt x="14650" y="418737"/>
                </a:lnTo>
                <a:lnTo>
                  <a:pt x="3931" y="402841"/>
                </a:lnTo>
                <a:lnTo>
                  <a:pt x="0" y="383381"/>
                </a:lnTo>
                <a:lnTo>
                  <a:pt x="0" y="283368"/>
                </a:lnTo>
                <a:lnTo>
                  <a:pt x="3931" y="263908"/>
                </a:lnTo>
                <a:lnTo>
                  <a:pt x="14650" y="248012"/>
                </a:lnTo>
                <a:lnTo>
                  <a:pt x="30545" y="237293"/>
                </a:lnTo>
                <a:lnTo>
                  <a:pt x="50006" y="233362"/>
                </a:lnTo>
                <a:lnTo>
                  <a:pt x="66675" y="233362"/>
                </a:lnTo>
                <a:lnTo>
                  <a:pt x="66675" y="433387"/>
                </a:lnTo>
                <a:close/>
              </a:path>
              <a:path w="666750" h="533400">
                <a:moveTo>
                  <a:pt x="616743" y="433387"/>
                </a:moveTo>
                <a:lnTo>
                  <a:pt x="600075" y="433387"/>
                </a:lnTo>
                <a:lnTo>
                  <a:pt x="600075" y="233362"/>
                </a:lnTo>
                <a:lnTo>
                  <a:pt x="616743" y="233362"/>
                </a:lnTo>
                <a:lnTo>
                  <a:pt x="636204" y="237293"/>
                </a:lnTo>
                <a:lnTo>
                  <a:pt x="652099" y="248012"/>
                </a:lnTo>
                <a:lnTo>
                  <a:pt x="662818" y="263908"/>
                </a:lnTo>
                <a:lnTo>
                  <a:pt x="666750" y="283368"/>
                </a:lnTo>
                <a:lnTo>
                  <a:pt x="666750" y="383381"/>
                </a:lnTo>
                <a:lnTo>
                  <a:pt x="662818" y="402841"/>
                </a:lnTo>
                <a:lnTo>
                  <a:pt x="652099" y="418737"/>
                </a:lnTo>
                <a:lnTo>
                  <a:pt x="636204" y="429456"/>
                </a:lnTo>
                <a:lnTo>
                  <a:pt x="616743" y="433387"/>
                </a:lnTo>
                <a:close/>
              </a:path>
            </a:pathLst>
          </a:custGeom>
          <a:solidFill>
            <a:srgbClr val="58A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52143AA2-D304-9560-AF59-283EE58760D2}"/>
              </a:ext>
            </a:extLst>
          </p:cNvPr>
          <p:cNvSpPr/>
          <p:nvPr/>
        </p:nvSpPr>
        <p:spPr>
          <a:xfrm>
            <a:off x="7006153" y="4688046"/>
            <a:ext cx="331199" cy="331199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71803" y="533391"/>
                </a:moveTo>
                <a:lnTo>
                  <a:pt x="262694" y="533391"/>
                </a:lnTo>
                <a:lnTo>
                  <a:pt x="258312" y="532519"/>
                </a:lnTo>
                <a:lnTo>
                  <a:pt x="6840" y="287227"/>
                </a:lnTo>
                <a:lnTo>
                  <a:pt x="0" y="270710"/>
                </a:lnTo>
                <a:lnTo>
                  <a:pt x="0" y="261598"/>
                </a:lnTo>
                <a:lnTo>
                  <a:pt x="871" y="257215"/>
                </a:lnTo>
                <a:lnTo>
                  <a:pt x="4358" y="248797"/>
                </a:lnTo>
                <a:lnTo>
                  <a:pt x="6840" y="245081"/>
                </a:lnTo>
                <a:lnTo>
                  <a:pt x="169748" y="82149"/>
                </a:lnTo>
                <a:lnTo>
                  <a:pt x="230220" y="142692"/>
                </a:lnTo>
                <a:lnTo>
                  <a:pt x="227211" y="156801"/>
                </a:lnTo>
                <a:lnTo>
                  <a:pt x="229368" y="172048"/>
                </a:lnTo>
                <a:lnTo>
                  <a:pt x="237500" y="186012"/>
                </a:lnTo>
                <a:lnTo>
                  <a:pt x="252413" y="196270"/>
                </a:lnTo>
                <a:lnTo>
                  <a:pt x="252413" y="342717"/>
                </a:lnTo>
                <a:lnTo>
                  <a:pt x="236167" y="354754"/>
                </a:lnTo>
                <a:lnTo>
                  <a:pt x="227905" y="372255"/>
                </a:lnTo>
                <a:lnTo>
                  <a:pt x="228549" y="391656"/>
                </a:lnTo>
                <a:lnTo>
                  <a:pt x="257287" y="420322"/>
                </a:lnTo>
                <a:lnTo>
                  <a:pt x="262501" y="421359"/>
                </a:lnTo>
                <a:lnTo>
                  <a:pt x="273341" y="421359"/>
                </a:lnTo>
                <a:lnTo>
                  <a:pt x="305990" y="394654"/>
                </a:lnTo>
                <a:lnTo>
                  <a:pt x="308599" y="376377"/>
                </a:lnTo>
                <a:lnTo>
                  <a:pt x="302616" y="358237"/>
                </a:lnTo>
                <a:lnTo>
                  <a:pt x="286012" y="343908"/>
                </a:lnTo>
                <a:lnTo>
                  <a:pt x="286012" y="198830"/>
                </a:lnTo>
                <a:lnTo>
                  <a:pt x="341198" y="253944"/>
                </a:lnTo>
                <a:lnTo>
                  <a:pt x="340043" y="282640"/>
                </a:lnTo>
                <a:lnTo>
                  <a:pt x="356363" y="303391"/>
                </a:lnTo>
                <a:lnTo>
                  <a:pt x="381770" y="310532"/>
                </a:lnTo>
                <a:lnTo>
                  <a:pt x="407873" y="298402"/>
                </a:lnTo>
                <a:lnTo>
                  <a:pt x="419919" y="272976"/>
                </a:lnTo>
                <a:lnTo>
                  <a:pt x="413519" y="247915"/>
                </a:lnTo>
                <a:lnTo>
                  <a:pt x="393738" y="231223"/>
                </a:lnTo>
                <a:lnTo>
                  <a:pt x="365641" y="230905"/>
                </a:lnTo>
                <a:lnTo>
                  <a:pt x="306515" y="171779"/>
                </a:lnTo>
                <a:lnTo>
                  <a:pt x="307640" y="148606"/>
                </a:lnTo>
                <a:lnTo>
                  <a:pt x="296914" y="129680"/>
                </a:lnTo>
                <a:lnTo>
                  <a:pt x="278073" y="118802"/>
                </a:lnTo>
                <a:lnTo>
                  <a:pt x="254854" y="119772"/>
                </a:lnTo>
                <a:lnTo>
                  <a:pt x="193513" y="58431"/>
                </a:lnTo>
                <a:lnTo>
                  <a:pt x="245146" y="6837"/>
                </a:lnTo>
                <a:lnTo>
                  <a:pt x="248862" y="4355"/>
                </a:lnTo>
                <a:lnTo>
                  <a:pt x="257280" y="871"/>
                </a:lnTo>
                <a:lnTo>
                  <a:pt x="261663" y="0"/>
                </a:lnTo>
                <a:lnTo>
                  <a:pt x="270774" y="0"/>
                </a:lnTo>
                <a:lnTo>
                  <a:pt x="275156" y="871"/>
                </a:lnTo>
                <a:lnTo>
                  <a:pt x="283574" y="4355"/>
                </a:lnTo>
                <a:lnTo>
                  <a:pt x="287290" y="6837"/>
                </a:lnTo>
                <a:lnTo>
                  <a:pt x="523340" y="242943"/>
                </a:lnTo>
                <a:lnTo>
                  <a:pt x="526561" y="246164"/>
                </a:lnTo>
                <a:lnTo>
                  <a:pt x="529043" y="249880"/>
                </a:lnTo>
                <a:lnTo>
                  <a:pt x="532530" y="258299"/>
                </a:lnTo>
                <a:lnTo>
                  <a:pt x="533401" y="262681"/>
                </a:lnTo>
                <a:lnTo>
                  <a:pt x="533401" y="271793"/>
                </a:lnTo>
                <a:lnTo>
                  <a:pt x="288315" y="526554"/>
                </a:lnTo>
                <a:lnTo>
                  <a:pt x="276184" y="532519"/>
                </a:lnTo>
                <a:lnTo>
                  <a:pt x="271803" y="533391"/>
                </a:lnTo>
                <a:close/>
              </a:path>
            </a:pathLst>
          </a:custGeom>
          <a:solidFill>
            <a:srgbClr val="58A6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67525"/>
          </a:xfrm>
          <a:custGeom>
            <a:avLst/>
            <a:gdLst/>
            <a:ahLst/>
            <a:cxnLst/>
            <a:rect l="l" t="t" r="r" b="b"/>
            <a:pathLst>
              <a:path w="12192000" h="7629525">
                <a:moveTo>
                  <a:pt x="12191999" y="7629524"/>
                </a:moveTo>
                <a:lnTo>
                  <a:pt x="0" y="76295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29524"/>
                </a:lnTo>
                <a:close/>
              </a:path>
            </a:pathLst>
          </a:custGeom>
          <a:solidFill>
            <a:srgbClr val="0D1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1499" y="5714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5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7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6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58A6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9670" y="575944"/>
            <a:ext cx="5360035" cy="542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713740" algn="l"/>
              </a:tabLst>
            </a:pPr>
            <a:r>
              <a:rPr spc="-25" dirty="0">
                <a:latin typeface="Trebuchet MS"/>
                <a:cs typeface="Trebuchet MS"/>
              </a:rPr>
              <a:t>12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605" dirty="0"/>
              <a:t>협업에서</a:t>
            </a:r>
            <a:r>
              <a:rPr spc="-345" dirty="0"/>
              <a:t> </a:t>
            </a:r>
            <a:r>
              <a:rPr spc="-605" dirty="0"/>
              <a:t>얻은</a:t>
            </a:r>
            <a:r>
              <a:rPr spc="-335" dirty="0"/>
              <a:t> </a:t>
            </a:r>
            <a:r>
              <a:rPr spc="-605" dirty="0"/>
              <a:t>교훈</a:t>
            </a:r>
            <a:r>
              <a:rPr spc="-335" dirty="0"/>
              <a:t> </a:t>
            </a:r>
            <a:r>
              <a:rPr spc="-605" dirty="0"/>
              <a:t>및</a:t>
            </a:r>
            <a:r>
              <a:rPr spc="-335" dirty="0"/>
              <a:t> </a:t>
            </a:r>
            <a:r>
              <a:rPr spc="-630" dirty="0"/>
              <a:t>마무리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71499" y="1447006"/>
            <a:ext cx="11049000" cy="885825"/>
            <a:chOff x="571499" y="1714499"/>
            <a:chExt cx="11049000" cy="885825"/>
          </a:xfrm>
        </p:grpSpPr>
        <p:sp>
          <p:nvSpPr>
            <p:cNvPr id="6" name="object 6"/>
            <p:cNvSpPr/>
            <p:nvPr/>
          </p:nvSpPr>
          <p:spPr>
            <a:xfrm>
              <a:off x="590549" y="1714499"/>
              <a:ext cx="11029950" cy="885825"/>
            </a:xfrm>
            <a:custGeom>
              <a:avLst/>
              <a:gdLst/>
              <a:ahLst/>
              <a:cxnLst/>
              <a:rect l="l" t="t" r="r" b="b"/>
              <a:pathLst>
                <a:path w="11029950" h="885825">
                  <a:moveTo>
                    <a:pt x="10940953" y="885824"/>
                  </a:moveTo>
                  <a:lnTo>
                    <a:pt x="0" y="885824"/>
                  </a:lnTo>
                  <a:lnTo>
                    <a:pt x="0" y="0"/>
                  </a:lnTo>
                  <a:lnTo>
                    <a:pt x="10940953" y="0"/>
                  </a:lnTo>
                  <a:lnTo>
                    <a:pt x="10947148" y="609"/>
                  </a:lnTo>
                  <a:lnTo>
                    <a:pt x="10992815" y="19527"/>
                  </a:lnTo>
                  <a:lnTo>
                    <a:pt x="11020303" y="53021"/>
                  </a:lnTo>
                  <a:lnTo>
                    <a:pt x="11029949" y="88995"/>
                  </a:lnTo>
                  <a:lnTo>
                    <a:pt x="11029949" y="796828"/>
                  </a:lnTo>
                  <a:lnTo>
                    <a:pt x="11017369" y="838292"/>
                  </a:lnTo>
                  <a:lnTo>
                    <a:pt x="10982414" y="873246"/>
                  </a:lnTo>
                  <a:lnTo>
                    <a:pt x="10940953" y="885824"/>
                  </a:lnTo>
                  <a:close/>
                </a:path>
              </a:pathLst>
            </a:custGeom>
            <a:solidFill>
              <a:srgbClr val="20252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487" y="1714511"/>
              <a:ext cx="680085" cy="885825"/>
            </a:xfrm>
            <a:custGeom>
              <a:avLst/>
              <a:gdLst/>
              <a:ahLst/>
              <a:cxnLst/>
              <a:rect l="l" t="t" r="r" b="b"/>
              <a:pathLst>
                <a:path w="680085" h="885825">
                  <a:moveTo>
                    <a:pt x="38100" y="0"/>
                  </a:moveTo>
                  <a:lnTo>
                    <a:pt x="0" y="0"/>
                  </a:lnTo>
                  <a:lnTo>
                    <a:pt x="0" y="885825"/>
                  </a:lnTo>
                  <a:lnTo>
                    <a:pt x="38100" y="885825"/>
                  </a:lnTo>
                  <a:lnTo>
                    <a:pt x="38100" y="0"/>
                  </a:lnTo>
                  <a:close/>
                </a:path>
                <a:path w="680085" h="885825">
                  <a:moveTo>
                    <a:pt x="449516" y="366407"/>
                  </a:moveTo>
                  <a:lnTo>
                    <a:pt x="447548" y="363601"/>
                  </a:lnTo>
                  <a:lnTo>
                    <a:pt x="407631" y="348602"/>
                  </a:lnTo>
                  <a:lnTo>
                    <a:pt x="392645" y="308686"/>
                  </a:lnTo>
                  <a:lnTo>
                    <a:pt x="389826" y="306717"/>
                  </a:lnTo>
                  <a:lnTo>
                    <a:pt x="383540" y="306717"/>
                  </a:lnTo>
                  <a:lnTo>
                    <a:pt x="380733" y="308686"/>
                  </a:lnTo>
                  <a:lnTo>
                    <a:pt x="365747" y="348602"/>
                  </a:lnTo>
                  <a:lnTo>
                    <a:pt x="325818" y="363601"/>
                  </a:lnTo>
                  <a:lnTo>
                    <a:pt x="323850" y="366407"/>
                  </a:lnTo>
                  <a:lnTo>
                    <a:pt x="323850" y="372694"/>
                  </a:lnTo>
                  <a:lnTo>
                    <a:pt x="325818" y="375500"/>
                  </a:lnTo>
                  <a:lnTo>
                    <a:pt x="365747" y="390499"/>
                  </a:lnTo>
                  <a:lnTo>
                    <a:pt x="380733" y="430415"/>
                  </a:lnTo>
                  <a:lnTo>
                    <a:pt x="383540" y="432384"/>
                  </a:lnTo>
                  <a:lnTo>
                    <a:pt x="389826" y="432384"/>
                  </a:lnTo>
                  <a:lnTo>
                    <a:pt x="392645" y="430415"/>
                  </a:lnTo>
                  <a:lnTo>
                    <a:pt x="407631" y="390499"/>
                  </a:lnTo>
                  <a:lnTo>
                    <a:pt x="447548" y="375500"/>
                  </a:lnTo>
                  <a:lnTo>
                    <a:pt x="449516" y="372694"/>
                  </a:lnTo>
                  <a:lnTo>
                    <a:pt x="449516" y="366407"/>
                  </a:lnTo>
                  <a:close/>
                </a:path>
                <a:path w="680085" h="885825">
                  <a:moveTo>
                    <a:pt x="533285" y="325564"/>
                  </a:moveTo>
                  <a:lnTo>
                    <a:pt x="531977" y="323672"/>
                  </a:lnTo>
                  <a:lnTo>
                    <a:pt x="505345" y="313728"/>
                  </a:lnTo>
                  <a:lnTo>
                    <a:pt x="495401" y="287083"/>
                  </a:lnTo>
                  <a:lnTo>
                    <a:pt x="493496" y="285775"/>
                  </a:lnTo>
                  <a:lnTo>
                    <a:pt x="489305" y="285775"/>
                  </a:lnTo>
                  <a:lnTo>
                    <a:pt x="487413" y="287083"/>
                  </a:lnTo>
                  <a:lnTo>
                    <a:pt x="477469" y="313728"/>
                  </a:lnTo>
                  <a:lnTo>
                    <a:pt x="450824" y="323672"/>
                  </a:lnTo>
                  <a:lnTo>
                    <a:pt x="449516" y="325564"/>
                  </a:lnTo>
                  <a:lnTo>
                    <a:pt x="449516" y="329755"/>
                  </a:lnTo>
                  <a:lnTo>
                    <a:pt x="450824" y="331660"/>
                  </a:lnTo>
                  <a:lnTo>
                    <a:pt x="477469" y="341604"/>
                  </a:lnTo>
                  <a:lnTo>
                    <a:pt x="487413" y="368236"/>
                  </a:lnTo>
                  <a:lnTo>
                    <a:pt x="489305" y="369544"/>
                  </a:lnTo>
                  <a:lnTo>
                    <a:pt x="493496" y="369544"/>
                  </a:lnTo>
                  <a:lnTo>
                    <a:pt x="495401" y="368236"/>
                  </a:lnTo>
                  <a:lnTo>
                    <a:pt x="505345" y="341604"/>
                  </a:lnTo>
                  <a:lnTo>
                    <a:pt x="531977" y="331660"/>
                  </a:lnTo>
                  <a:lnTo>
                    <a:pt x="533285" y="329755"/>
                  </a:lnTo>
                  <a:lnTo>
                    <a:pt x="533285" y="325564"/>
                  </a:lnTo>
                  <a:close/>
                </a:path>
                <a:path w="680085" h="885825">
                  <a:moveTo>
                    <a:pt x="679843" y="339826"/>
                  </a:moveTo>
                  <a:lnTo>
                    <a:pt x="648017" y="295008"/>
                  </a:lnTo>
                  <a:lnTo>
                    <a:pt x="641007" y="290360"/>
                  </a:lnTo>
                  <a:lnTo>
                    <a:pt x="641007" y="339826"/>
                  </a:lnTo>
                  <a:lnTo>
                    <a:pt x="572300" y="408559"/>
                  </a:lnTo>
                  <a:lnTo>
                    <a:pt x="557047" y="393306"/>
                  </a:lnTo>
                  <a:lnTo>
                    <a:pt x="625767" y="324586"/>
                  </a:lnTo>
                  <a:lnTo>
                    <a:pt x="641007" y="339826"/>
                  </a:lnTo>
                  <a:lnTo>
                    <a:pt x="641007" y="290360"/>
                  </a:lnTo>
                  <a:lnTo>
                    <a:pt x="637641" y="288124"/>
                  </a:lnTo>
                  <a:lnTo>
                    <a:pt x="625817" y="285826"/>
                  </a:lnTo>
                  <a:lnTo>
                    <a:pt x="613994" y="288124"/>
                  </a:lnTo>
                  <a:lnTo>
                    <a:pt x="603580" y="295008"/>
                  </a:lnTo>
                  <a:lnTo>
                    <a:pt x="354025" y="544563"/>
                  </a:lnTo>
                  <a:lnTo>
                    <a:pt x="347141" y="554939"/>
                  </a:lnTo>
                  <a:lnTo>
                    <a:pt x="344843" y="566750"/>
                  </a:lnTo>
                  <a:lnTo>
                    <a:pt x="347141" y="578586"/>
                  </a:lnTo>
                  <a:lnTo>
                    <a:pt x="354025" y="589000"/>
                  </a:lnTo>
                  <a:lnTo>
                    <a:pt x="376669" y="611644"/>
                  </a:lnTo>
                  <a:lnTo>
                    <a:pt x="387045" y="618528"/>
                  </a:lnTo>
                  <a:lnTo>
                    <a:pt x="398868" y="620826"/>
                  </a:lnTo>
                  <a:lnTo>
                    <a:pt x="410692" y="618528"/>
                  </a:lnTo>
                  <a:lnTo>
                    <a:pt x="421106" y="611644"/>
                  </a:lnTo>
                  <a:lnTo>
                    <a:pt x="624141" y="408559"/>
                  </a:lnTo>
                  <a:lnTo>
                    <a:pt x="670661" y="362026"/>
                  </a:lnTo>
                  <a:lnTo>
                    <a:pt x="677545" y="351650"/>
                  </a:lnTo>
                  <a:lnTo>
                    <a:pt x="679843" y="339826"/>
                  </a:lnTo>
                  <a:close/>
                </a:path>
                <a:path w="680085" h="885825">
                  <a:moveTo>
                    <a:pt x="679894" y="533958"/>
                  </a:moveTo>
                  <a:lnTo>
                    <a:pt x="677926" y="531139"/>
                  </a:lnTo>
                  <a:lnTo>
                    <a:pt x="638009" y="516153"/>
                  </a:lnTo>
                  <a:lnTo>
                    <a:pt x="623023" y="476237"/>
                  </a:lnTo>
                  <a:lnTo>
                    <a:pt x="620204" y="474268"/>
                  </a:lnTo>
                  <a:lnTo>
                    <a:pt x="613918" y="474268"/>
                  </a:lnTo>
                  <a:lnTo>
                    <a:pt x="611111" y="476237"/>
                  </a:lnTo>
                  <a:lnTo>
                    <a:pt x="596125" y="516153"/>
                  </a:lnTo>
                  <a:lnTo>
                    <a:pt x="556196" y="531139"/>
                  </a:lnTo>
                  <a:lnTo>
                    <a:pt x="554228" y="533958"/>
                  </a:lnTo>
                  <a:lnTo>
                    <a:pt x="554228" y="540245"/>
                  </a:lnTo>
                  <a:lnTo>
                    <a:pt x="556196" y="543052"/>
                  </a:lnTo>
                  <a:lnTo>
                    <a:pt x="596125" y="558038"/>
                  </a:lnTo>
                  <a:lnTo>
                    <a:pt x="611111" y="597966"/>
                  </a:lnTo>
                  <a:lnTo>
                    <a:pt x="613918" y="599922"/>
                  </a:lnTo>
                  <a:lnTo>
                    <a:pt x="620204" y="599922"/>
                  </a:lnTo>
                  <a:lnTo>
                    <a:pt x="623023" y="597966"/>
                  </a:lnTo>
                  <a:lnTo>
                    <a:pt x="638009" y="558038"/>
                  </a:lnTo>
                  <a:lnTo>
                    <a:pt x="677926" y="543052"/>
                  </a:lnTo>
                  <a:lnTo>
                    <a:pt x="679894" y="540245"/>
                  </a:lnTo>
                  <a:lnTo>
                    <a:pt x="679894" y="533958"/>
                  </a:lnTo>
                  <a:close/>
                </a:path>
              </a:pathLst>
            </a:custGeom>
            <a:solidFill>
              <a:srgbClr val="58A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01774" y="1726610"/>
            <a:ext cx="951166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235" dirty="0">
                <a:solidFill>
                  <a:srgbClr val="58A6FF"/>
                </a:solidFill>
                <a:latin typeface="Dotum"/>
                <a:cs typeface="Dotum"/>
              </a:rPr>
              <a:t>챗</a:t>
            </a:r>
            <a:r>
              <a:rPr sz="1850" b="0" spc="-235" dirty="0">
                <a:solidFill>
                  <a:srgbClr val="58A6FF"/>
                </a:solidFill>
                <a:latin typeface="Noto Sans JP Medium"/>
                <a:cs typeface="Noto Sans JP Medium"/>
              </a:rPr>
              <a:t>GPT</a:t>
            </a:r>
            <a:r>
              <a:rPr sz="1900" spc="-235" dirty="0">
                <a:solidFill>
                  <a:srgbClr val="58A6FF"/>
                </a:solidFill>
                <a:latin typeface="Dotum"/>
                <a:cs typeface="Dotum"/>
              </a:rPr>
              <a:t>는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요술</a:t>
            </a:r>
            <a:r>
              <a:rPr sz="1900" spc="-160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지팡이가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아니다</a:t>
            </a:r>
            <a:r>
              <a:rPr sz="1900" spc="-160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800" dirty="0">
                <a:solidFill>
                  <a:srgbClr val="C8D0D9"/>
                </a:solidFill>
                <a:latin typeface="Noto Sans JP"/>
                <a:cs typeface="Noto Sans JP"/>
              </a:rPr>
              <a:t>-</a:t>
            </a:r>
            <a:r>
              <a:rPr sz="1800" spc="70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800" spc="-305" dirty="0">
                <a:solidFill>
                  <a:srgbClr val="C8D0D9"/>
                </a:solidFill>
                <a:latin typeface="Noto Sans JP"/>
                <a:cs typeface="Noto Sans JP"/>
              </a:rPr>
              <a:t>'</a:t>
            </a:r>
            <a:r>
              <a:rPr sz="1900" spc="-305" dirty="0">
                <a:solidFill>
                  <a:srgbClr val="C8D0D9"/>
                </a:solidFill>
                <a:latin typeface="Dotum"/>
                <a:cs typeface="Dotum"/>
              </a:rPr>
              <a:t>도서관의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모든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책을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읽은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05" dirty="0">
                <a:solidFill>
                  <a:srgbClr val="C8D0D9"/>
                </a:solidFill>
                <a:latin typeface="Dotum"/>
                <a:cs typeface="Dotum"/>
              </a:rPr>
              <a:t>선생님</a:t>
            </a:r>
            <a:r>
              <a:rPr sz="1800" spc="-305" dirty="0">
                <a:solidFill>
                  <a:srgbClr val="C8D0D9"/>
                </a:solidFill>
                <a:latin typeface="Noto Sans JP"/>
                <a:cs typeface="Noto Sans JP"/>
              </a:rPr>
              <a:t>'</a:t>
            </a:r>
            <a:r>
              <a:rPr sz="1900" spc="-305" dirty="0">
                <a:solidFill>
                  <a:srgbClr val="C8D0D9"/>
                </a:solidFill>
                <a:latin typeface="Dotum"/>
                <a:cs typeface="Dotum"/>
              </a:rPr>
              <a:t>과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같은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조언자로서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활용하는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것이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90" dirty="0">
                <a:solidFill>
                  <a:srgbClr val="C8D0D9"/>
                </a:solidFill>
                <a:latin typeface="Dotum"/>
                <a:cs typeface="Dotum"/>
              </a:rPr>
              <a:t>효과적</a:t>
            </a:r>
            <a:endParaRPr sz="1900">
              <a:latin typeface="Dotum"/>
              <a:cs typeface="Dotum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1499" y="2570956"/>
            <a:ext cx="11049000" cy="885825"/>
            <a:chOff x="571499" y="2838449"/>
            <a:chExt cx="11049000" cy="885825"/>
          </a:xfrm>
        </p:grpSpPr>
        <p:sp>
          <p:nvSpPr>
            <p:cNvPr id="10" name="object 10"/>
            <p:cNvSpPr/>
            <p:nvPr/>
          </p:nvSpPr>
          <p:spPr>
            <a:xfrm>
              <a:off x="590549" y="2838449"/>
              <a:ext cx="11029950" cy="885825"/>
            </a:xfrm>
            <a:custGeom>
              <a:avLst/>
              <a:gdLst/>
              <a:ahLst/>
              <a:cxnLst/>
              <a:rect l="l" t="t" r="r" b="b"/>
              <a:pathLst>
                <a:path w="11029950" h="885825">
                  <a:moveTo>
                    <a:pt x="10940953" y="885824"/>
                  </a:moveTo>
                  <a:lnTo>
                    <a:pt x="0" y="885824"/>
                  </a:lnTo>
                  <a:lnTo>
                    <a:pt x="0" y="0"/>
                  </a:lnTo>
                  <a:lnTo>
                    <a:pt x="10940953" y="0"/>
                  </a:lnTo>
                  <a:lnTo>
                    <a:pt x="10947148" y="610"/>
                  </a:lnTo>
                  <a:lnTo>
                    <a:pt x="10992815" y="19527"/>
                  </a:lnTo>
                  <a:lnTo>
                    <a:pt x="11020303" y="53020"/>
                  </a:lnTo>
                  <a:lnTo>
                    <a:pt x="11029949" y="88995"/>
                  </a:lnTo>
                  <a:lnTo>
                    <a:pt x="11029949" y="796829"/>
                  </a:lnTo>
                  <a:lnTo>
                    <a:pt x="11017369" y="838292"/>
                  </a:lnTo>
                  <a:lnTo>
                    <a:pt x="10982414" y="873246"/>
                  </a:lnTo>
                  <a:lnTo>
                    <a:pt x="10940953" y="885824"/>
                  </a:lnTo>
                  <a:close/>
                </a:path>
              </a:pathLst>
            </a:custGeom>
            <a:solidFill>
              <a:srgbClr val="20252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1487" y="2838461"/>
              <a:ext cx="725170" cy="885825"/>
            </a:xfrm>
            <a:custGeom>
              <a:avLst/>
              <a:gdLst/>
              <a:ahLst/>
              <a:cxnLst/>
              <a:rect l="l" t="t" r="r" b="b"/>
              <a:pathLst>
                <a:path w="725169" h="885825">
                  <a:moveTo>
                    <a:pt x="38100" y="0"/>
                  </a:moveTo>
                  <a:lnTo>
                    <a:pt x="0" y="0"/>
                  </a:lnTo>
                  <a:lnTo>
                    <a:pt x="0" y="885825"/>
                  </a:lnTo>
                  <a:lnTo>
                    <a:pt x="38100" y="885825"/>
                  </a:lnTo>
                  <a:lnTo>
                    <a:pt x="38100" y="0"/>
                  </a:lnTo>
                  <a:close/>
                </a:path>
                <a:path w="725169" h="885825">
                  <a:moveTo>
                    <a:pt x="577113" y="400900"/>
                  </a:moveTo>
                  <a:lnTo>
                    <a:pt x="566432" y="356108"/>
                  </a:lnTo>
                  <a:lnTo>
                    <a:pt x="537248" y="319493"/>
                  </a:lnTo>
                  <a:lnTo>
                    <a:pt x="493966" y="294792"/>
                  </a:lnTo>
                  <a:lnTo>
                    <a:pt x="440969" y="285750"/>
                  </a:lnTo>
                  <a:lnTo>
                    <a:pt x="387959" y="294792"/>
                  </a:lnTo>
                  <a:lnTo>
                    <a:pt x="344678" y="319493"/>
                  </a:lnTo>
                  <a:lnTo>
                    <a:pt x="315506" y="356108"/>
                  </a:lnTo>
                  <a:lnTo>
                    <a:pt x="304812" y="400900"/>
                  </a:lnTo>
                  <a:lnTo>
                    <a:pt x="304901" y="401980"/>
                  </a:lnTo>
                  <a:lnTo>
                    <a:pt x="306565" y="419519"/>
                  </a:lnTo>
                  <a:lnTo>
                    <a:pt x="311658" y="437134"/>
                  </a:lnTo>
                  <a:lnTo>
                    <a:pt x="319798" y="453580"/>
                  </a:lnTo>
                  <a:lnTo>
                    <a:pt x="330733" y="468642"/>
                  </a:lnTo>
                  <a:lnTo>
                    <a:pt x="328434" y="474789"/>
                  </a:lnTo>
                  <a:lnTo>
                    <a:pt x="325031" y="480225"/>
                  </a:lnTo>
                  <a:lnTo>
                    <a:pt x="321437" y="484809"/>
                  </a:lnTo>
                  <a:lnTo>
                    <a:pt x="318287" y="488873"/>
                  </a:lnTo>
                  <a:lnTo>
                    <a:pt x="305460" y="499935"/>
                  </a:lnTo>
                  <a:lnTo>
                    <a:pt x="303885" y="504647"/>
                  </a:lnTo>
                  <a:lnTo>
                    <a:pt x="306768" y="513156"/>
                  </a:lnTo>
                  <a:lnTo>
                    <a:pt x="310769" y="516166"/>
                  </a:lnTo>
                  <a:lnTo>
                    <a:pt x="315277" y="516166"/>
                  </a:lnTo>
                  <a:lnTo>
                    <a:pt x="355930" y="507987"/>
                  </a:lnTo>
                  <a:lnTo>
                    <a:pt x="372491" y="500519"/>
                  </a:lnTo>
                  <a:lnTo>
                    <a:pt x="387946" y="507072"/>
                  </a:lnTo>
                  <a:lnTo>
                    <a:pt x="404888" y="512076"/>
                  </a:lnTo>
                  <a:lnTo>
                    <a:pt x="422541" y="515124"/>
                  </a:lnTo>
                  <a:lnTo>
                    <a:pt x="440969" y="516166"/>
                  </a:lnTo>
                  <a:lnTo>
                    <a:pt x="494182" y="507072"/>
                  </a:lnTo>
                  <a:lnTo>
                    <a:pt x="494030" y="507072"/>
                  </a:lnTo>
                  <a:lnTo>
                    <a:pt x="505523" y="500519"/>
                  </a:lnTo>
                  <a:lnTo>
                    <a:pt x="537248" y="482422"/>
                  </a:lnTo>
                  <a:lnTo>
                    <a:pt x="566432" y="445795"/>
                  </a:lnTo>
                  <a:lnTo>
                    <a:pt x="577037" y="401320"/>
                  </a:lnTo>
                  <a:lnTo>
                    <a:pt x="577113" y="400900"/>
                  </a:lnTo>
                  <a:close/>
                </a:path>
                <a:path w="725169" h="885825">
                  <a:moveTo>
                    <a:pt x="724611" y="609320"/>
                  </a:moveTo>
                  <a:lnTo>
                    <a:pt x="723315" y="605256"/>
                  </a:lnTo>
                  <a:lnTo>
                    <a:pt x="723099" y="604608"/>
                  </a:lnTo>
                  <a:lnTo>
                    <a:pt x="719442" y="601916"/>
                  </a:lnTo>
                  <a:lnTo>
                    <a:pt x="719175" y="601662"/>
                  </a:lnTo>
                  <a:lnTo>
                    <a:pt x="718908" y="601522"/>
                  </a:lnTo>
                  <a:lnTo>
                    <a:pt x="716953" y="599960"/>
                  </a:lnTo>
                  <a:lnTo>
                    <a:pt x="715772" y="598843"/>
                  </a:lnTo>
                  <a:lnTo>
                    <a:pt x="713409" y="596684"/>
                  </a:lnTo>
                  <a:lnTo>
                    <a:pt x="710209" y="593547"/>
                  </a:lnTo>
                  <a:lnTo>
                    <a:pt x="707059" y="589483"/>
                  </a:lnTo>
                  <a:lnTo>
                    <a:pt x="703465" y="584898"/>
                  </a:lnTo>
                  <a:lnTo>
                    <a:pt x="700062" y="579399"/>
                  </a:lnTo>
                  <a:lnTo>
                    <a:pt x="697763" y="573316"/>
                  </a:lnTo>
                  <a:lnTo>
                    <a:pt x="708698" y="558292"/>
                  </a:lnTo>
                  <a:lnTo>
                    <a:pt x="716838" y="541858"/>
                  </a:lnTo>
                  <a:lnTo>
                    <a:pt x="721931" y="524217"/>
                  </a:lnTo>
                  <a:lnTo>
                    <a:pt x="723696" y="505625"/>
                  </a:lnTo>
                  <a:lnTo>
                    <a:pt x="713905" y="462661"/>
                  </a:lnTo>
                  <a:lnTo>
                    <a:pt x="687095" y="427024"/>
                  </a:lnTo>
                  <a:lnTo>
                    <a:pt x="647052" y="401980"/>
                  </a:lnTo>
                  <a:lnTo>
                    <a:pt x="597611" y="390740"/>
                  </a:lnTo>
                  <a:lnTo>
                    <a:pt x="597877" y="394081"/>
                  </a:lnTo>
                  <a:lnTo>
                    <a:pt x="598004" y="397484"/>
                  </a:lnTo>
                  <a:lnTo>
                    <a:pt x="590715" y="442645"/>
                  </a:lnTo>
                  <a:lnTo>
                    <a:pt x="570318" y="478510"/>
                  </a:lnTo>
                  <a:lnTo>
                    <a:pt x="539432" y="507072"/>
                  </a:lnTo>
                  <a:lnTo>
                    <a:pt x="500595" y="526884"/>
                  </a:lnTo>
                  <a:lnTo>
                    <a:pt x="456349" y="536460"/>
                  </a:lnTo>
                  <a:lnTo>
                    <a:pt x="474764" y="570204"/>
                  </a:lnTo>
                  <a:lnTo>
                    <a:pt x="504469" y="596950"/>
                  </a:lnTo>
                  <a:lnTo>
                    <a:pt x="542925" y="614553"/>
                  </a:lnTo>
                  <a:lnTo>
                    <a:pt x="587603" y="620903"/>
                  </a:lnTo>
                  <a:lnTo>
                    <a:pt x="606018" y="619861"/>
                  </a:lnTo>
                  <a:lnTo>
                    <a:pt x="623684" y="616813"/>
                  </a:lnTo>
                  <a:lnTo>
                    <a:pt x="640435" y="611898"/>
                  </a:lnTo>
                  <a:lnTo>
                    <a:pt x="656132" y="605256"/>
                  </a:lnTo>
                  <a:lnTo>
                    <a:pt x="661047" y="607872"/>
                  </a:lnTo>
                  <a:lnTo>
                    <a:pt x="702602" y="620255"/>
                  </a:lnTo>
                  <a:lnTo>
                    <a:pt x="713282" y="620903"/>
                  </a:lnTo>
                  <a:lnTo>
                    <a:pt x="717804" y="620903"/>
                  </a:lnTo>
                  <a:lnTo>
                    <a:pt x="721855" y="617956"/>
                  </a:lnTo>
                  <a:lnTo>
                    <a:pt x="724611" y="609320"/>
                  </a:lnTo>
                  <a:close/>
                </a:path>
              </a:pathLst>
            </a:custGeom>
            <a:solidFill>
              <a:srgbClr val="58A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01774" y="2841035"/>
            <a:ext cx="911733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대화형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협업의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중요성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800" dirty="0">
                <a:solidFill>
                  <a:srgbClr val="C8D0D9"/>
                </a:solidFill>
                <a:latin typeface="Noto Sans JP"/>
                <a:cs typeface="Noto Sans JP"/>
              </a:rPr>
              <a:t>-</a:t>
            </a:r>
            <a:r>
              <a:rPr sz="1800" spc="6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단번에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완벽한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70" dirty="0">
                <a:solidFill>
                  <a:srgbClr val="C8D0D9"/>
                </a:solidFill>
                <a:latin typeface="Dotum"/>
                <a:cs typeface="Dotum"/>
              </a:rPr>
              <a:t>프롬프트보다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맥락을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점진적으로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공유하는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대화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방식이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더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90" dirty="0">
                <a:solidFill>
                  <a:srgbClr val="C8D0D9"/>
                </a:solidFill>
                <a:latin typeface="Dotum"/>
                <a:cs typeface="Dotum"/>
              </a:rPr>
              <a:t>효과적</a:t>
            </a:r>
            <a:endParaRPr sz="1900">
              <a:latin typeface="Dotum"/>
              <a:cs typeface="Dotum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1499" y="3694906"/>
            <a:ext cx="11049000" cy="1019175"/>
            <a:chOff x="571499" y="3962399"/>
            <a:chExt cx="11049000" cy="1019175"/>
          </a:xfrm>
        </p:grpSpPr>
        <p:sp>
          <p:nvSpPr>
            <p:cNvPr id="14" name="object 14"/>
            <p:cNvSpPr/>
            <p:nvPr/>
          </p:nvSpPr>
          <p:spPr>
            <a:xfrm>
              <a:off x="590549" y="3962399"/>
              <a:ext cx="11029950" cy="1019175"/>
            </a:xfrm>
            <a:custGeom>
              <a:avLst/>
              <a:gdLst/>
              <a:ahLst/>
              <a:cxnLst/>
              <a:rect l="l" t="t" r="r" b="b"/>
              <a:pathLst>
                <a:path w="11029950" h="1019175">
                  <a:moveTo>
                    <a:pt x="10940953" y="1019174"/>
                  </a:moveTo>
                  <a:lnTo>
                    <a:pt x="0" y="1019174"/>
                  </a:lnTo>
                  <a:lnTo>
                    <a:pt x="0" y="0"/>
                  </a:lnTo>
                  <a:lnTo>
                    <a:pt x="10940953" y="0"/>
                  </a:lnTo>
                  <a:lnTo>
                    <a:pt x="10947148" y="610"/>
                  </a:lnTo>
                  <a:lnTo>
                    <a:pt x="10992815" y="19526"/>
                  </a:lnTo>
                  <a:lnTo>
                    <a:pt x="11020303" y="53020"/>
                  </a:lnTo>
                  <a:lnTo>
                    <a:pt x="11029949" y="88995"/>
                  </a:lnTo>
                  <a:lnTo>
                    <a:pt x="11029949" y="930179"/>
                  </a:lnTo>
                  <a:lnTo>
                    <a:pt x="11017369" y="971641"/>
                  </a:lnTo>
                  <a:lnTo>
                    <a:pt x="10982414" y="1006596"/>
                  </a:lnTo>
                  <a:lnTo>
                    <a:pt x="10940953" y="1019174"/>
                  </a:lnTo>
                  <a:close/>
                </a:path>
              </a:pathLst>
            </a:custGeom>
            <a:solidFill>
              <a:srgbClr val="20252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1487" y="3962411"/>
              <a:ext cx="664845" cy="1019175"/>
            </a:xfrm>
            <a:custGeom>
              <a:avLst/>
              <a:gdLst/>
              <a:ahLst/>
              <a:cxnLst/>
              <a:rect l="l" t="t" r="r" b="b"/>
              <a:pathLst>
                <a:path w="664844" h="1019175">
                  <a:moveTo>
                    <a:pt x="38100" y="0"/>
                  </a:moveTo>
                  <a:lnTo>
                    <a:pt x="0" y="0"/>
                  </a:lnTo>
                  <a:lnTo>
                    <a:pt x="0" y="1019175"/>
                  </a:lnTo>
                  <a:lnTo>
                    <a:pt x="38100" y="1019175"/>
                  </a:lnTo>
                  <a:lnTo>
                    <a:pt x="38100" y="0"/>
                  </a:lnTo>
                  <a:close/>
                </a:path>
                <a:path w="664844" h="1019175">
                  <a:moveTo>
                    <a:pt x="601827" y="394309"/>
                  </a:moveTo>
                  <a:lnTo>
                    <a:pt x="600290" y="386422"/>
                  </a:lnTo>
                  <a:lnTo>
                    <a:pt x="595693" y="379488"/>
                  </a:lnTo>
                  <a:lnTo>
                    <a:pt x="588759" y="374891"/>
                  </a:lnTo>
                  <a:lnTo>
                    <a:pt x="580872" y="373354"/>
                  </a:lnTo>
                  <a:lnTo>
                    <a:pt x="572985" y="374891"/>
                  </a:lnTo>
                  <a:lnTo>
                    <a:pt x="566051" y="379488"/>
                  </a:lnTo>
                  <a:lnTo>
                    <a:pt x="476186" y="469404"/>
                  </a:lnTo>
                  <a:lnTo>
                    <a:pt x="438632" y="431850"/>
                  </a:lnTo>
                  <a:lnTo>
                    <a:pt x="431698" y="427240"/>
                  </a:lnTo>
                  <a:lnTo>
                    <a:pt x="423799" y="425704"/>
                  </a:lnTo>
                  <a:lnTo>
                    <a:pt x="415912" y="427240"/>
                  </a:lnTo>
                  <a:lnTo>
                    <a:pt x="408978" y="431850"/>
                  </a:lnTo>
                  <a:lnTo>
                    <a:pt x="404380" y="438772"/>
                  </a:lnTo>
                  <a:lnTo>
                    <a:pt x="402844" y="446671"/>
                  </a:lnTo>
                  <a:lnTo>
                    <a:pt x="404380" y="454558"/>
                  </a:lnTo>
                  <a:lnTo>
                    <a:pt x="408978" y="461492"/>
                  </a:lnTo>
                  <a:lnTo>
                    <a:pt x="461340" y="513842"/>
                  </a:lnTo>
                  <a:lnTo>
                    <a:pt x="468274" y="518452"/>
                  </a:lnTo>
                  <a:lnTo>
                    <a:pt x="476161" y="519988"/>
                  </a:lnTo>
                  <a:lnTo>
                    <a:pt x="484047" y="518452"/>
                  </a:lnTo>
                  <a:lnTo>
                    <a:pt x="490982" y="513842"/>
                  </a:lnTo>
                  <a:lnTo>
                    <a:pt x="535419" y="469404"/>
                  </a:lnTo>
                  <a:lnTo>
                    <a:pt x="595693" y="409130"/>
                  </a:lnTo>
                  <a:lnTo>
                    <a:pt x="600290" y="402209"/>
                  </a:lnTo>
                  <a:lnTo>
                    <a:pt x="601827" y="394309"/>
                  </a:lnTo>
                  <a:close/>
                </a:path>
                <a:path w="664844" h="1019175">
                  <a:moveTo>
                    <a:pt x="664654" y="478078"/>
                  </a:moveTo>
                  <a:lnTo>
                    <a:pt x="663117" y="470192"/>
                  </a:lnTo>
                  <a:lnTo>
                    <a:pt x="658520" y="463257"/>
                  </a:lnTo>
                  <a:lnTo>
                    <a:pt x="651586" y="458660"/>
                  </a:lnTo>
                  <a:lnTo>
                    <a:pt x="643699" y="457123"/>
                  </a:lnTo>
                  <a:lnTo>
                    <a:pt x="635812" y="458660"/>
                  </a:lnTo>
                  <a:lnTo>
                    <a:pt x="628878" y="463257"/>
                  </a:lnTo>
                  <a:lnTo>
                    <a:pt x="476186" y="616000"/>
                  </a:lnTo>
                  <a:lnTo>
                    <a:pt x="407212" y="547090"/>
                  </a:lnTo>
                  <a:lnTo>
                    <a:pt x="400278" y="542493"/>
                  </a:lnTo>
                  <a:lnTo>
                    <a:pt x="392391" y="540956"/>
                  </a:lnTo>
                  <a:lnTo>
                    <a:pt x="384505" y="542493"/>
                  </a:lnTo>
                  <a:lnTo>
                    <a:pt x="377571" y="547090"/>
                  </a:lnTo>
                  <a:lnTo>
                    <a:pt x="372960" y="554024"/>
                  </a:lnTo>
                  <a:lnTo>
                    <a:pt x="371436" y="561911"/>
                  </a:lnTo>
                  <a:lnTo>
                    <a:pt x="372960" y="569810"/>
                  </a:lnTo>
                  <a:lnTo>
                    <a:pt x="377571" y="576745"/>
                  </a:lnTo>
                  <a:lnTo>
                    <a:pt x="461340" y="660514"/>
                  </a:lnTo>
                  <a:lnTo>
                    <a:pt x="468274" y="665111"/>
                  </a:lnTo>
                  <a:lnTo>
                    <a:pt x="476161" y="666648"/>
                  </a:lnTo>
                  <a:lnTo>
                    <a:pt x="484047" y="665111"/>
                  </a:lnTo>
                  <a:lnTo>
                    <a:pt x="490982" y="660514"/>
                  </a:lnTo>
                  <a:lnTo>
                    <a:pt x="535482" y="616000"/>
                  </a:lnTo>
                  <a:lnTo>
                    <a:pt x="658393" y="493102"/>
                  </a:lnTo>
                  <a:lnTo>
                    <a:pt x="658495" y="492937"/>
                  </a:lnTo>
                  <a:lnTo>
                    <a:pt x="663117" y="485978"/>
                  </a:lnTo>
                  <a:lnTo>
                    <a:pt x="664654" y="478078"/>
                  </a:lnTo>
                  <a:close/>
                </a:path>
              </a:pathLst>
            </a:custGeom>
            <a:solidFill>
              <a:srgbClr val="58A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56259" y="5022381"/>
            <a:ext cx="11049000" cy="1149026"/>
            <a:chOff x="571499" y="5267324"/>
            <a:chExt cx="11049000" cy="1590675"/>
          </a:xfrm>
        </p:grpSpPr>
        <p:sp>
          <p:nvSpPr>
            <p:cNvPr id="17" name="object 17"/>
            <p:cNvSpPr/>
            <p:nvPr/>
          </p:nvSpPr>
          <p:spPr>
            <a:xfrm>
              <a:off x="571499" y="5267324"/>
              <a:ext cx="11049000" cy="1590675"/>
            </a:xfrm>
            <a:custGeom>
              <a:avLst/>
              <a:gdLst/>
              <a:ahLst/>
              <a:cxnLst/>
              <a:rect l="l" t="t" r="r" b="b"/>
              <a:pathLst>
                <a:path w="11049000" h="1590675">
                  <a:moveTo>
                    <a:pt x="10953749" y="1590674"/>
                  </a:moveTo>
                  <a:lnTo>
                    <a:pt x="95249" y="1590674"/>
                  </a:lnTo>
                  <a:lnTo>
                    <a:pt x="85866" y="1590221"/>
                  </a:lnTo>
                  <a:lnTo>
                    <a:pt x="42321" y="1574636"/>
                  </a:lnTo>
                  <a:lnTo>
                    <a:pt x="11259" y="1540370"/>
                  </a:lnTo>
                  <a:lnTo>
                    <a:pt x="0" y="149542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6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10953749" y="0"/>
                  </a:lnTo>
                  <a:lnTo>
                    <a:pt x="10998694" y="11259"/>
                  </a:lnTo>
                  <a:lnTo>
                    <a:pt x="11032960" y="42321"/>
                  </a:lnTo>
                  <a:lnTo>
                    <a:pt x="11048545" y="85866"/>
                  </a:lnTo>
                  <a:lnTo>
                    <a:pt x="11048999" y="95249"/>
                  </a:lnTo>
                  <a:lnTo>
                    <a:pt x="11048999" y="1495424"/>
                  </a:lnTo>
                  <a:lnTo>
                    <a:pt x="11037737" y="1540370"/>
                  </a:lnTo>
                  <a:lnTo>
                    <a:pt x="11006676" y="1574636"/>
                  </a:lnTo>
                  <a:lnTo>
                    <a:pt x="10963131" y="1590221"/>
                  </a:lnTo>
                  <a:lnTo>
                    <a:pt x="10953749" y="1590674"/>
                  </a:lnTo>
                  <a:close/>
                </a:path>
              </a:pathLst>
            </a:custGeom>
            <a:solidFill>
              <a:srgbClr val="58A6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1499" y="5267324"/>
              <a:ext cx="11049000" cy="1590675"/>
            </a:xfrm>
            <a:custGeom>
              <a:avLst/>
              <a:gdLst/>
              <a:ahLst/>
              <a:cxnLst/>
              <a:rect l="l" t="t" r="r" b="b"/>
              <a:pathLst>
                <a:path w="11049000" h="1590675">
                  <a:moveTo>
                    <a:pt x="10953749" y="1590674"/>
                  </a:moveTo>
                  <a:lnTo>
                    <a:pt x="95249" y="1590674"/>
                  </a:lnTo>
                  <a:lnTo>
                    <a:pt x="85866" y="1590221"/>
                  </a:lnTo>
                  <a:lnTo>
                    <a:pt x="42321" y="1574636"/>
                  </a:lnTo>
                  <a:lnTo>
                    <a:pt x="11259" y="1540370"/>
                  </a:lnTo>
                  <a:lnTo>
                    <a:pt x="0" y="149542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6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10953749" y="0"/>
                  </a:lnTo>
                  <a:lnTo>
                    <a:pt x="10995018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3" y="27099"/>
                  </a:lnTo>
                  <a:lnTo>
                    <a:pt x="18204" y="57243"/>
                  </a:lnTo>
                  <a:lnTo>
                    <a:pt x="9524" y="89620"/>
                  </a:lnTo>
                  <a:lnTo>
                    <a:pt x="9524" y="1501052"/>
                  </a:lnTo>
                  <a:lnTo>
                    <a:pt x="20845" y="1538370"/>
                  </a:lnTo>
                  <a:lnTo>
                    <a:pt x="52303" y="1569828"/>
                  </a:lnTo>
                  <a:lnTo>
                    <a:pt x="89621" y="1581148"/>
                  </a:lnTo>
                  <a:lnTo>
                    <a:pt x="10995018" y="1581148"/>
                  </a:lnTo>
                  <a:lnTo>
                    <a:pt x="10990199" y="1583423"/>
                  </a:lnTo>
                  <a:lnTo>
                    <a:pt x="10981357" y="1586595"/>
                  </a:lnTo>
                  <a:lnTo>
                    <a:pt x="10972334" y="1588861"/>
                  </a:lnTo>
                  <a:lnTo>
                    <a:pt x="10963132" y="1590221"/>
                  </a:lnTo>
                  <a:lnTo>
                    <a:pt x="10953749" y="1590674"/>
                  </a:lnTo>
                  <a:close/>
                </a:path>
                <a:path w="11049000" h="1590675">
                  <a:moveTo>
                    <a:pt x="10995018" y="1581148"/>
                  </a:moveTo>
                  <a:lnTo>
                    <a:pt x="10959377" y="1581148"/>
                  </a:lnTo>
                  <a:lnTo>
                    <a:pt x="10964954" y="1580599"/>
                  </a:lnTo>
                  <a:lnTo>
                    <a:pt x="10975993" y="1578403"/>
                  </a:lnTo>
                  <a:lnTo>
                    <a:pt x="11010385" y="1560020"/>
                  </a:lnTo>
                  <a:lnTo>
                    <a:pt x="11035100" y="1523029"/>
                  </a:lnTo>
                  <a:lnTo>
                    <a:pt x="11039472" y="1501052"/>
                  </a:lnTo>
                  <a:lnTo>
                    <a:pt x="11039472" y="89620"/>
                  </a:lnTo>
                  <a:lnTo>
                    <a:pt x="11028152" y="52303"/>
                  </a:lnTo>
                  <a:lnTo>
                    <a:pt x="10996694" y="20844"/>
                  </a:lnTo>
                  <a:lnTo>
                    <a:pt x="10959377" y="9524"/>
                  </a:lnTo>
                  <a:lnTo>
                    <a:pt x="10995018" y="9524"/>
                  </a:lnTo>
                  <a:lnTo>
                    <a:pt x="11027415" y="34852"/>
                  </a:lnTo>
                  <a:lnTo>
                    <a:pt x="11047185" y="76663"/>
                  </a:lnTo>
                  <a:lnTo>
                    <a:pt x="11048999" y="1495424"/>
                  </a:lnTo>
                  <a:lnTo>
                    <a:pt x="11048545" y="1504807"/>
                  </a:lnTo>
                  <a:lnTo>
                    <a:pt x="11032960" y="1548352"/>
                  </a:lnTo>
                  <a:lnTo>
                    <a:pt x="10998694" y="1579414"/>
                  </a:lnTo>
                  <a:lnTo>
                    <a:pt x="10995018" y="1581148"/>
                  </a:lnTo>
                  <a:close/>
                </a:path>
              </a:pathLst>
            </a:custGeom>
            <a:solidFill>
              <a:srgbClr val="58A6F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59553" y="4046549"/>
            <a:ext cx="10309226" cy="5854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600"/>
              </a:lnSpc>
              <a:spcBef>
                <a:spcPts val="100"/>
              </a:spcBef>
            </a:pP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검증과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이해가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필수</a:t>
            </a:r>
            <a:r>
              <a:rPr sz="1900" spc="-160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800" dirty="0">
                <a:solidFill>
                  <a:srgbClr val="C8D0D9"/>
                </a:solidFill>
                <a:latin typeface="Noto Sans JP"/>
                <a:cs typeface="Noto Sans JP"/>
              </a:rPr>
              <a:t>-</a:t>
            </a:r>
            <a:r>
              <a:rPr sz="1800" spc="6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800" spc="-170" dirty="0">
                <a:solidFill>
                  <a:srgbClr val="C8D0D9"/>
                </a:solidFill>
                <a:latin typeface="Noto Sans JP"/>
                <a:cs typeface="Noto Sans JP"/>
              </a:rPr>
              <a:t>AI</a:t>
            </a:r>
            <a:r>
              <a:rPr sz="1900" spc="-170" dirty="0">
                <a:solidFill>
                  <a:srgbClr val="C8D0D9"/>
                </a:solidFill>
                <a:latin typeface="Dotum"/>
                <a:cs typeface="Dotum"/>
              </a:rPr>
              <a:t>가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제시한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코드도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70" dirty="0">
                <a:solidFill>
                  <a:srgbClr val="C8D0D9"/>
                </a:solidFill>
                <a:latin typeface="Dotum"/>
                <a:cs typeface="Dotum"/>
              </a:rPr>
              <a:t>할루시네이션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가능성이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있으므로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원리를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이해하고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검증하는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과정이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415" dirty="0">
                <a:solidFill>
                  <a:srgbClr val="C8D0D9"/>
                </a:solidFill>
                <a:latin typeface="Dotum"/>
                <a:cs typeface="Dotum"/>
              </a:rPr>
              <a:t>중 요</a:t>
            </a:r>
            <a:endParaRPr sz="1900" dirty="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1650" dirty="0">
              <a:latin typeface="Dotum"/>
              <a:cs typeface="Dotum"/>
            </a:endParaRPr>
          </a:p>
        </p:txBody>
      </p:sp>
      <p:sp>
        <p:nvSpPr>
          <p:cNvPr id="32" name="object 19">
            <a:extLst>
              <a:ext uri="{FF2B5EF4-FFF2-40B4-BE49-F238E27FC236}">
                <a16:creationId xmlns:a16="http://schemas.microsoft.com/office/drawing/2014/main" id="{84536E30-3779-7CCC-E435-A8BCF9CB45FC}"/>
              </a:ext>
            </a:extLst>
          </p:cNvPr>
          <p:cNvSpPr txBox="1"/>
          <p:nvPr/>
        </p:nvSpPr>
        <p:spPr>
          <a:xfrm>
            <a:off x="133499" y="5246340"/>
            <a:ext cx="12248213" cy="664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6425" marR="1171575" algn="ctr">
              <a:lnSpc>
                <a:spcPct val="113100"/>
              </a:lnSpc>
              <a:spcBef>
                <a:spcPts val="5"/>
              </a:spcBef>
            </a:pPr>
            <a:r>
              <a:rPr sz="2000" i="1" spc="-32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Lucida Sans"/>
              </a:rPr>
              <a:t>"</a:t>
            </a:r>
            <a:r>
              <a:rPr sz="2000" spc="-32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혼자선</a:t>
            </a:r>
            <a:r>
              <a:rPr sz="2000" spc="-19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엄두를</a:t>
            </a:r>
            <a:r>
              <a:rPr sz="2000" spc="-1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낼</a:t>
            </a:r>
            <a:r>
              <a:rPr sz="2000" spc="-1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수</a:t>
            </a:r>
            <a:r>
              <a:rPr sz="2000" spc="-1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없었던</a:t>
            </a:r>
            <a:r>
              <a:rPr sz="2000" spc="-1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작업을</a:t>
            </a:r>
            <a:r>
              <a:rPr sz="2000" spc="-1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32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챗</a:t>
            </a:r>
            <a:r>
              <a:rPr sz="2000" i="1" spc="-32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Lucida Sans"/>
              </a:rPr>
              <a:t>GPT</a:t>
            </a:r>
            <a:r>
              <a:rPr sz="2000" spc="-32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와의</a:t>
            </a:r>
            <a:r>
              <a:rPr sz="2000" spc="-1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협업으로</a:t>
            </a:r>
            <a:r>
              <a:rPr sz="2000" spc="-1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작업할</a:t>
            </a:r>
            <a:r>
              <a:rPr sz="2000" spc="-1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수</a:t>
            </a:r>
            <a:r>
              <a:rPr sz="2000" spc="-1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있었다는</a:t>
            </a:r>
            <a:r>
              <a:rPr sz="2000" spc="-1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경험이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이번</a:t>
            </a:r>
            <a:r>
              <a:rPr sz="2000" spc="-19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작업의</a:t>
            </a:r>
            <a:r>
              <a:rPr sz="2000" spc="-19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가장</a:t>
            </a:r>
            <a:r>
              <a:rPr sz="2000" spc="-19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큰</a:t>
            </a:r>
            <a:r>
              <a:rPr sz="2000" spc="-1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09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성과입니다</a:t>
            </a:r>
            <a:r>
              <a:rPr sz="2000" i="1" spc="-409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Lucida Sans"/>
              </a:rPr>
              <a:t>.</a:t>
            </a:r>
            <a:r>
              <a:rPr sz="2000" i="1" spc="-13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Lucida Sans"/>
              </a:rPr>
              <a:t> </a:t>
            </a:r>
            <a:endParaRPr lang="en-US" sz="2000" i="1" spc="-135" dirty="0">
              <a:solidFill>
                <a:srgbClr val="E6ECF2"/>
              </a:solidFill>
              <a:latin typeface="돋움" panose="020B0600000101010101" pitchFamily="50" charset="-127"/>
              <a:ea typeface="돋움" panose="020B0600000101010101" pitchFamily="50" charset="-127"/>
              <a:cs typeface="Lucida Sans"/>
            </a:endParaRPr>
          </a:p>
          <a:p>
            <a:pPr marL="606425" marR="1171575" algn="ctr">
              <a:lnSpc>
                <a:spcPct val="113100"/>
              </a:lnSpc>
              <a:spcBef>
                <a:spcPts val="5"/>
              </a:spcBef>
            </a:pPr>
            <a:r>
              <a:rPr sz="2000" spc="-465" dirty="0" err="1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이런</a:t>
            </a:r>
            <a:r>
              <a:rPr sz="2000" spc="-20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경험을</a:t>
            </a:r>
            <a:r>
              <a:rPr sz="2000" spc="-1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통해</a:t>
            </a:r>
            <a:r>
              <a:rPr sz="2000" spc="-19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기술적</a:t>
            </a:r>
            <a:r>
              <a:rPr sz="2000" spc="-19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 err="1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두려움을</a:t>
            </a:r>
            <a:r>
              <a:rPr sz="2000" spc="-1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84" dirty="0" err="1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극복하고</a:t>
            </a:r>
            <a:r>
              <a:rPr lang="en-US" sz="2000" spc="-484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더</a:t>
            </a:r>
            <a:r>
              <a:rPr sz="2000" spc="-19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많은</a:t>
            </a:r>
            <a:r>
              <a:rPr sz="2000" spc="-19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개발자들이</a:t>
            </a:r>
            <a:r>
              <a:rPr sz="2000" spc="-1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새로운</a:t>
            </a:r>
            <a:r>
              <a:rPr sz="2000" spc="-19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도전을</a:t>
            </a:r>
            <a:r>
              <a:rPr sz="2000" spc="-19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할</a:t>
            </a:r>
            <a:r>
              <a:rPr sz="2000" spc="-1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수</a:t>
            </a:r>
            <a:r>
              <a:rPr sz="2000" spc="-19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있길</a:t>
            </a:r>
            <a:r>
              <a:rPr sz="2000" spc="-19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32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바랍니다</a:t>
            </a:r>
            <a:r>
              <a:rPr sz="2000" i="1" spc="-32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Lucida Sans"/>
              </a:rPr>
              <a:t>."</a:t>
            </a:r>
            <a:endParaRPr sz="2000" dirty="0">
              <a:latin typeface="돋움" panose="020B0600000101010101" pitchFamily="50" charset="-127"/>
              <a:ea typeface="돋움" panose="020B0600000101010101" pitchFamily="50" charset="-127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499" y="5714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5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7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6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58A6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2035" y="575944"/>
            <a:ext cx="2824480" cy="542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601345" algn="l"/>
              </a:tabLst>
            </a:pPr>
            <a:r>
              <a:rPr sz="3300" spc="-50" dirty="0">
                <a:latin typeface="Trebuchet MS"/>
                <a:cs typeface="Trebuchet MS"/>
              </a:rPr>
              <a:t>1</a:t>
            </a:r>
            <a:r>
              <a:rPr sz="3300" dirty="0">
                <a:latin typeface="Trebuchet MS"/>
                <a:cs typeface="Trebuchet MS"/>
              </a:rPr>
              <a:t>	</a:t>
            </a:r>
            <a:r>
              <a:rPr spc="-605" dirty="0"/>
              <a:t>프로젝트</a:t>
            </a:r>
            <a:r>
              <a:rPr spc="-340" dirty="0"/>
              <a:t> </a:t>
            </a:r>
            <a:r>
              <a:rPr spc="-630" dirty="0"/>
              <a:t>개요</a:t>
            </a:r>
            <a:endParaRPr sz="33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1075" y="2056606"/>
            <a:ext cx="8839200" cy="3105150"/>
            <a:chOff x="571499" y="2352674"/>
            <a:chExt cx="8839200" cy="3105150"/>
          </a:xfrm>
        </p:grpSpPr>
        <p:sp>
          <p:nvSpPr>
            <p:cNvPr id="5" name="object 5"/>
            <p:cNvSpPr/>
            <p:nvPr/>
          </p:nvSpPr>
          <p:spPr>
            <a:xfrm>
              <a:off x="576262" y="2357437"/>
              <a:ext cx="8829675" cy="3095625"/>
            </a:xfrm>
            <a:custGeom>
              <a:avLst/>
              <a:gdLst/>
              <a:ahLst/>
              <a:cxnLst/>
              <a:rect l="l" t="t" r="r" b="b"/>
              <a:pathLst>
                <a:path w="8829675" h="3095625">
                  <a:moveTo>
                    <a:pt x="8745127" y="3095623"/>
                  </a:moveTo>
                  <a:lnTo>
                    <a:pt x="84545" y="3095623"/>
                  </a:lnTo>
                  <a:lnTo>
                    <a:pt x="78661" y="3095044"/>
                  </a:lnTo>
                  <a:lnTo>
                    <a:pt x="35275" y="3077072"/>
                  </a:lnTo>
                  <a:lnTo>
                    <a:pt x="9161" y="3045253"/>
                  </a:lnTo>
                  <a:lnTo>
                    <a:pt x="0" y="3011078"/>
                  </a:lnTo>
                  <a:lnTo>
                    <a:pt x="0" y="300513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8745127" y="0"/>
                  </a:lnTo>
                  <a:lnTo>
                    <a:pt x="8784518" y="11948"/>
                  </a:lnTo>
                  <a:lnTo>
                    <a:pt x="8817723" y="45154"/>
                  </a:lnTo>
                  <a:lnTo>
                    <a:pt x="8829673" y="84545"/>
                  </a:lnTo>
                  <a:lnTo>
                    <a:pt x="8829673" y="3011078"/>
                  </a:lnTo>
                  <a:lnTo>
                    <a:pt x="8817724" y="3050468"/>
                  </a:lnTo>
                  <a:lnTo>
                    <a:pt x="8784518" y="3083674"/>
                  </a:lnTo>
                  <a:lnTo>
                    <a:pt x="8751012" y="3095044"/>
                  </a:lnTo>
                  <a:lnTo>
                    <a:pt x="8745127" y="3095623"/>
                  </a:lnTo>
                  <a:close/>
                </a:path>
              </a:pathLst>
            </a:custGeom>
            <a:solidFill>
              <a:srgbClr val="20252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262" y="2357437"/>
              <a:ext cx="8829675" cy="3095625"/>
            </a:xfrm>
            <a:custGeom>
              <a:avLst/>
              <a:gdLst/>
              <a:ahLst/>
              <a:cxnLst/>
              <a:rect l="l" t="t" r="r" b="b"/>
              <a:pathLst>
                <a:path w="8829675" h="3095625">
                  <a:moveTo>
                    <a:pt x="0" y="30051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1" y="30704"/>
                  </a:lnTo>
                  <a:lnTo>
                    <a:pt x="26503" y="26502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50370" y="9161"/>
                  </a:lnTo>
                  <a:lnTo>
                    <a:pt x="55859" y="6887"/>
                  </a:lnTo>
                  <a:lnTo>
                    <a:pt x="61348" y="4614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8739186" y="0"/>
                  </a:lnTo>
                  <a:lnTo>
                    <a:pt x="8745127" y="0"/>
                  </a:lnTo>
                  <a:lnTo>
                    <a:pt x="8751012" y="579"/>
                  </a:lnTo>
                  <a:lnTo>
                    <a:pt x="8756839" y="1738"/>
                  </a:lnTo>
                  <a:lnTo>
                    <a:pt x="8762666" y="2897"/>
                  </a:lnTo>
                  <a:lnTo>
                    <a:pt x="8789458" y="15249"/>
                  </a:lnTo>
                  <a:lnTo>
                    <a:pt x="8794398" y="18550"/>
                  </a:lnTo>
                  <a:lnTo>
                    <a:pt x="8820511" y="50369"/>
                  </a:lnTo>
                  <a:lnTo>
                    <a:pt x="8822785" y="55859"/>
                  </a:lnTo>
                  <a:lnTo>
                    <a:pt x="8825059" y="61348"/>
                  </a:lnTo>
                  <a:lnTo>
                    <a:pt x="8826776" y="67006"/>
                  </a:lnTo>
                  <a:lnTo>
                    <a:pt x="8827934" y="72833"/>
                  </a:lnTo>
                  <a:lnTo>
                    <a:pt x="8829094" y="78661"/>
                  </a:lnTo>
                  <a:lnTo>
                    <a:pt x="8829673" y="84545"/>
                  </a:lnTo>
                  <a:lnTo>
                    <a:pt x="8829674" y="90487"/>
                  </a:lnTo>
                  <a:lnTo>
                    <a:pt x="8829674" y="3005137"/>
                  </a:lnTo>
                  <a:lnTo>
                    <a:pt x="8829673" y="3011078"/>
                  </a:lnTo>
                  <a:lnTo>
                    <a:pt x="8829094" y="3016962"/>
                  </a:lnTo>
                  <a:lnTo>
                    <a:pt x="8827934" y="3022790"/>
                  </a:lnTo>
                  <a:lnTo>
                    <a:pt x="8826776" y="3028617"/>
                  </a:lnTo>
                  <a:lnTo>
                    <a:pt x="8825059" y="3034275"/>
                  </a:lnTo>
                  <a:lnTo>
                    <a:pt x="8822785" y="3039764"/>
                  </a:lnTo>
                  <a:lnTo>
                    <a:pt x="8820512" y="3045253"/>
                  </a:lnTo>
                  <a:lnTo>
                    <a:pt x="8794398" y="3077073"/>
                  </a:lnTo>
                  <a:lnTo>
                    <a:pt x="8789458" y="3080373"/>
                  </a:lnTo>
                  <a:lnTo>
                    <a:pt x="8784518" y="3083674"/>
                  </a:lnTo>
                  <a:lnTo>
                    <a:pt x="8779303" y="3086462"/>
                  </a:lnTo>
                  <a:lnTo>
                    <a:pt x="8773814" y="3088736"/>
                  </a:lnTo>
                  <a:lnTo>
                    <a:pt x="8768325" y="3091009"/>
                  </a:lnTo>
                  <a:lnTo>
                    <a:pt x="8739186" y="3095624"/>
                  </a:lnTo>
                  <a:lnTo>
                    <a:pt x="90487" y="3095624"/>
                  </a:lnTo>
                  <a:lnTo>
                    <a:pt x="55859" y="3088736"/>
                  </a:lnTo>
                  <a:lnTo>
                    <a:pt x="50370" y="3086462"/>
                  </a:lnTo>
                  <a:lnTo>
                    <a:pt x="45155" y="3083674"/>
                  </a:lnTo>
                  <a:lnTo>
                    <a:pt x="40215" y="3080373"/>
                  </a:lnTo>
                  <a:lnTo>
                    <a:pt x="35275" y="3077073"/>
                  </a:lnTo>
                  <a:lnTo>
                    <a:pt x="9161" y="3045253"/>
                  </a:lnTo>
                  <a:lnTo>
                    <a:pt x="0" y="3011078"/>
                  </a:lnTo>
                  <a:lnTo>
                    <a:pt x="0" y="30051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48901" y="2386251"/>
            <a:ext cx="7907020" cy="224882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10"/>
              </a:spcBef>
            </a:pPr>
            <a:r>
              <a:rPr sz="2800" spc="-335" dirty="0">
                <a:solidFill>
                  <a:srgbClr val="58A6FF"/>
                </a:solidFill>
                <a:latin typeface="Dotum"/>
                <a:cs typeface="Dotum"/>
              </a:rPr>
              <a:t>오픈</a:t>
            </a:r>
            <a:r>
              <a:rPr sz="2800" b="0" spc="-335" dirty="0">
                <a:solidFill>
                  <a:srgbClr val="58A6FF"/>
                </a:solidFill>
                <a:latin typeface="Noto Sans JP Medium"/>
                <a:cs typeface="Noto Sans JP Medium"/>
              </a:rPr>
              <a:t>AI</a:t>
            </a:r>
            <a:r>
              <a:rPr sz="2800" b="0" spc="30" dirty="0">
                <a:solidFill>
                  <a:srgbClr val="58A6FF"/>
                </a:solidFill>
                <a:latin typeface="Noto Sans JP Medium"/>
                <a:cs typeface="Noto Sans JP Medium"/>
              </a:rPr>
              <a:t> </a:t>
            </a:r>
            <a:r>
              <a:rPr sz="2800" b="0" spc="-254" dirty="0">
                <a:solidFill>
                  <a:srgbClr val="58A6FF"/>
                </a:solidFill>
                <a:latin typeface="Noto Sans JP Medium"/>
                <a:cs typeface="Noto Sans JP Medium"/>
              </a:rPr>
              <a:t>GPT-</a:t>
            </a:r>
            <a:r>
              <a:rPr sz="2800" b="0" spc="-350" dirty="0">
                <a:solidFill>
                  <a:srgbClr val="58A6FF"/>
                </a:solidFill>
                <a:latin typeface="Noto Sans JP Medium"/>
                <a:cs typeface="Noto Sans JP Medium"/>
              </a:rPr>
              <a:t>4</a:t>
            </a:r>
            <a:r>
              <a:rPr sz="2800" spc="-350" dirty="0">
                <a:solidFill>
                  <a:srgbClr val="C8D0D9"/>
                </a:solidFill>
                <a:latin typeface="Dotum"/>
                <a:cs typeface="Dotum"/>
              </a:rPr>
              <a:t>와</a:t>
            </a:r>
            <a:r>
              <a:rPr sz="2800" spc="-21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협업해</a:t>
            </a:r>
            <a:r>
              <a:rPr sz="2800" spc="-21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b="0" spc="-175" dirty="0">
                <a:solidFill>
                  <a:srgbClr val="58A6FF"/>
                </a:solidFill>
                <a:latin typeface="Noto Sans JP Medium"/>
                <a:cs typeface="Noto Sans JP Medium"/>
              </a:rPr>
              <a:t>git</a:t>
            </a:r>
            <a:r>
              <a:rPr sz="2800" b="0" spc="45" dirty="0">
                <a:solidFill>
                  <a:srgbClr val="58A6FF"/>
                </a:solidFill>
                <a:latin typeface="Noto Sans JP Medium"/>
                <a:cs typeface="Noto Sans JP Medium"/>
              </a:rPr>
              <a:t> </a:t>
            </a:r>
            <a:r>
              <a:rPr sz="2800" spc="-470" dirty="0">
                <a:solidFill>
                  <a:srgbClr val="58A6FF"/>
                </a:solidFill>
                <a:latin typeface="Dotum"/>
                <a:cs typeface="Dotum"/>
              </a:rPr>
              <a:t>관리</a:t>
            </a:r>
            <a:r>
              <a:rPr sz="2800" spc="-210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800" spc="-470" dirty="0">
                <a:solidFill>
                  <a:srgbClr val="58A6FF"/>
                </a:solidFill>
                <a:latin typeface="Dotum"/>
                <a:cs typeface="Dotum"/>
              </a:rPr>
              <a:t>스크립트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를</a:t>
            </a:r>
            <a:r>
              <a:rPr sz="2800" spc="-204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만들고</a:t>
            </a:r>
            <a:r>
              <a:rPr sz="2800" spc="-21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자동화한</a:t>
            </a:r>
            <a:r>
              <a:rPr sz="2800" spc="-204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실제</a:t>
            </a:r>
            <a:r>
              <a:rPr sz="2800" spc="-204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520" dirty="0">
                <a:solidFill>
                  <a:srgbClr val="C8D0D9"/>
                </a:solidFill>
                <a:latin typeface="Dotum"/>
                <a:cs typeface="Dotum"/>
              </a:rPr>
              <a:t>경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험을</a:t>
            </a:r>
            <a:r>
              <a:rPr sz="2800" spc="-21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바탕으로</a:t>
            </a:r>
            <a:r>
              <a:rPr sz="2800" spc="-21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한</a:t>
            </a:r>
            <a:r>
              <a:rPr sz="2800" spc="-21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420" dirty="0">
                <a:solidFill>
                  <a:srgbClr val="C8D0D9"/>
                </a:solidFill>
                <a:latin typeface="Dotum"/>
                <a:cs typeface="Dotum"/>
              </a:rPr>
              <a:t>발표입니다</a:t>
            </a:r>
            <a:r>
              <a:rPr sz="2800" spc="-420" dirty="0">
                <a:solidFill>
                  <a:srgbClr val="C8D0D9"/>
                </a:solidFill>
                <a:latin typeface="Noto Sans JP"/>
                <a:cs typeface="Noto Sans JP"/>
              </a:rPr>
              <a:t>.</a:t>
            </a:r>
            <a:endParaRPr sz="2800" dirty="0">
              <a:latin typeface="Noto Sans JP"/>
              <a:cs typeface="Noto Sans JP"/>
            </a:endParaRPr>
          </a:p>
          <a:p>
            <a:pPr marL="12700" marR="41910">
              <a:lnSpc>
                <a:spcPct val="116700"/>
              </a:lnSpc>
              <a:spcBef>
                <a:spcPts val="2200"/>
              </a:spcBef>
            </a:pPr>
            <a:r>
              <a:rPr sz="2800" spc="-185" dirty="0">
                <a:solidFill>
                  <a:srgbClr val="C8D0D9"/>
                </a:solidFill>
                <a:latin typeface="Noto Sans JP"/>
                <a:cs typeface="Noto Sans JP"/>
              </a:rPr>
              <a:t>IDE</a:t>
            </a:r>
            <a:r>
              <a:rPr sz="2800" spc="40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밖으로</a:t>
            </a:r>
            <a:r>
              <a:rPr sz="2800" spc="-21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벗어나기</a:t>
            </a:r>
            <a:r>
              <a:rPr sz="2800" spc="-21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싫어하던</a:t>
            </a:r>
            <a:r>
              <a:rPr sz="2800" spc="-21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개발자가</a:t>
            </a:r>
            <a:r>
              <a:rPr sz="2800" spc="-21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340" dirty="0">
                <a:solidFill>
                  <a:srgbClr val="C8D0D9"/>
                </a:solidFill>
                <a:latin typeface="Dotum"/>
                <a:cs typeface="Dotum"/>
              </a:rPr>
              <a:t>챗</a:t>
            </a:r>
            <a:r>
              <a:rPr sz="2800" spc="-340" dirty="0">
                <a:solidFill>
                  <a:srgbClr val="C8D0D9"/>
                </a:solidFill>
                <a:latin typeface="Noto Sans JP"/>
                <a:cs typeface="Noto Sans JP"/>
              </a:rPr>
              <a:t>GPT</a:t>
            </a:r>
            <a:r>
              <a:rPr sz="2800" spc="-340" dirty="0">
                <a:solidFill>
                  <a:srgbClr val="C8D0D9"/>
                </a:solidFill>
                <a:latin typeface="Dotum"/>
                <a:cs typeface="Dotum"/>
              </a:rPr>
              <a:t>의</a:t>
            </a:r>
            <a:r>
              <a:rPr sz="2800" spc="-21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도움으로</a:t>
            </a:r>
            <a:r>
              <a:rPr sz="2800" spc="-21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150" dirty="0">
                <a:solidFill>
                  <a:srgbClr val="C8D0D9"/>
                </a:solidFill>
                <a:latin typeface="Noto Sans JP"/>
                <a:cs typeface="Noto Sans JP"/>
              </a:rPr>
              <a:t>Git</a:t>
            </a:r>
            <a:r>
              <a:rPr sz="2800" spc="40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2800" spc="-150" dirty="0">
                <a:solidFill>
                  <a:srgbClr val="C8D0D9"/>
                </a:solidFill>
                <a:latin typeface="Noto Sans JP"/>
                <a:cs typeface="Noto Sans JP"/>
              </a:rPr>
              <a:t>Flow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관리</a:t>
            </a:r>
            <a:r>
              <a:rPr sz="2800" spc="-22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자동화를</a:t>
            </a:r>
            <a:r>
              <a:rPr sz="2800" spc="-21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이뤄낸</a:t>
            </a:r>
            <a:r>
              <a:rPr sz="2800" spc="-21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실제</a:t>
            </a:r>
            <a:r>
              <a:rPr sz="2800" spc="-21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495" dirty="0">
                <a:solidFill>
                  <a:srgbClr val="C8D0D9"/>
                </a:solidFill>
                <a:latin typeface="Dotum"/>
                <a:cs typeface="Dotum"/>
              </a:rPr>
              <a:t>경험담</a:t>
            </a:r>
            <a:endParaRPr sz="2800" dirty="0">
              <a:latin typeface="Dotum"/>
              <a:cs typeface="Dotum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639175" y="5753099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300037"/>
                </a:moveTo>
                <a:lnTo>
                  <a:pt x="223151" y="293579"/>
                </a:lnTo>
                <a:lnTo>
                  <a:pt x="183354" y="274754"/>
                </a:lnTo>
                <a:lnTo>
                  <a:pt x="150732" y="245190"/>
                </a:lnTo>
                <a:lnTo>
                  <a:pt x="128100" y="207428"/>
                </a:lnTo>
                <a:lnTo>
                  <a:pt x="117401" y="164723"/>
                </a:lnTo>
                <a:lnTo>
                  <a:pt x="116681" y="150018"/>
                </a:lnTo>
                <a:lnTo>
                  <a:pt x="116861" y="142648"/>
                </a:lnTo>
                <a:lnTo>
                  <a:pt x="125446" y="99487"/>
                </a:lnTo>
                <a:lnTo>
                  <a:pt x="146208" y="60644"/>
                </a:lnTo>
                <a:lnTo>
                  <a:pt x="177326" y="29527"/>
                </a:lnTo>
                <a:lnTo>
                  <a:pt x="216168" y="8765"/>
                </a:lnTo>
                <a:lnTo>
                  <a:pt x="259329" y="180"/>
                </a:lnTo>
                <a:lnTo>
                  <a:pt x="266700" y="0"/>
                </a:lnTo>
                <a:lnTo>
                  <a:pt x="274070" y="180"/>
                </a:lnTo>
                <a:lnTo>
                  <a:pt x="317231" y="8765"/>
                </a:lnTo>
                <a:lnTo>
                  <a:pt x="356073" y="29527"/>
                </a:lnTo>
                <a:lnTo>
                  <a:pt x="387191" y="60644"/>
                </a:lnTo>
                <a:lnTo>
                  <a:pt x="407953" y="99487"/>
                </a:lnTo>
                <a:lnTo>
                  <a:pt x="416538" y="142648"/>
                </a:lnTo>
                <a:lnTo>
                  <a:pt x="416718" y="150018"/>
                </a:lnTo>
                <a:lnTo>
                  <a:pt x="416538" y="157388"/>
                </a:lnTo>
                <a:lnTo>
                  <a:pt x="407953" y="200550"/>
                </a:lnTo>
                <a:lnTo>
                  <a:pt x="387191" y="239392"/>
                </a:lnTo>
                <a:lnTo>
                  <a:pt x="356073" y="270510"/>
                </a:lnTo>
                <a:lnTo>
                  <a:pt x="317231" y="291271"/>
                </a:lnTo>
                <a:lnTo>
                  <a:pt x="274070" y="299857"/>
                </a:lnTo>
                <a:lnTo>
                  <a:pt x="266700" y="300037"/>
                </a:lnTo>
                <a:close/>
              </a:path>
              <a:path w="533400" h="533400">
                <a:moveTo>
                  <a:pt x="501416" y="533400"/>
                </a:moveTo>
                <a:lnTo>
                  <a:pt x="31983" y="533400"/>
                </a:lnTo>
                <a:lnTo>
                  <a:pt x="19536" y="530878"/>
                </a:lnTo>
                <a:lnTo>
                  <a:pt x="9362" y="524010"/>
                </a:lnTo>
                <a:lnTo>
                  <a:pt x="2512" y="513841"/>
                </a:lnTo>
                <a:lnTo>
                  <a:pt x="0" y="501416"/>
                </a:lnTo>
                <a:lnTo>
                  <a:pt x="6001" y="456738"/>
                </a:lnTo>
                <a:lnTo>
                  <a:pt x="22938" y="416595"/>
                </a:lnTo>
                <a:lnTo>
                  <a:pt x="49211" y="382586"/>
                </a:lnTo>
                <a:lnTo>
                  <a:pt x="83220" y="356313"/>
                </a:lnTo>
                <a:lnTo>
                  <a:pt x="123363" y="339376"/>
                </a:lnTo>
                <a:lnTo>
                  <a:pt x="168041" y="333375"/>
                </a:lnTo>
                <a:lnTo>
                  <a:pt x="365358" y="333375"/>
                </a:lnTo>
                <a:lnTo>
                  <a:pt x="410036" y="339376"/>
                </a:lnTo>
                <a:lnTo>
                  <a:pt x="450179" y="356313"/>
                </a:lnTo>
                <a:lnTo>
                  <a:pt x="484188" y="382586"/>
                </a:lnTo>
                <a:lnTo>
                  <a:pt x="510461" y="416595"/>
                </a:lnTo>
                <a:lnTo>
                  <a:pt x="527398" y="456738"/>
                </a:lnTo>
                <a:lnTo>
                  <a:pt x="533400" y="501416"/>
                </a:lnTo>
                <a:lnTo>
                  <a:pt x="530893" y="513841"/>
                </a:lnTo>
                <a:lnTo>
                  <a:pt x="524049" y="524010"/>
                </a:lnTo>
                <a:lnTo>
                  <a:pt x="513885" y="530878"/>
                </a:lnTo>
                <a:lnTo>
                  <a:pt x="501416" y="533400"/>
                </a:lnTo>
                <a:close/>
              </a:path>
            </a:pathLst>
          </a:custGeom>
          <a:solidFill>
            <a:srgbClr val="58A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4974" y="5895974"/>
            <a:ext cx="247649" cy="247649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9725024" y="5753099"/>
            <a:ext cx="666750" cy="533400"/>
          </a:xfrm>
          <a:custGeom>
            <a:avLst/>
            <a:gdLst/>
            <a:ahLst/>
            <a:cxnLst/>
            <a:rect l="l" t="t" r="r" b="b"/>
            <a:pathLst>
              <a:path w="666750" h="533400">
                <a:moveTo>
                  <a:pt x="366712" y="100012"/>
                </a:moveTo>
                <a:lnTo>
                  <a:pt x="300037" y="100012"/>
                </a:lnTo>
                <a:lnTo>
                  <a:pt x="300037" y="33337"/>
                </a:lnTo>
                <a:lnTo>
                  <a:pt x="302653" y="20349"/>
                </a:lnTo>
                <a:lnTo>
                  <a:pt x="309791" y="9753"/>
                </a:lnTo>
                <a:lnTo>
                  <a:pt x="320386" y="2615"/>
                </a:lnTo>
                <a:lnTo>
                  <a:pt x="333375" y="0"/>
                </a:lnTo>
                <a:lnTo>
                  <a:pt x="346363" y="2615"/>
                </a:lnTo>
                <a:lnTo>
                  <a:pt x="356958" y="9753"/>
                </a:lnTo>
                <a:lnTo>
                  <a:pt x="364096" y="20349"/>
                </a:lnTo>
                <a:lnTo>
                  <a:pt x="366712" y="33337"/>
                </a:lnTo>
                <a:lnTo>
                  <a:pt x="366712" y="100012"/>
                </a:lnTo>
                <a:close/>
              </a:path>
              <a:path w="666750" h="533400">
                <a:moveTo>
                  <a:pt x="491728" y="533400"/>
                </a:moveTo>
                <a:lnTo>
                  <a:pt x="175021" y="533400"/>
                </a:lnTo>
                <a:lnTo>
                  <a:pt x="145809" y="527510"/>
                </a:lnTo>
                <a:lnTo>
                  <a:pt x="121968" y="511444"/>
                </a:lnTo>
                <a:lnTo>
                  <a:pt x="105901" y="487603"/>
                </a:lnTo>
                <a:lnTo>
                  <a:pt x="100012" y="458390"/>
                </a:lnTo>
                <a:lnTo>
                  <a:pt x="100012" y="175021"/>
                </a:lnTo>
                <a:lnTo>
                  <a:pt x="105901" y="145809"/>
                </a:lnTo>
                <a:lnTo>
                  <a:pt x="121968" y="121968"/>
                </a:lnTo>
                <a:lnTo>
                  <a:pt x="145809" y="105901"/>
                </a:lnTo>
                <a:lnTo>
                  <a:pt x="175021" y="100012"/>
                </a:lnTo>
                <a:lnTo>
                  <a:pt x="491728" y="100012"/>
                </a:lnTo>
                <a:lnTo>
                  <a:pt x="520940" y="105901"/>
                </a:lnTo>
                <a:lnTo>
                  <a:pt x="544781" y="121968"/>
                </a:lnTo>
                <a:lnTo>
                  <a:pt x="560848" y="145809"/>
                </a:lnTo>
                <a:lnTo>
                  <a:pt x="566737" y="175021"/>
                </a:lnTo>
                <a:lnTo>
                  <a:pt x="566737" y="225028"/>
                </a:lnTo>
                <a:lnTo>
                  <a:pt x="227836" y="225028"/>
                </a:lnTo>
                <a:lnTo>
                  <a:pt x="222520" y="226085"/>
                </a:lnTo>
                <a:lnTo>
                  <a:pt x="192747" y="255858"/>
                </a:lnTo>
                <a:lnTo>
                  <a:pt x="191690" y="261173"/>
                </a:lnTo>
                <a:lnTo>
                  <a:pt x="191690" y="272226"/>
                </a:lnTo>
                <a:lnTo>
                  <a:pt x="222520" y="307314"/>
                </a:lnTo>
                <a:lnTo>
                  <a:pt x="227836" y="308371"/>
                </a:lnTo>
                <a:lnTo>
                  <a:pt x="566737" y="308371"/>
                </a:lnTo>
                <a:lnTo>
                  <a:pt x="566737" y="400050"/>
                </a:lnTo>
                <a:lnTo>
                  <a:pt x="207525" y="400050"/>
                </a:lnTo>
                <a:lnTo>
                  <a:pt x="200025" y="407550"/>
                </a:lnTo>
                <a:lnTo>
                  <a:pt x="200025" y="425886"/>
                </a:lnTo>
                <a:lnTo>
                  <a:pt x="207525" y="433387"/>
                </a:lnTo>
                <a:lnTo>
                  <a:pt x="566737" y="433387"/>
                </a:lnTo>
                <a:lnTo>
                  <a:pt x="566737" y="458390"/>
                </a:lnTo>
                <a:lnTo>
                  <a:pt x="560848" y="487603"/>
                </a:lnTo>
                <a:lnTo>
                  <a:pt x="544781" y="511444"/>
                </a:lnTo>
                <a:lnTo>
                  <a:pt x="520940" y="527510"/>
                </a:lnTo>
                <a:lnTo>
                  <a:pt x="491728" y="533400"/>
                </a:lnTo>
                <a:close/>
              </a:path>
              <a:path w="666750" h="533400">
                <a:moveTo>
                  <a:pt x="427861" y="308371"/>
                </a:moveTo>
                <a:lnTo>
                  <a:pt x="238888" y="308371"/>
                </a:lnTo>
                <a:lnTo>
                  <a:pt x="244204" y="307314"/>
                </a:lnTo>
                <a:lnTo>
                  <a:pt x="254415" y="303085"/>
                </a:lnTo>
                <a:lnTo>
                  <a:pt x="275034" y="272226"/>
                </a:lnTo>
                <a:lnTo>
                  <a:pt x="275034" y="261173"/>
                </a:lnTo>
                <a:lnTo>
                  <a:pt x="244204" y="226085"/>
                </a:lnTo>
                <a:lnTo>
                  <a:pt x="238888" y="225028"/>
                </a:lnTo>
                <a:lnTo>
                  <a:pt x="427861" y="225028"/>
                </a:lnTo>
                <a:lnTo>
                  <a:pt x="392772" y="255858"/>
                </a:lnTo>
                <a:lnTo>
                  <a:pt x="391715" y="261173"/>
                </a:lnTo>
                <a:lnTo>
                  <a:pt x="391715" y="272226"/>
                </a:lnTo>
                <a:lnTo>
                  <a:pt x="422545" y="307314"/>
                </a:lnTo>
                <a:lnTo>
                  <a:pt x="427861" y="308371"/>
                </a:lnTo>
                <a:close/>
              </a:path>
              <a:path w="666750" h="533400">
                <a:moveTo>
                  <a:pt x="566737" y="308371"/>
                </a:moveTo>
                <a:lnTo>
                  <a:pt x="438913" y="308371"/>
                </a:lnTo>
                <a:lnTo>
                  <a:pt x="444229" y="307314"/>
                </a:lnTo>
                <a:lnTo>
                  <a:pt x="454439" y="303085"/>
                </a:lnTo>
                <a:lnTo>
                  <a:pt x="475059" y="272226"/>
                </a:lnTo>
                <a:lnTo>
                  <a:pt x="475059" y="261173"/>
                </a:lnTo>
                <a:lnTo>
                  <a:pt x="444229" y="226085"/>
                </a:lnTo>
                <a:lnTo>
                  <a:pt x="438913" y="225028"/>
                </a:lnTo>
                <a:lnTo>
                  <a:pt x="566737" y="225028"/>
                </a:lnTo>
                <a:lnTo>
                  <a:pt x="566737" y="308371"/>
                </a:lnTo>
                <a:close/>
              </a:path>
              <a:path w="666750" h="533400">
                <a:moveTo>
                  <a:pt x="307538" y="433387"/>
                </a:moveTo>
                <a:lnTo>
                  <a:pt x="259199" y="433387"/>
                </a:lnTo>
                <a:lnTo>
                  <a:pt x="266700" y="425886"/>
                </a:lnTo>
                <a:lnTo>
                  <a:pt x="266700" y="407550"/>
                </a:lnTo>
                <a:lnTo>
                  <a:pt x="259199" y="400050"/>
                </a:lnTo>
                <a:lnTo>
                  <a:pt x="307538" y="400050"/>
                </a:lnTo>
                <a:lnTo>
                  <a:pt x="300037" y="407550"/>
                </a:lnTo>
                <a:lnTo>
                  <a:pt x="300037" y="425886"/>
                </a:lnTo>
                <a:lnTo>
                  <a:pt x="307538" y="433387"/>
                </a:lnTo>
                <a:close/>
              </a:path>
              <a:path w="666750" h="533400">
                <a:moveTo>
                  <a:pt x="407550" y="433387"/>
                </a:moveTo>
                <a:lnTo>
                  <a:pt x="359211" y="433387"/>
                </a:lnTo>
                <a:lnTo>
                  <a:pt x="366712" y="425886"/>
                </a:lnTo>
                <a:lnTo>
                  <a:pt x="366712" y="407550"/>
                </a:lnTo>
                <a:lnTo>
                  <a:pt x="359211" y="400050"/>
                </a:lnTo>
                <a:lnTo>
                  <a:pt x="407550" y="400050"/>
                </a:lnTo>
                <a:lnTo>
                  <a:pt x="400050" y="407550"/>
                </a:lnTo>
                <a:lnTo>
                  <a:pt x="400050" y="425886"/>
                </a:lnTo>
                <a:lnTo>
                  <a:pt x="407550" y="433387"/>
                </a:lnTo>
                <a:close/>
              </a:path>
              <a:path w="666750" h="533400">
                <a:moveTo>
                  <a:pt x="566737" y="433387"/>
                </a:moveTo>
                <a:lnTo>
                  <a:pt x="459224" y="433387"/>
                </a:lnTo>
                <a:lnTo>
                  <a:pt x="466725" y="425886"/>
                </a:lnTo>
                <a:lnTo>
                  <a:pt x="466725" y="407550"/>
                </a:lnTo>
                <a:lnTo>
                  <a:pt x="459224" y="400050"/>
                </a:lnTo>
                <a:lnTo>
                  <a:pt x="566737" y="400050"/>
                </a:lnTo>
                <a:lnTo>
                  <a:pt x="566737" y="433387"/>
                </a:lnTo>
                <a:close/>
              </a:path>
              <a:path w="666750" h="533400">
                <a:moveTo>
                  <a:pt x="66675" y="433387"/>
                </a:moveTo>
                <a:lnTo>
                  <a:pt x="50006" y="433387"/>
                </a:lnTo>
                <a:lnTo>
                  <a:pt x="30545" y="429456"/>
                </a:lnTo>
                <a:lnTo>
                  <a:pt x="14650" y="418737"/>
                </a:lnTo>
                <a:lnTo>
                  <a:pt x="3931" y="402841"/>
                </a:lnTo>
                <a:lnTo>
                  <a:pt x="0" y="383381"/>
                </a:lnTo>
                <a:lnTo>
                  <a:pt x="0" y="283368"/>
                </a:lnTo>
                <a:lnTo>
                  <a:pt x="3931" y="263908"/>
                </a:lnTo>
                <a:lnTo>
                  <a:pt x="14650" y="248012"/>
                </a:lnTo>
                <a:lnTo>
                  <a:pt x="30545" y="237293"/>
                </a:lnTo>
                <a:lnTo>
                  <a:pt x="50006" y="233362"/>
                </a:lnTo>
                <a:lnTo>
                  <a:pt x="66675" y="233362"/>
                </a:lnTo>
                <a:lnTo>
                  <a:pt x="66675" y="433387"/>
                </a:lnTo>
                <a:close/>
              </a:path>
              <a:path w="666750" h="533400">
                <a:moveTo>
                  <a:pt x="616743" y="433387"/>
                </a:moveTo>
                <a:lnTo>
                  <a:pt x="600075" y="433387"/>
                </a:lnTo>
                <a:lnTo>
                  <a:pt x="600075" y="233362"/>
                </a:lnTo>
                <a:lnTo>
                  <a:pt x="616743" y="233362"/>
                </a:lnTo>
                <a:lnTo>
                  <a:pt x="636204" y="237293"/>
                </a:lnTo>
                <a:lnTo>
                  <a:pt x="652099" y="248012"/>
                </a:lnTo>
                <a:lnTo>
                  <a:pt x="662818" y="263908"/>
                </a:lnTo>
                <a:lnTo>
                  <a:pt x="666750" y="283368"/>
                </a:lnTo>
                <a:lnTo>
                  <a:pt x="666750" y="383381"/>
                </a:lnTo>
                <a:lnTo>
                  <a:pt x="662818" y="402841"/>
                </a:lnTo>
                <a:lnTo>
                  <a:pt x="652099" y="418737"/>
                </a:lnTo>
                <a:lnTo>
                  <a:pt x="636204" y="429456"/>
                </a:lnTo>
                <a:lnTo>
                  <a:pt x="616743" y="433387"/>
                </a:lnTo>
                <a:close/>
              </a:path>
            </a:pathLst>
          </a:custGeom>
          <a:solidFill>
            <a:srgbClr val="58A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44174" y="5943599"/>
            <a:ext cx="247649" cy="152399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10944302" y="5753177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85961" y="533243"/>
                </a:moveTo>
                <a:lnTo>
                  <a:pt x="50553" y="518632"/>
                </a:lnTo>
                <a:lnTo>
                  <a:pt x="14611" y="482586"/>
                </a:lnTo>
                <a:lnTo>
                  <a:pt x="0" y="447256"/>
                </a:lnTo>
                <a:lnTo>
                  <a:pt x="3652" y="428424"/>
                </a:lnTo>
                <a:lnTo>
                  <a:pt x="14611" y="411848"/>
                </a:lnTo>
                <a:lnTo>
                  <a:pt x="411848" y="14611"/>
                </a:lnTo>
                <a:lnTo>
                  <a:pt x="428365" y="3652"/>
                </a:lnTo>
                <a:lnTo>
                  <a:pt x="447178" y="0"/>
                </a:lnTo>
                <a:lnTo>
                  <a:pt x="466010" y="3652"/>
                </a:lnTo>
                <a:lnTo>
                  <a:pt x="482586" y="14611"/>
                </a:lnTo>
                <a:lnTo>
                  <a:pt x="518632" y="50657"/>
                </a:lnTo>
                <a:lnTo>
                  <a:pt x="525959" y="61700"/>
                </a:lnTo>
                <a:lnTo>
                  <a:pt x="447269" y="61700"/>
                </a:lnTo>
                <a:lnTo>
                  <a:pt x="337880" y="171089"/>
                </a:lnTo>
                <a:lnTo>
                  <a:pt x="362154" y="195362"/>
                </a:lnTo>
                <a:lnTo>
                  <a:pt x="444645" y="195362"/>
                </a:lnTo>
                <a:lnTo>
                  <a:pt x="121291" y="518632"/>
                </a:lnTo>
                <a:lnTo>
                  <a:pt x="104773" y="529590"/>
                </a:lnTo>
                <a:lnTo>
                  <a:pt x="85961" y="533243"/>
                </a:lnTo>
                <a:close/>
              </a:path>
              <a:path w="533400" h="533400">
                <a:moveTo>
                  <a:pt x="444645" y="195362"/>
                </a:moveTo>
                <a:lnTo>
                  <a:pt x="362050" y="195362"/>
                </a:lnTo>
                <a:lnTo>
                  <a:pt x="471439" y="85974"/>
                </a:lnTo>
                <a:lnTo>
                  <a:pt x="447269" y="61700"/>
                </a:lnTo>
                <a:lnTo>
                  <a:pt x="525959" y="61700"/>
                </a:lnTo>
                <a:lnTo>
                  <a:pt x="529590" y="67174"/>
                </a:lnTo>
                <a:lnTo>
                  <a:pt x="533241" y="85974"/>
                </a:lnTo>
                <a:lnTo>
                  <a:pt x="529590" y="104819"/>
                </a:lnTo>
                <a:lnTo>
                  <a:pt x="518632" y="121395"/>
                </a:lnTo>
                <a:lnTo>
                  <a:pt x="444645" y="195362"/>
                </a:lnTo>
                <a:close/>
              </a:path>
            </a:pathLst>
          </a:custGeom>
          <a:solidFill>
            <a:srgbClr val="58A6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499" y="5714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5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7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6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58A6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601345" algn="l"/>
              </a:tabLst>
            </a:pPr>
            <a:r>
              <a:rPr spc="-50" dirty="0">
                <a:latin typeface="Noto Sans JP"/>
                <a:cs typeface="Noto Sans JP"/>
              </a:rPr>
              <a:t>2</a:t>
            </a:r>
            <a:r>
              <a:rPr dirty="0">
                <a:latin typeface="Noto Sans JP"/>
                <a:cs typeface="Noto Sans JP"/>
              </a:rPr>
              <a:t>	</a:t>
            </a:r>
            <a:r>
              <a:rPr spc="-405" dirty="0"/>
              <a:t>챗</a:t>
            </a:r>
            <a:r>
              <a:rPr spc="-405" dirty="0">
                <a:latin typeface="Noto Sans JP"/>
                <a:cs typeface="Noto Sans JP"/>
              </a:rPr>
              <a:t>GPT</a:t>
            </a:r>
            <a:r>
              <a:rPr spc="-405" dirty="0"/>
              <a:t>의</a:t>
            </a:r>
            <a:r>
              <a:rPr spc="-345" dirty="0"/>
              <a:t> </a:t>
            </a:r>
            <a:r>
              <a:rPr spc="-605" dirty="0"/>
              <a:t>등장과</a:t>
            </a:r>
            <a:r>
              <a:rPr spc="-335" dirty="0"/>
              <a:t> </a:t>
            </a:r>
            <a:r>
              <a:rPr spc="-630" dirty="0"/>
              <a:t>활용</a:t>
            </a:r>
          </a:p>
        </p:txBody>
      </p:sp>
      <p:sp>
        <p:nvSpPr>
          <p:cNvPr id="5" name="object 5"/>
          <p:cNvSpPr/>
          <p:nvPr/>
        </p:nvSpPr>
        <p:spPr>
          <a:xfrm>
            <a:off x="571499" y="1904206"/>
            <a:ext cx="10735185" cy="3766344"/>
          </a:xfrm>
          <a:custGeom>
            <a:avLst/>
            <a:gdLst/>
            <a:ahLst/>
            <a:cxnLst/>
            <a:rect l="l" t="t" r="r" b="b"/>
            <a:pathLst>
              <a:path w="5514975" h="4371975">
                <a:moveTo>
                  <a:pt x="5430428" y="4371974"/>
                </a:moveTo>
                <a:lnTo>
                  <a:pt x="84545" y="4371974"/>
                </a:lnTo>
                <a:lnTo>
                  <a:pt x="78661" y="4371395"/>
                </a:lnTo>
                <a:lnTo>
                  <a:pt x="35275" y="4353423"/>
                </a:lnTo>
                <a:lnTo>
                  <a:pt x="9161" y="4321603"/>
                </a:lnTo>
                <a:lnTo>
                  <a:pt x="0" y="4287428"/>
                </a:lnTo>
                <a:lnTo>
                  <a:pt x="0" y="4281487"/>
                </a:lnTo>
                <a:lnTo>
                  <a:pt x="0" y="84545"/>
                </a:lnTo>
                <a:lnTo>
                  <a:pt x="11948" y="45155"/>
                </a:lnTo>
                <a:lnTo>
                  <a:pt x="45155" y="11948"/>
                </a:lnTo>
                <a:lnTo>
                  <a:pt x="84545" y="0"/>
                </a:lnTo>
                <a:lnTo>
                  <a:pt x="5430428" y="0"/>
                </a:lnTo>
                <a:lnTo>
                  <a:pt x="5469817" y="11948"/>
                </a:lnTo>
                <a:lnTo>
                  <a:pt x="5503024" y="45155"/>
                </a:lnTo>
                <a:lnTo>
                  <a:pt x="5514974" y="84545"/>
                </a:lnTo>
                <a:lnTo>
                  <a:pt x="5514974" y="4287428"/>
                </a:lnTo>
                <a:lnTo>
                  <a:pt x="5503024" y="4326817"/>
                </a:lnTo>
                <a:lnTo>
                  <a:pt x="5469817" y="4360024"/>
                </a:lnTo>
                <a:lnTo>
                  <a:pt x="5436312" y="4371395"/>
                </a:lnTo>
                <a:lnTo>
                  <a:pt x="5430428" y="4371974"/>
                </a:lnTo>
                <a:close/>
              </a:path>
            </a:pathLst>
          </a:custGeom>
          <a:solidFill>
            <a:srgbClr val="20252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499" y="1904206"/>
            <a:ext cx="10735185" cy="3766344"/>
          </a:xfrm>
          <a:custGeom>
            <a:avLst/>
            <a:gdLst/>
            <a:ahLst/>
            <a:cxnLst/>
            <a:rect l="l" t="t" r="r" b="b"/>
            <a:pathLst>
              <a:path w="5514975" h="4371975">
                <a:moveTo>
                  <a:pt x="0" y="4281487"/>
                </a:moveTo>
                <a:lnTo>
                  <a:pt x="0" y="90487"/>
                </a:lnTo>
                <a:lnTo>
                  <a:pt x="0" y="84545"/>
                </a:lnTo>
                <a:lnTo>
                  <a:pt x="579" y="78661"/>
                </a:lnTo>
                <a:lnTo>
                  <a:pt x="1738" y="72834"/>
                </a:lnTo>
                <a:lnTo>
                  <a:pt x="2897" y="67006"/>
                </a:lnTo>
                <a:lnTo>
                  <a:pt x="4614" y="61348"/>
                </a:lnTo>
                <a:lnTo>
                  <a:pt x="6887" y="55859"/>
                </a:lnTo>
                <a:lnTo>
                  <a:pt x="9161" y="50370"/>
                </a:lnTo>
                <a:lnTo>
                  <a:pt x="26503" y="26503"/>
                </a:lnTo>
                <a:lnTo>
                  <a:pt x="30704" y="22301"/>
                </a:lnTo>
                <a:lnTo>
                  <a:pt x="35275" y="18550"/>
                </a:lnTo>
                <a:lnTo>
                  <a:pt x="40215" y="15249"/>
                </a:lnTo>
                <a:lnTo>
                  <a:pt x="45155" y="11948"/>
                </a:lnTo>
                <a:lnTo>
                  <a:pt x="50370" y="9161"/>
                </a:lnTo>
                <a:lnTo>
                  <a:pt x="55859" y="6887"/>
                </a:lnTo>
                <a:lnTo>
                  <a:pt x="61348" y="4614"/>
                </a:lnTo>
                <a:lnTo>
                  <a:pt x="67006" y="2897"/>
                </a:lnTo>
                <a:lnTo>
                  <a:pt x="72834" y="1738"/>
                </a:lnTo>
                <a:lnTo>
                  <a:pt x="78661" y="579"/>
                </a:lnTo>
                <a:lnTo>
                  <a:pt x="84545" y="0"/>
                </a:lnTo>
                <a:lnTo>
                  <a:pt x="90487" y="0"/>
                </a:lnTo>
                <a:lnTo>
                  <a:pt x="5424487" y="0"/>
                </a:lnTo>
                <a:lnTo>
                  <a:pt x="5430428" y="0"/>
                </a:lnTo>
                <a:lnTo>
                  <a:pt x="5436312" y="579"/>
                </a:lnTo>
                <a:lnTo>
                  <a:pt x="5474758" y="15249"/>
                </a:lnTo>
                <a:lnTo>
                  <a:pt x="5503024" y="45155"/>
                </a:lnTo>
                <a:lnTo>
                  <a:pt x="5508085" y="55859"/>
                </a:lnTo>
                <a:lnTo>
                  <a:pt x="5510359" y="61348"/>
                </a:lnTo>
                <a:lnTo>
                  <a:pt x="5512076" y="67006"/>
                </a:lnTo>
                <a:lnTo>
                  <a:pt x="5513235" y="72834"/>
                </a:lnTo>
                <a:lnTo>
                  <a:pt x="5514394" y="78661"/>
                </a:lnTo>
                <a:lnTo>
                  <a:pt x="5514974" y="84545"/>
                </a:lnTo>
                <a:lnTo>
                  <a:pt x="5514974" y="90487"/>
                </a:lnTo>
                <a:lnTo>
                  <a:pt x="5514974" y="4281487"/>
                </a:lnTo>
                <a:lnTo>
                  <a:pt x="5514974" y="4287428"/>
                </a:lnTo>
                <a:lnTo>
                  <a:pt x="5514394" y="4293312"/>
                </a:lnTo>
                <a:lnTo>
                  <a:pt x="5513235" y="4299140"/>
                </a:lnTo>
                <a:lnTo>
                  <a:pt x="5512076" y="4304967"/>
                </a:lnTo>
                <a:lnTo>
                  <a:pt x="5492672" y="4341269"/>
                </a:lnTo>
                <a:lnTo>
                  <a:pt x="5459114" y="4365086"/>
                </a:lnTo>
                <a:lnTo>
                  <a:pt x="5442140" y="4370235"/>
                </a:lnTo>
                <a:lnTo>
                  <a:pt x="5436312" y="4371395"/>
                </a:lnTo>
                <a:lnTo>
                  <a:pt x="5430428" y="4371974"/>
                </a:lnTo>
                <a:lnTo>
                  <a:pt x="5424487" y="4371974"/>
                </a:lnTo>
                <a:lnTo>
                  <a:pt x="90487" y="4371974"/>
                </a:lnTo>
                <a:lnTo>
                  <a:pt x="84545" y="4371974"/>
                </a:lnTo>
                <a:lnTo>
                  <a:pt x="78661" y="4371395"/>
                </a:lnTo>
                <a:lnTo>
                  <a:pt x="72834" y="4370235"/>
                </a:lnTo>
                <a:lnTo>
                  <a:pt x="67006" y="4369076"/>
                </a:lnTo>
                <a:lnTo>
                  <a:pt x="61348" y="4367359"/>
                </a:lnTo>
                <a:lnTo>
                  <a:pt x="55859" y="4365086"/>
                </a:lnTo>
                <a:lnTo>
                  <a:pt x="50370" y="4362812"/>
                </a:lnTo>
                <a:lnTo>
                  <a:pt x="18550" y="4336698"/>
                </a:lnTo>
                <a:lnTo>
                  <a:pt x="1738" y="4299140"/>
                </a:lnTo>
                <a:lnTo>
                  <a:pt x="0" y="4287428"/>
                </a:lnTo>
                <a:lnTo>
                  <a:pt x="0" y="4281487"/>
                </a:lnTo>
                <a:close/>
              </a:path>
            </a:pathLst>
          </a:custGeom>
          <a:ln w="9524">
            <a:solidFill>
              <a:srgbClr val="2F36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4804" y="2147956"/>
            <a:ext cx="10271125" cy="34682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20300"/>
              </a:lnSpc>
              <a:spcBef>
                <a:spcPts val="55"/>
              </a:spcBef>
            </a:pPr>
            <a:r>
              <a:rPr sz="2000" spc="-175" dirty="0">
                <a:solidFill>
                  <a:srgbClr val="C8D0D9"/>
                </a:solidFill>
                <a:latin typeface="Avenir"/>
                <a:cs typeface="Avenir"/>
              </a:rPr>
              <a:t>2023</a:t>
            </a:r>
            <a:r>
              <a:rPr sz="2000" spc="-175" dirty="0">
                <a:solidFill>
                  <a:srgbClr val="C8D0D9"/>
                </a:solidFill>
                <a:latin typeface="Dotum"/>
                <a:cs typeface="Dotum"/>
              </a:rPr>
              <a:t>년</a:t>
            </a:r>
            <a:r>
              <a:rPr sz="20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C8D0D9"/>
                </a:solidFill>
                <a:latin typeface="Dotum"/>
                <a:cs typeface="Dotum"/>
              </a:rPr>
              <a:t>젯브레인스의</a:t>
            </a:r>
            <a:r>
              <a:rPr sz="2000" spc="-15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285" dirty="0">
                <a:solidFill>
                  <a:srgbClr val="C8D0D9"/>
                </a:solidFill>
                <a:latin typeface="Avenir"/>
                <a:cs typeface="Avenir"/>
              </a:rPr>
              <a:t>'</a:t>
            </a:r>
            <a:r>
              <a:rPr sz="2000" spc="-285" dirty="0">
                <a:solidFill>
                  <a:srgbClr val="C8D0D9"/>
                </a:solidFill>
                <a:latin typeface="Dotum"/>
                <a:cs typeface="Dotum"/>
              </a:rPr>
              <a:t>개발자</a:t>
            </a:r>
            <a:r>
              <a:rPr sz="20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C8D0D9"/>
                </a:solidFill>
                <a:latin typeface="Dotum"/>
                <a:cs typeface="Dotum"/>
              </a:rPr>
              <a:t>에코시스템</a:t>
            </a:r>
            <a:r>
              <a:rPr sz="2000" spc="-15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305" dirty="0">
                <a:solidFill>
                  <a:srgbClr val="C8D0D9"/>
                </a:solidFill>
                <a:latin typeface="Dotum"/>
                <a:cs typeface="Dotum"/>
              </a:rPr>
              <a:t>현황</a:t>
            </a:r>
            <a:r>
              <a:rPr sz="2000" spc="-305" dirty="0">
                <a:solidFill>
                  <a:srgbClr val="C8D0D9"/>
                </a:solidFill>
                <a:latin typeface="Avenir"/>
                <a:cs typeface="Avenir"/>
              </a:rPr>
              <a:t>'</a:t>
            </a:r>
            <a:r>
              <a:rPr sz="2000" spc="-305" dirty="0">
                <a:solidFill>
                  <a:srgbClr val="C8D0D9"/>
                </a:solidFill>
                <a:latin typeface="Dotum"/>
                <a:cs typeface="Dotum"/>
              </a:rPr>
              <a:t>에 </a:t>
            </a:r>
            <a:r>
              <a:rPr sz="2000" spc="-360" dirty="0">
                <a:solidFill>
                  <a:srgbClr val="C8D0D9"/>
                </a:solidFill>
                <a:latin typeface="Dotum"/>
                <a:cs typeface="Dotum"/>
              </a:rPr>
              <a:t>따르면</a:t>
            </a:r>
            <a:r>
              <a:rPr sz="2000" spc="-15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58A6FF"/>
                </a:solidFill>
                <a:latin typeface="Dotum"/>
                <a:cs typeface="Dotum"/>
              </a:rPr>
              <a:t>개발자의</a:t>
            </a:r>
            <a:r>
              <a:rPr sz="2000" spc="-15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000" b="0" spc="-200" dirty="0">
                <a:solidFill>
                  <a:srgbClr val="58A6FF"/>
                </a:solidFill>
                <a:latin typeface="Noto Sans JP Medium"/>
                <a:cs typeface="Noto Sans JP Medium"/>
              </a:rPr>
              <a:t>77%</a:t>
            </a:r>
            <a:r>
              <a:rPr sz="2000" spc="-200" dirty="0">
                <a:solidFill>
                  <a:srgbClr val="58A6FF"/>
                </a:solidFill>
                <a:latin typeface="Dotum"/>
                <a:cs typeface="Dotum"/>
              </a:rPr>
              <a:t>가</a:t>
            </a:r>
            <a:r>
              <a:rPr sz="2000" spc="-150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000" spc="-245" dirty="0">
                <a:solidFill>
                  <a:srgbClr val="58A6FF"/>
                </a:solidFill>
                <a:latin typeface="Dotum"/>
                <a:cs typeface="Dotum"/>
              </a:rPr>
              <a:t>챗</a:t>
            </a:r>
            <a:r>
              <a:rPr sz="2000" b="0" spc="-245" dirty="0">
                <a:solidFill>
                  <a:srgbClr val="58A6FF"/>
                </a:solidFill>
                <a:latin typeface="Noto Sans JP Medium"/>
                <a:cs typeface="Noto Sans JP Medium"/>
              </a:rPr>
              <a:t>GPT</a:t>
            </a:r>
            <a:r>
              <a:rPr sz="2000" spc="-245" dirty="0">
                <a:solidFill>
                  <a:srgbClr val="58A6FF"/>
                </a:solidFill>
                <a:latin typeface="Dotum"/>
                <a:cs typeface="Dotum"/>
              </a:rPr>
              <a:t>를</a:t>
            </a:r>
            <a:r>
              <a:rPr sz="2000" spc="-15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58A6FF"/>
                </a:solidFill>
                <a:latin typeface="Dotum"/>
                <a:cs typeface="Dotum"/>
              </a:rPr>
              <a:t>사용</a:t>
            </a:r>
            <a:r>
              <a:rPr sz="2000" spc="-360" dirty="0">
                <a:solidFill>
                  <a:srgbClr val="C8D0D9"/>
                </a:solidFill>
                <a:latin typeface="Dotum"/>
                <a:cs typeface="Dotum"/>
              </a:rPr>
              <a:t>하고</a:t>
            </a:r>
            <a:r>
              <a:rPr sz="2000" spc="-15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385" dirty="0">
                <a:solidFill>
                  <a:srgbClr val="C8D0D9"/>
                </a:solidFill>
                <a:latin typeface="Dotum"/>
                <a:cs typeface="Dotum"/>
              </a:rPr>
              <a:t>있습니 </a:t>
            </a:r>
            <a:r>
              <a:rPr sz="2000" spc="-25" dirty="0">
                <a:solidFill>
                  <a:srgbClr val="C8D0D9"/>
                </a:solidFill>
                <a:latin typeface="Dotum"/>
                <a:cs typeface="Dotum"/>
              </a:rPr>
              <a:t>다</a:t>
            </a:r>
            <a:r>
              <a:rPr sz="2000" spc="-25" dirty="0">
                <a:solidFill>
                  <a:srgbClr val="C8D0D9"/>
                </a:solidFill>
                <a:latin typeface="Avenir"/>
                <a:cs typeface="Avenir"/>
              </a:rPr>
              <a:t>.</a:t>
            </a:r>
            <a:endParaRPr sz="2000" dirty="0">
              <a:latin typeface="Avenir"/>
              <a:cs typeface="Avenir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57504" y="3824486"/>
            <a:ext cx="2231231" cy="232410"/>
            <a:chOff x="866775" y="3855972"/>
            <a:chExt cx="2231231" cy="2324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775" y="3857624"/>
              <a:ext cx="200025" cy="2286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17865" y="3855972"/>
              <a:ext cx="288925" cy="232410"/>
            </a:xfrm>
            <a:custGeom>
              <a:avLst/>
              <a:gdLst/>
              <a:ahLst/>
              <a:cxnLst/>
              <a:rect l="l" t="t" r="r" b="b"/>
              <a:pathLst>
                <a:path w="288925" h="232410">
                  <a:moveTo>
                    <a:pt x="119345" y="231903"/>
                  </a:moveTo>
                  <a:lnTo>
                    <a:pt x="104009" y="227483"/>
                  </a:lnTo>
                  <a:lnTo>
                    <a:pt x="104139" y="227483"/>
                  </a:lnTo>
                  <a:lnTo>
                    <a:pt x="99744" y="219625"/>
                  </a:lnTo>
                  <a:lnTo>
                    <a:pt x="101932" y="212035"/>
                  </a:lnTo>
                  <a:lnTo>
                    <a:pt x="159005" y="12278"/>
                  </a:lnTo>
                  <a:lnTo>
                    <a:pt x="161349" y="4375"/>
                  </a:lnTo>
                  <a:lnTo>
                    <a:pt x="169172" y="0"/>
                  </a:lnTo>
                  <a:lnTo>
                    <a:pt x="184353" y="4375"/>
                  </a:lnTo>
                  <a:lnTo>
                    <a:pt x="188773" y="12278"/>
                  </a:lnTo>
                  <a:lnTo>
                    <a:pt x="186585" y="19868"/>
                  </a:lnTo>
                  <a:lnTo>
                    <a:pt x="129512" y="219625"/>
                  </a:lnTo>
                  <a:lnTo>
                    <a:pt x="127248" y="227483"/>
                  </a:lnTo>
                  <a:lnTo>
                    <a:pt x="119345" y="231903"/>
                  </a:lnTo>
                  <a:close/>
                </a:path>
                <a:path w="288925" h="232410">
                  <a:moveTo>
                    <a:pt x="227349" y="181674"/>
                  </a:moveTo>
                  <a:lnTo>
                    <a:pt x="218286" y="181674"/>
                  </a:lnTo>
                  <a:lnTo>
                    <a:pt x="207124" y="170512"/>
                  </a:lnTo>
                  <a:lnTo>
                    <a:pt x="207124" y="161448"/>
                  </a:lnTo>
                  <a:lnTo>
                    <a:pt x="252620" y="115951"/>
                  </a:lnTo>
                  <a:lnTo>
                    <a:pt x="207168" y="70455"/>
                  </a:lnTo>
                  <a:lnTo>
                    <a:pt x="207168" y="61391"/>
                  </a:lnTo>
                  <a:lnTo>
                    <a:pt x="218286" y="50274"/>
                  </a:lnTo>
                  <a:lnTo>
                    <a:pt x="227349" y="50274"/>
                  </a:lnTo>
                  <a:lnTo>
                    <a:pt x="288518" y="111442"/>
                  </a:lnTo>
                  <a:lnTo>
                    <a:pt x="288518" y="120506"/>
                  </a:lnTo>
                  <a:lnTo>
                    <a:pt x="227349" y="181674"/>
                  </a:lnTo>
                  <a:close/>
                </a:path>
                <a:path w="288925" h="232410">
                  <a:moveTo>
                    <a:pt x="70231" y="181629"/>
                  </a:moveTo>
                  <a:lnTo>
                    <a:pt x="61168" y="181629"/>
                  </a:lnTo>
                  <a:lnTo>
                    <a:pt x="0" y="120461"/>
                  </a:lnTo>
                  <a:lnTo>
                    <a:pt x="0" y="111397"/>
                  </a:lnTo>
                  <a:lnTo>
                    <a:pt x="61168" y="50229"/>
                  </a:lnTo>
                  <a:lnTo>
                    <a:pt x="70231" y="50229"/>
                  </a:lnTo>
                  <a:lnTo>
                    <a:pt x="81394" y="61391"/>
                  </a:lnTo>
                  <a:lnTo>
                    <a:pt x="81394" y="70455"/>
                  </a:lnTo>
                  <a:lnTo>
                    <a:pt x="35897" y="115951"/>
                  </a:lnTo>
                  <a:lnTo>
                    <a:pt x="81394" y="161404"/>
                  </a:lnTo>
                  <a:lnTo>
                    <a:pt x="81394" y="170467"/>
                  </a:lnTo>
                  <a:lnTo>
                    <a:pt x="70231" y="181629"/>
                  </a:lnTo>
                  <a:close/>
                </a:path>
              </a:pathLst>
            </a:custGeom>
            <a:solidFill>
              <a:srgbClr val="58A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6550" y="3861196"/>
              <a:ext cx="221456" cy="21667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44804" y="3349772"/>
            <a:ext cx="10194925" cy="7244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360" dirty="0">
                <a:solidFill>
                  <a:srgbClr val="C8D0D9"/>
                </a:solidFill>
                <a:latin typeface="Dotum"/>
                <a:cs typeface="Dotum"/>
              </a:rPr>
              <a:t>개인적으로도</a:t>
            </a:r>
            <a:r>
              <a:rPr sz="20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C8D0D9"/>
                </a:solidFill>
                <a:latin typeface="Dotum"/>
                <a:cs typeface="Dotum"/>
              </a:rPr>
              <a:t>다양한</a:t>
            </a:r>
            <a:r>
              <a:rPr sz="20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C8D0D9"/>
                </a:solidFill>
                <a:latin typeface="Dotum"/>
                <a:cs typeface="Dotum"/>
              </a:rPr>
              <a:t>분야에서</a:t>
            </a:r>
            <a:r>
              <a:rPr sz="20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C8D0D9"/>
                </a:solidFill>
                <a:latin typeface="Dotum"/>
                <a:cs typeface="Dotum"/>
              </a:rPr>
              <a:t>활용하고</a:t>
            </a:r>
            <a:r>
              <a:rPr sz="20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310" dirty="0">
                <a:solidFill>
                  <a:srgbClr val="C8D0D9"/>
                </a:solidFill>
                <a:latin typeface="Dotum"/>
                <a:cs typeface="Dotum"/>
              </a:rPr>
              <a:t>있습니다</a:t>
            </a:r>
            <a:r>
              <a:rPr sz="2000" spc="-310" dirty="0">
                <a:solidFill>
                  <a:srgbClr val="C8D0D9"/>
                </a:solidFill>
                <a:latin typeface="Avenir"/>
                <a:cs typeface="Avenir"/>
              </a:rPr>
              <a:t>:</a:t>
            </a:r>
            <a:endParaRPr sz="2000" dirty="0">
              <a:latin typeface="Avenir"/>
              <a:cs typeface="Avenir"/>
            </a:endParaRPr>
          </a:p>
          <a:p>
            <a:pPr marL="345440" marR="1552575" indent="-57150">
              <a:lnSpc>
                <a:spcPct val="180600"/>
              </a:lnSpc>
              <a:spcBef>
                <a:spcPts val="620"/>
              </a:spcBef>
              <a:tabLst>
                <a:tab pos="1127760" algn="l"/>
                <a:tab pos="2317115" algn="l"/>
              </a:tabLst>
            </a:pPr>
            <a:r>
              <a:rPr sz="1300" spc="-25" dirty="0">
                <a:solidFill>
                  <a:srgbClr val="C8D0D9"/>
                </a:solidFill>
                <a:latin typeface="Noto Sans JP"/>
                <a:cs typeface="Noto Sans JP"/>
              </a:rPr>
              <a:t>SQL</a:t>
            </a:r>
            <a:r>
              <a:rPr sz="1300" dirty="0">
                <a:solidFill>
                  <a:srgbClr val="C8D0D9"/>
                </a:solidFill>
                <a:latin typeface="Noto Sans JP"/>
                <a:cs typeface="Noto Sans JP"/>
              </a:rPr>
              <a:t>	</a:t>
            </a:r>
            <a:r>
              <a:rPr sz="1350" spc="-270" dirty="0">
                <a:solidFill>
                  <a:srgbClr val="C8D0D9"/>
                </a:solidFill>
                <a:latin typeface="Dotum"/>
                <a:cs typeface="Dotum"/>
              </a:rPr>
              <a:t>정규표현식</a:t>
            </a:r>
            <a:r>
              <a:rPr sz="1350" dirty="0">
                <a:solidFill>
                  <a:srgbClr val="C8D0D9"/>
                </a:solidFill>
                <a:latin typeface="Dotum"/>
                <a:cs typeface="Dotum"/>
              </a:rPr>
              <a:t>	</a:t>
            </a:r>
            <a:r>
              <a:rPr sz="1350" spc="-260" dirty="0">
                <a:solidFill>
                  <a:srgbClr val="C8D0D9"/>
                </a:solidFill>
                <a:latin typeface="Dotum"/>
                <a:cs typeface="Dotum"/>
              </a:rPr>
              <a:t>오픈소스</a:t>
            </a:r>
            <a:r>
              <a:rPr sz="1350" spc="-10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285" dirty="0" err="1">
                <a:solidFill>
                  <a:srgbClr val="C8D0D9"/>
                </a:solidFill>
                <a:latin typeface="Dotum"/>
                <a:cs typeface="Dotum"/>
              </a:rPr>
              <a:t>활용</a:t>
            </a:r>
            <a:r>
              <a:rPr sz="1350" spc="5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lang="en-US" sz="1350" spc="500" dirty="0">
                <a:solidFill>
                  <a:srgbClr val="C8D0D9"/>
                </a:solidFill>
                <a:latin typeface="Dotum"/>
                <a:cs typeface="Dotum"/>
              </a:rPr>
              <a:t>    </a:t>
            </a:r>
            <a:r>
              <a:rPr sz="1350" spc="-260" dirty="0" err="1">
                <a:solidFill>
                  <a:srgbClr val="C8D0D9"/>
                </a:solidFill>
                <a:latin typeface="Dotum"/>
                <a:cs typeface="Dotum"/>
              </a:rPr>
              <a:t>새로운</a:t>
            </a:r>
            <a:r>
              <a:rPr sz="1350" spc="-11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C8D0D9"/>
                </a:solidFill>
                <a:latin typeface="Dotum"/>
                <a:cs typeface="Dotum"/>
              </a:rPr>
              <a:t>언어</a:t>
            </a:r>
            <a:r>
              <a:rPr sz="1350" spc="-10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C8D0D9"/>
                </a:solidFill>
                <a:latin typeface="Dotum"/>
                <a:cs typeface="Dotum"/>
              </a:rPr>
              <a:t>학습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5058" y="4826217"/>
            <a:ext cx="10271124" cy="34900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800"/>
              </a:lnSpc>
              <a:spcBef>
                <a:spcPts val="90"/>
              </a:spcBef>
            </a:pPr>
            <a:r>
              <a:rPr sz="2000" spc="-360" dirty="0">
                <a:solidFill>
                  <a:srgbClr val="C8D0D9"/>
                </a:solidFill>
                <a:latin typeface="Dotum"/>
                <a:cs typeface="Dotum"/>
              </a:rPr>
              <a:t>그러나</a:t>
            </a:r>
            <a:r>
              <a:rPr sz="2000" spc="-17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58A6FF"/>
                </a:solidFill>
                <a:latin typeface="Dotum"/>
                <a:cs typeface="Dotum"/>
              </a:rPr>
              <a:t>업무에</a:t>
            </a:r>
            <a:r>
              <a:rPr sz="20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58A6FF"/>
                </a:solidFill>
                <a:latin typeface="Dotum"/>
                <a:cs typeface="Dotum"/>
              </a:rPr>
              <a:t>즉시</a:t>
            </a:r>
            <a:r>
              <a:rPr sz="20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58A6FF"/>
                </a:solidFill>
                <a:latin typeface="Dotum"/>
                <a:cs typeface="Dotum"/>
              </a:rPr>
              <a:t>적용할만한</a:t>
            </a:r>
            <a:r>
              <a:rPr sz="20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58A6FF"/>
                </a:solidFill>
                <a:latin typeface="Dotum"/>
                <a:cs typeface="Dotum"/>
              </a:rPr>
              <a:t>프롬프트</a:t>
            </a:r>
            <a:r>
              <a:rPr sz="2000" spc="-360" dirty="0">
                <a:solidFill>
                  <a:srgbClr val="C8D0D9"/>
                </a:solidFill>
                <a:latin typeface="Dotum"/>
                <a:cs typeface="Dotum"/>
              </a:rPr>
              <a:t>를</a:t>
            </a:r>
            <a:r>
              <a:rPr sz="20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385" dirty="0">
                <a:solidFill>
                  <a:srgbClr val="C8D0D9"/>
                </a:solidFill>
                <a:latin typeface="Dotum"/>
                <a:cs typeface="Dotum"/>
              </a:rPr>
              <a:t>작성하 </a:t>
            </a:r>
            <a:r>
              <a:rPr sz="2000" spc="-360" dirty="0">
                <a:solidFill>
                  <a:srgbClr val="C8D0D9"/>
                </a:solidFill>
                <a:latin typeface="Dotum"/>
                <a:cs typeface="Dotum"/>
              </a:rPr>
              <a:t>는</a:t>
            </a:r>
            <a:r>
              <a:rPr sz="20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C8D0D9"/>
                </a:solidFill>
                <a:latin typeface="Dotum"/>
                <a:cs typeface="Dotum"/>
              </a:rPr>
              <a:t>것은</a:t>
            </a:r>
            <a:r>
              <a:rPr sz="20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C8D0D9"/>
                </a:solidFill>
                <a:latin typeface="Dotum"/>
                <a:cs typeface="Dotum"/>
              </a:rPr>
              <a:t>여전히</a:t>
            </a:r>
            <a:r>
              <a:rPr sz="20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C8D0D9"/>
                </a:solidFill>
                <a:latin typeface="Dotum"/>
                <a:cs typeface="Dotum"/>
              </a:rPr>
              <a:t>쉽지</a:t>
            </a:r>
            <a:r>
              <a:rPr sz="20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320" dirty="0">
                <a:solidFill>
                  <a:srgbClr val="C8D0D9"/>
                </a:solidFill>
                <a:latin typeface="Dotum"/>
                <a:cs typeface="Dotum"/>
              </a:rPr>
              <a:t>않았습니다</a:t>
            </a:r>
            <a:r>
              <a:rPr sz="2000" spc="-320" dirty="0">
                <a:solidFill>
                  <a:srgbClr val="C8D0D9"/>
                </a:solidFill>
                <a:latin typeface="Avenir"/>
                <a:cs typeface="Avenir"/>
              </a:rPr>
              <a:t>.</a:t>
            </a:r>
            <a:endParaRPr sz="2000" dirty="0">
              <a:latin typeface="Avenir"/>
              <a:cs typeface="Avenir"/>
            </a:endParaRPr>
          </a:p>
        </p:txBody>
      </p:sp>
      <p:sp>
        <p:nvSpPr>
          <p:cNvPr id="20" name="object 12"/>
          <p:cNvSpPr/>
          <p:nvPr/>
        </p:nvSpPr>
        <p:spPr>
          <a:xfrm>
            <a:off x="4181729" y="3848268"/>
            <a:ext cx="257175" cy="198120"/>
          </a:xfrm>
          <a:custGeom>
            <a:avLst/>
            <a:gdLst/>
            <a:ahLst/>
            <a:cxnLst/>
            <a:rect l="l" t="t" r="r" b="b"/>
            <a:pathLst>
              <a:path w="257175" h="198120">
                <a:moveTo>
                  <a:pt x="5715" y="197480"/>
                </a:moveTo>
                <a:lnTo>
                  <a:pt x="0" y="193774"/>
                </a:lnTo>
                <a:lnTo>
                  <a:pt x="0" y="17725"/>
                </a:lnTo>
                <a:lnTo>
                  <a:pt x="47768" y="1003"/>
                </a:lnTo>
                <a:lnTo>
                  <a:pt x="64293" y="0"/>
                </a:lnTo>
                <a:lnTo>
                  <a:pt x="82644" y="1504"/>
                </a:lnTo>
                <a:lnTo>
                  <a:pt x="119211" y="15894"/>
                </a:lnTo>
                <a:lnTo>
                  <a:pt x="121443" y="18930"/>
                </a:lnTo>
                <a:lnTo>
                  <a:pt x="121443" y="185737"/>
                </a:lnTo>
                <a:lnTo>
                  <a:pt x="64293" y="185737"/>
                </a:lnTo>
                <a:lnTo>
                  <a:pt x="50655" y="186654"/>
                </a:lnTo>
                <a:lnTo>
                  <a:pt x="36354" y="189024"/>
                </a:lnTo>
                <a:lnTo>
                  <a:pt x="22640" y="192273"/>
                </a:lnTo>
                <a:lnTo>
                  <a:pt x="10760" y="195828"/>
                </a:lnTo>
                <a:lnTo>
                  <a:pt x="5715" y="197480"/>
                </a:lnTo>
                <a:close/>
              </a:path>
              <a:path w="257175" h="198120">
                <a:moveTo>
                  <a:pt x="116264" y="197926"/>
                </a:moveTo>
                <a:lnTo>
                  <a:pt x="111442" y="196229"/>
                </a:lnTo>
                <a:lnTo>
                  <a:pt x="101193" y="192801"/>
                </a:lnTo>
                <a:lnTo>
                  <a:pt x="89090" y="189393"/>
                </a:lnTo>
                <a:lnTo>
                  <a:pt x="75764" y="186654"/>
                </a:lnTo>
                <a:lnTo>
                  <a:pt x="74921" y="186654"/>
                </a:lnTo>
                <a:lnTo>
                  <a:pt x="64293" y="185737"/>
                </a:lnTo>
                <a:lnTo>
                  <a:pt x="121443" y="185737"/>
                </a:lnTo>
                <a:lnTo>
                  <a:pt x="121443" y="194399"/>
                </a:lnTo>
                <a:lnTo>
                  <a:pt x="116264" y="197926"/>
                </a:lnTo>
                <a:close/>
              </a:path>
              <a:path w="257175" h="198120">
                <a:moveTo>
                  <a:pt x="140955" y="197926"/>
                </a:moveTo>
                <a:lnTo>
                  <a:pt x="135731" y="194399"/>
                </a:lnTo>
                <a:lnTo>
                  <a:pt x="135731" y="18930"/>
                </a:lnTo>
                <a:lnTo>
                  <a:pt x="174530" y="1504"/>
                </a:lnTo>
                <a:lnTo>
                  <a:pt x="192881" y="0"/>
                </a:lnTo>
                <a:lnTo>
                  <a:pt x="209406" y="1003"/>
                </a:lnTo>
                <a:lnTo>
                  <a:pt x="249093" y="10804"/>
                </a:lnTo>
                <a:lnTo>
                  <a:pt x="257175" y="17725"/>
                </a:lnTo>
                <a:lnTo>
                  <a:pt x="257175" y="185737"/>
                </a:lnTo>
                <a:lnTo>
                  <a:pt x="192881" y="185737"/>
                </a:lnTo>
                <a:lnTo>
                  <a:pt x="182253" y="186654"/>
                </a:lnTo>
                <a:lnTo>
                  <a:pt x="181410" y="186654"/>
                </a:lnTo>
                <a:lnTo>
                  <a:pt x="168084" y="189393"/>
                </a:lnTo>
                <a:lnTo>
                  <a:pt x="155981" y="192801"/>
                </a:lnTo>
                <a:lnTo>
                  <a:pt x="145732" y="196229"/>
                </a:lnTo>
                <a:lnTo>
                  <a:pt x="140955" y="197926"/>
                </a:lnTo>
                <a:close/>
              </a:path>
              <a:path w="257175" h="198120">
                <a:moveTo>
                  <a:pt x="251460" y="197524"/>
                </a:moveTo>
                <a:lnTo>
                  <a:pt x="206519" y="186654"/>
                </a:lnTo>
                <a:lnTo>
                  <a:pt x="192881" y="185737"/>
                </a:lnTo>
                <a:lnTo>
                  <a:pt x="257175" y="185737"/>
                </a:lnTo>
                <a:lnTo>
                  <a:pt x="257175" y="193774"/>
                </a:lnTo>
                <a:lnTo>
                  <a:pt x="251460" y="197524"/>
                </a:lnTo>
                <a:close/>
              </a:path>
            </a:pathLst>
          </a:custGeom>
          <a:solidFill>
            <a:srgbClr val="58A6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499" y="5714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5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7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6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58A6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2035" y="575944"/>
            <a:ext cx="3281679" cy="542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601345" algn="l"/>
              </a:tabLst>
            </a:pPr>
            <a:r>
              <a:rPr spc="-50" dirty="0">
                <a:latin typeface="Trebuchet MS"/>
                <a:cs typeface="Trebuchet MS"/>
              </a:rPr>
              <a:t>3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605" dirty="0"/>
              <a:t>자동화</a:t>
            </a:r>
            <a:r>
              <a:rPr spc="-335" dirty="0"/>
              <a:t> </a:t>
            </a:r>
            <a:r>
              <a:rPr spc="-605" dirty="0"/>
              <a:t>결심</a:t>
            </a:r>
            <a:r>
              <a:rPr spc="-335" dirty="0"/>
              <a:t> </a:t>
            </a:r>
            <a:r>
              <a:rPr spc="-640" dirty="0"/>
              <a:t>계기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1499" y="1523999"/>
            <a:ext cx="11049000" cy="676275"/>
            <a:chOff x="571499" y="1523999"/>
            <a:chExt cx="11049000" cy="676275"/>
          </a:xfrm>
        </p:grpSpPr>
        <p:sp>
          <p:nvSpPr>
            <p:cNvPr id="5" name="object 5"/>
            <p:cNvSpPr/>
            <p:nvPr/>
          </p:nvSpPr>
          <p:spPr>
            <a:xfrm>
              <a:off x="571499" y="1523999"/>
              <a:ext cx="11049000" cy="676275"/>
            </a:xfrm>
            <a:custGeom>
              <a:avLst/>
              <a:gdLst/>
              <a:ahLst/>
              <a:cxnLst/>
              <a:rect l="l" t="t" r="r" b="b"/>
              <a:pathLst>
                <a:path w="11049000" h="676275">
                  <a:moveTo>
                    <a:pt x="11048999" y="676274"/>
                  </a:moveTo>
                  <a:lnTo>
                    <a:pt x="0" y="676274"/>
                  </a:lnTo>
                  <a:lnTo>
                    <a:pt x="0" y="0"/>
                  </a:lnTo>
                  <a:lnTo>
                    <a:pt x="11048999" y="0"/>
                  </a:lnTo>
                  <a:lnTo>
                    <a:pt x="11048999" y="676274"/>
                  </a:lnTo>
                  <a:close/>
                </a:path>
              </a:pathLst>
            </a:custGeom>
            <a:solidFill>
              <a:srgbClr val="20252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499" y="1523999"/>
              <a:ext cx="38100" cy="676275"/>
            </a:xfrm>
            <a:custGeom>
              <a:avLst/>
              <a:gdLst/>
              <a:ahLst/>
              <a:cxnLst/>
              <a:rect l="l" t="t" r="r" b="b"/>
              <a:pathLst>
                <a:path w="38100" h="676275">
                  <a:moveTo>
                    <a:pt x="38099" y="676274"/>
                  </a:moveTo>
                  <a:lnTo>
                    <a:pt x="0" y="6762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76274"/>
                  </a:lnTo>
                  <a:close/>
                </a:path>
              </a:pathLst>
            </a:custGeom>
            <a:solidFill>
              <a:srgbClr val="58A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2650" y="1689711"/>
            <a:ext cx="7541259" cy="31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240" dirty="0">
                <a:solidFill>
                  <a:srgbClr val="8B949D"/>
                </a:solidFill>
                <a:latin typeface="Arial"/>
                <a:cs typeface="Arial"/>
              </a:rPr>
              <a:t>"</a:t>
            </a:r>
            <a:r>
              <a:rPr sz="1800" spc="-240" dirty="0">
                <a:solidFill>
                  <a:srgbClr val="8B949D"/>
                </a:solidFill>
                <a:latin typeface="Dotum"/>
                <a:cs typeface="Dotum"/>
              </a:rPr>
              <a:t>때는</a:t>
            </a:r>
            <a:r>
              <a:rPr sz="1800" spc="-15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900" i="1" spc="-240" dirty="0">
                <a:solidFill>
                  <a:srgbClr val="8B949D"/>
                </a:solidFill>
                <a:latin typeface="Arial"/>
                <a:cs typeface="Arial"/>
              </a:rPr>
              <a:t>2023</a:t>
            </a:r>
            <a:r>
              <a:rPr sz="1800" spc="-240" dirty="0">
                <a:solidFill>
                  <a:srgbClr val="8B949D"/>
                </a:solidFill>
                <a:latin typeface="Dotum"/>
                <a:cs typeface="Dotum"/>
              </a:rPr>
              <a:t>년</a:t>
            </a:r>
            <a:r>
              <a:rPr sz="1800" spc="-15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900" i="1" spc="-270" dirty="0">
                <a:solidFill>
                  <a:srgbClr val="8B949D"/>
                </a:solidFill>
                <a:latin typeface="Arial"/>
                <a:cs typeface="Arial"/>
              </a:rPr>
              <a:t>9</a:t>
            </a:r>
            <a:r>
              <a:rPr sz="1800" spc="-270" dirty="0">
                <a:solidFill>
                  <a:srgbClr val="8B949D"/>
                </a:solidFill>
                <a:latin typeface="Dotum"/>
                <a:cs typeface="Dotum"/>
              </a:rPr>
              <a:t>월경</a:t>
            </a:r>
            <a:r>
              <a:rPr sz="1900" i="1" spc="-270" dirty="0">
                <a:solidFill>
                  <a:srgbClr val="8B949D"/>
                </a:solidFill>
                <a:latin typeface="Arial"/>
                <a:cs typeface="Arial"/>
              </a:rPr>
              <a:t>,</a:t>
            </a:r>
            <a:r>
              <a:rPr sz="1900" i="1" spc="-85" dirty="0">
                <a:solidFill>
                  <a:srgbClr val="8B949D"/>
                </a:solidFill>
                <a:latin typeface="Arial"/>
                <a:cs typeface="Arial"/>
              </a:rPr>
              <a:t> </a:t>
            </a:r>
            <a:r>
              <a:rPr sz="1800" spc="-380" dirty="0">
                <a:solidFill>
                  <a:srgbClr val="8B949D"/>
                </a:solidFill>
                <a:latin typeface="Dotum"/>
                <a:cs typeface="Dotum"/>
              </a:rPr>
              <a:t>팀</a:t>
            </a:r>
            <a:r>
              <a:rPr sz="1800" spc="-15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800" spc="-380" dirty="0">
                <a:solidFill>
                  <a:srgbClr val="8B949D"/>
                </a:solidFill>
                <a:latin typeface="Dotum"/>
                <a:cs typeface="Dotum"/>
              </a:rPr>
              <a:t>내</a:t>
            </a:r>
            <a:r>
              <a:rPr sz="1800" spc="-15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800" spc="-385" dirty="0">
                <a:solidFill>
                  <a:srgbClr val="8B949D"/>
                </a:solidFill>
                <a:latin typeface="Dotum"/>
                <a:cs typeface="Dotum"/>
              </a:rPr>
              <a:t>운영</a:t>
            </a:r>
            <a:r>
              <a:rPr sz="1800" spc="-15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800" spc="-385" dirty="0">
                <a:solidFill>
                  <a:srgbClr val="8B949D"/>
                </a:solidFill>
                <a:latin typeface="Dotum"/>
                <a:cs typeface="Dotum"/>
              </a:rPr>
              <a:t>업무</a:t>
            </a:r>
            <a:r>
              <a:rPr sz="1800" spc="-15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800" spc="-380" dirty="0">
                <a:solidFill>
                  <a:srgbClr val="8B949D"/>
                </a:solidFill>
                <a:latin typeface="Dotum"/>
                <a:cs typeface="Dotum"/>
              </a:rPr>
              <a:t>중</a:t>
            </a:r>
            <a:r>
              <a:rPr sz="1800" spc="-15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900" i="1" spc="-45" dirty="0">
                <a:solidFill>
                  <a:srgbClr val="8B949D"/>
                </a:solidFill>
                <a:latin typeface="Arial"/>
                <a:cs typeface="Arial"/>
              </a:rPr>
              <a:t>git</a:t>
            </a:r>
            <a:r>
              <a:rPr sz="1900" i="1" spc="-85" dirty="0">
                <a:solidFill>
                  <a:srgbClr val="8B949D"/>
                </a:solidFill>
                <a:latin typeface="Arial"/>
                <a:cs typeface="Arial"/>
              </a:rPr>
              <a:t> </a:t>
            </a:r>
            <a:r>
              <a:rPr sz="1800" spc="-385" dirty="0">
                <a:solidFill>
                  <a:srgbClr val="8B949D"/>
                </a:solidFill>
                <a:latin typeface="Dotum"/>
                <a:cs typeface="Dotum"/>
              </a:rPr>
              <a:t>백포팅</a:t>
            </a:r>
            <a:r>
              <a:rPr sz="1800" spc="-15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800" spc="-385" dirty="0">
                <a:solidFill>
                  <a:srgbClr val="8B949D"/>
                </a:solidFill>
                <a:latin typeface="Dotum"/>
                <a:cs typeface="Dotum"/>
              </a:rPr>
              <a:t>업무가</a:t>
            </a:r>
            <a:r>
              <a:rPr sz="1800" spc="-15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800" spc="-385" dirty="0">
                <a:solidFill>
                  <a:srgbClr val="8B949D"/>
                </a:solidFill>
                <a:latin typeface="Dotum"/>
                <a:cs typeface="Dotum"/>
              </a:rPr>
              <a:t>진행되는</a:t>
            </a:r>
            <a:r>
              <a:rPr sz="1800" spc="-15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800" spc="-385" dirty="0">
                <a:solidFill>
                  <a:srgbClr val="8B949D"/>
                </a:solidFill>
                <a:latin typeface="Dotum"/>
                <a:cs typeface="Dotum"/>
              </a:rPr>
              <a:t>것을</a:t>
            </a:r>
            <a:r>
              <a:rPr sz="1800" spc="-15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800" spc="-385" dirty="0">
                <a:solidFill>
                  <a:srgbClr val="8B949D"/>
                </a:solidFill>
                <a:latin typeface="Dotum"/>
                <a:cs typeface="Dotum"/>
              </a:rPr>
              <a:t>보고</a:t>
            </a:r>
            <a:r>
              <a:rPr sz="1800" spc="-15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800" spc="-290" dirty="0">
                <a:solidFill>
                  <a:srgbClr val="8B949D"/>
                </a:solidFill>
                <a:latin typeface="Dotum"/>
                <a:cs typeface="Dotum"/>
              </a:rPr>
              <a:t>있었습니다</a:t>
            </a:r>
            <a:r>
              <a:rPr sz="1900" i="1" spc="-290" dirty="0">
                <a:solidFill>
                  <a:srgbClr val="8B949D"/>
                </a:solidFill>
                <a:latin typeface="Arial"/>
                <a:cs typeface="Arial"/>
              </a:rPr>
              <a:t>."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1499" y="2771774"/>
            <a:ext cx="3314700" cy="2286000"/>
            <a:chOff x="571499" y="2771774"/>
            <a:chExt cx="3314700" cy="2286000"/>
          </a:xfrm>
        </p:grpSpPr>
        <p:sp>
          <p:nvSpPr>
            <p:cNvPr id="9" name="object 9"/>
            <p:cNvSpPr/>
            <p:nvPr/>
          </p:nvSpPr>
          <p:spPr>
            <a:xfrm>
              <a:off x="576262" y="2776537"/>
              <a:ext cx="3305175" cy="2276475"/>
            </a:xfrm>
            <a:custGeom>
              <a:avLst/>
              <a:gdLst/>
              <a:ahLst/>
              <a:cxnLst/>
              <a:rect l="l" t="t" r="r" b="b"/>
              <a:pathLst>
                <a:path w="3305175" h="2276475">
                  <a:moveTo>
                    <a:pt x="3220628" y="2276474"/>
                  </a:moveTo>
                  <a:lnTo>
                    <a:pt x="84545" y="2276474"/>
                  </a:lnTo>
                  <a:lnTo>
                    <a:pt x="78661" y="2275894"/>
                  </a:lnTo>
                  <a:lnTo>
                    <a:pt x="35275" y="2257923"/>
                  </a:lnTo>
                  <a:lnTo>
                    <a:pt x="9161" y="2226104"/>
                  </a:lnTo>
                  <a:lnTo>
                    <a:pt x="0" y="2191928"/>
                  </a:lnTo>
                  <a:lnTo>
                    <a:pt x="0" y="218598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3220628" y="0"/>
                  </a:lnTo>
                  <a:lnTo>
                    <a:pt x="3260018" y="11948"/>
                  </a:lnTo>
                  <a:lnTo>
                    <a:pt x="3293225" y="45155"/>
                  </a:lnTo>
                  <a:lnTo>
                    <a:pt x="3305174" y="84545"/>
                  </a:lnTo>
                  <a:lnTo>
                    <a:pt x="3305174" y="2191928"/>
                  </a:lnTo>
                  <a:lnTo>
                    <a:pt x="3293225" y="2231318"/>
                  </a:lnTo>
                  <a:lnTo>
                    <a:pt x="3260018" y="2264524"/>
                  </a:lnTo>
                  <a:lnTo>
                    <a:pt x="3226512" y="2275894"/>
                  </a:lnTo>
                  <a:lnTo>
                    <a:pt x="3220628" y="2276474"/>
                  </a:lnTo>
                  <a:close/>
                </a:path>
              </a:pathLst>
            </a:custGeom>
            <a:solidFill>
              <a:srgbClr val="20252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6262" y="2776537"/>
              <a:ext cx="3305175" cy="2276475"/>
            </a:xfrm>
            <a:custGeom>
              <a:avLst/>
              <a:gdLst/>
              <a:ahLst/>
              <a:cxnLst/>
              <a:rect l="l" t="t" r="r" b="b"/>
              <a:pathLst>
                <a:path w="3305175" h="2276475">
                  <a:moveTo>
                    <a:pt x="0" y="21859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70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50" y="35275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55859" y="6887"/>
                  </a:lnTo>
                  <a:lnTo>
                    <a:pt x="61348" y="4614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3214687" y="0"/>
                  </a:lnTo>
                  <a:lnTo>
                    <a:pt x="3220628" y="0"/>
                  </a:lnTo>
                  <a:lnTo>
                    <a:pt x="3226512" y="579"/>
                  </a:lnTo>
                  <a:lnTo>
                    <a:pt x="3232339" y="1738"/>
                  </a:lnTo>
                  <a:lnTo>
                    <a:pt x="3238167" y="2897"/>
                  </a:lnTo>
                  <a:lnTo>
                    <a:pt x="3243825" y="4614"/>
                  </a:lnTo>
                  <a:lnTo>
                    <a:pt x="3249314" y="6887"/>
                  </a:lnTo>
                  <a:lnTo>
                    <a:pt x="3254803" y="9161"/>
                  </a:lnTo>
                  <a:lnTo>
                    <a:pt x="3278671" y="26503"/>
                  </a:lnTo>
                  <a:lnTo>
                    <a:pt x="3282872" y="30704"/>
                  </a:lnTo>
                  <a:lnTo>
                    <a:pt x="3298286" y="55859"/>
                  </a:lnTo>
                  <a:lnTo>
                    <a:pt x="3300559" y="61348"/>
                  </a:lnTo>
                  <a:lnTo>
                    <a:pt x="3302276" y="67006"/>
                  </a:lnTo>
                  <a:lnTo>
                    <a:pt x="3303435" y="72834"/>
                  </a:lnTo>
                  <a:lnTo>
                    <a:pt x="3304594" y="78661"/>
                  </a:lnTo>
                  <a:lnTo>
                    <a:pt x="3305174" y="84545"/>
                  </a:lnTo>
                  <a:lnTo>
                    <a:pt x="3305174" y="90487"/>
                  </a:lnTo>
                  <a:lnTo>
                    <a:pt x="3305174" y="2185987"/>
                  </a:lnTo>
                  <a:lnTo>
                    <a:pt x="3305174" y="2191928"/>
                  </a:lnTo>
                  <a:lnTo>
                    <a:pt x="3304594" y="2197812"/>
                  </a:lnTo>
                  <a:lnTo>
                    <a:pt x="3303435" y="2203640"/>
                  </a:lnTo>
                  <a:lnTo>
                    <a:pt x="3302276" y="2209467"/>
                  </a:lnTo>
                  <a:lnTo>
                    <a:pt x="3282872" y="2245769"/>
                  </a:lnTo>
                  <a:lnTo>
                    <a:pt x="3264958" y="2261223"/>
                  </a:lnTo>
                  <a:lnTo>
                    <a:pt x="3260018" y="2264524"/>
                  </a:lnTo>
                  <a:lnTo>
                    <a:pt x="3254803" y="2267312"/>
                  </a:lnTo>
                  <a:lnTo>
                    <a:pt x="3249314" y="2269586"/>
                  </a:lnTo>
                  <a:lnTo>
                    <a:pt x="3243825" y="2271859"/>
                  </a:lnTo>
                  <a:lnTo>
                    <a:pt x="3238167" y="2273576"/>
                  </a:lnTo>
                  <a:lnTo>
                    <a:pt x="3232339" y="2274735"/>
                  </a:lnTo>
                  <a:lnTo>
                    <a:pt x="3226512" y="2275894"/>
                  </a:lnTo>
                  <a:lnTo>
                    <a:pt x="3220628" y="2276474"/>
                  </a:lnTo>
                  <a:lnTo>
                    <a:pt x="3214687" y="2276474"/>
                  </a:lnTo>
                  <a:lnTo>
                    <a:pt x="90487" y="2276474"/>
                  </a:lnTo>
                  <a:lnTo>
                    <a:pt x="84545" y="2276474"/>
                  </a:lnTo>
                  <a:lnTo>
                    <a:pt x="78661" y="2275894"/>
                  </a:lnTo>
                  <a:lnTo>
                    <a:pt x="72834" y="2274735"/>
                  </a:lnTo>
                  <a:lnTo>
                    <a:pt x="67006" y="2273576"/>
                  </a:lnTo>
                  <a:lnTo>
                    <a:pt x="61348" y="2271859"/>
                  </a:lnTo>
                  <a:lnTo>
                    <a:pt x="55859" y="2269586"/>
                  </a:lnTo>
                  <a:lnTo>
                    <a:pt x="50370" y="2267312"/>
                  </a:lnTo>
                  <a:lnTo>
                    <a:pt x="45155" y="2264524"/>
                  </a:lnTo>
                  <a:lnTo>
                    <a:pt x="40215" y="2261223"/>
                  </a:lnTo>
                  <a:lnTo>
                    <a:pt x="35275" y="2257923"/>
                  </a:lnTo>
                  <a:lnTo>
                    <a:pt x="9161" y="2226104"/>
                  </a:lnTo>
                  <a:lnTo>
                    <a:pt x="0" y="2191928"/>
                  </a:lnTo>
                  <a:lnTo>
                    <a:pt x="0" y="218598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00249" y="301942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105013" y="414337"/>
                  </a:moveTo>
                  <a:lnTo>
                    <a:pt x="100012" y="414337"/>
                  </a:lnTo>
                  <a:lnTo>
                    <a:pt x="77784" y="409840"/>
                  </a:lnTo>
                  <a:lnTo>
                    <a:pt x="59616" y="397583"/>
                  </a:lnTo>
                  <a:lnTo>
                    <a:pt x="47359" y="379415"/>
                  </a:lnTo>
                  <a:lnTo>
                    <a:pt x="42862" y="357187"/>
                  </a:lnTo>
                  <a:lnTo>
                    <a:pt x="42862" y="350579"/>
                  </a:lnTo>
                  <a:lnTo>
                    <a:pt x="44023" y="344150"/>
                  </a:lnTo>
                  <a:lnTo>
                    <a:pt x="46077" y="338256"/>
                  </a:lnTo>
                  <a:lnTo>
                    <a:pt x="27500" y="327819"/>
                  </a:lnTo>
                  <a:lnTo>
                    <a:pt x="12925" y="312494"/>
                  </a:lnTo>
                  <a:lnTo>
                    <a:pt x="3407" y="293351"/>
                  </a:lnTo>
                  <a:lnTo>
                    <a:pt x="0" y="271462"/>
                  </a:lnTo>
                  <a:lnTo>
                    <a:pt x="2987" y="250964"/>
                  </a:lnTo>
                  <a:lnTo>
                    <a:pt x="11374" y="232785"/>
                  </a:lnTo>
                  <a:lnTo>
                    <a:pt x="24298" y="217804"/>
                  </a:lnTo>
                  <a:lnTo>
                    <a:pt x="40897" y="206900"/>
                  </a:lnTo>
                  <a:lnTo>
                    <a:pt x="35695" y="199139"/>
                  </a:lnTo>
                  <a:lnTo>
                    <a:pt x="31823" y="190548"/>
                  </a:lnTo>
                  <a:lnTo>
                    <a:pt x="29407" y="181271"/>
                  </a:lnTo>
                  <a:lnTo>
                    <a:pt x="28575" y="171450"/>
                  </a:lnTo>
                  <a:lnTo>
                    <a:pt x="31990" y="151941"/>
                  </a:lnTo>
                  <a:lnTo>
                    <a:pt x="41433" y="135329"/>
                  </a:lnTo>
                  <a:lnTo>
                    <a:pt x="55698" y="122802"/>
                  </a:lnTo>
                  <a:lnTo>
                    <a:pt x="73580" y="115550"/>
                  </a:lnTo>
                  <a:lnTo>
                    <a:pt x="72151" y="110638"/>
                  </a:lnTo>
                  <a:lnTo>
                    <a:pt x="71437" y="105370"/>
                  </a:lnTo>
                  <a:lnTo>
                    <a:pt x="71437" y="100012"/>
                  </a:lnTo>
                  <a:lnTo>
                    <a:pt x="74698" y="80962"/>
                  </a:lnTo>
                  <a:lnTo>
                    <a:pt x="83726" y="64617"/>
                  </a:lnTo>
                  <a:lnTo>
                    <a:pt x="97393" y="52106"/>
                  </a:lnTo>
                  <a:lnTo>
                    <a:pt x="114567" y="44559"/>
                  </a:lnTo>
                  <a:lnTo>
                    <a:pt x="119840" y="27048"/>
                  </a:lnTo>
                  <a:lnTo>
                    <a:pt x="130764" y="12903"/>
                  </a:lnTo>
                  <a:lnTo>
                    <a:pt x="146024" y="3446"/>
                  </a:lnTo>
                  <a:lnTo>
                    <a:pt x="164306" y="0"/>
                  </a:lnTo>
                  <a:lnTo>
                    <a:pt x="183760" y="3933"/>
                  </a:lnTo>
                  <a:lnTo>
                    <a:pt x="199656" y="14655"/>
                  </a:lnTo>
                  <a:lnTo>
                    <a:pt x="210379" y="30552"/>
                  </a:lnTo>
                  <a:lnTo>
                    <a:pt x="214312" y="50006"/>
                  </a:lnTo>
                  <a:lnTo>
                    <a:pt x="214312" y="407193"/>
                  </a:lnTo>
                  <a:lnTo>
                    <a:pt x="213247" y="412462"/>
                  </a:lnTo>
                  <a:lnTo>
                    <a:pt x="114567" y="412462"/>
                  </a:lnTo>
                  <a:lnTo>
                    <a:pt x="109924" y="413712"/>
                  </a:lnTo>
                  <a:lnTo>
                    <a:pt x="105013" y="414337"/>
                  </a:lnTo>
                  <a:close/>
                </a:path>
                <a:path w="457200" h="457200">
                  <a:moveTo>
                    <a:pt x="164306" y="457200"/>
                  </a:moveTo>
                  <a:lnTo>
                    <a:pt x="146024" y="453750"/>
                  </a:lnTo>
                  <a:lnTo>
                    <a:pt x="130764" y="444274"/>
                  </a:lnTo>
                  <a:lnTo>
                    <a:pt x="119840" y="430076"/>
                  </a:lnTo>
                  <a:lnTo>
                    <a:pt x="114567" y="412462"/>
                  </a:lnTo>
                  <a:lnTo>
                    <a:pt x="213247" y="412462"/>
                  </a:lnTo>
                  <a:lnTo>
                    <a:pt x="210379" y="426647"/>
                  </a:lnTo>
                  <a:lnTo>
                    <a:pt x="199656" y="442544"/>
                  </a:lnTo>
                  <a:lnTo>
                    <a:pt x="183760" y="453266"/>
                  </a:lnTo>
                  <a:lnTo>
                    <a:pt x="164306" y="457200"/>
                  </a:lnTo>
                  <a:close/>
                </a:path>
                <a:path w="457200" h="457200">
                  <a:moveTo>
                    <a:pt x="292893" y="457200"/>
                  </a:moveTo>
                  <a:lnTo>
                    <a:pt x="273439" y="453266"/>
                  </a:lnTo>
                  <a:lnTo>
                    <a:pt x="257543" y="442544"/>
                  </a:lnTo>
                  <a:lnTo>
                    <a:pt x="246820" y="426647"/>
                  </a:lnTo>
                  <a:lnTo>
                    <a:pt x="242887" y="407193"/>
                  </a:lnTo>
                  <a:lnTo>
                    <a:pt x="242887" y="50006"/>
                  </a:lnTo>
                  <a:lnTo>
                    <a:pt x="246820" y="30552"/>
                  </a:lnTo>
                  <a:lnTo>
                    <a:pt x="257543" y="14655"/>
                  </a:lnTo>
                  <a:lnTo>
                    <a:pt x="273439" y="3933"/>
                  </a:lnTo>
                  <a:lnTo>
                    <a:pt x="292893" y="0"/>
                  </a:lnTo>
                  <a:lnTo>
                    <a:pt x="311163" y="3446"/>
                  </a:lnTo>
                  <a:lnTo>
                    <a:pt x="326402" y="12903"/>
                  </a:lnTo>
                  <a:lnTo>
                    <a:pt x="337321" y="27048"/>
                  </a:lnTo>
                  <a:lnTo>
                    <a:pt x="342632" y="44559"/>
                  </a:lnTo>
                  <a:lnTo>
                    <a:pt x="359844" y="52093"/>
                  </a:lnTo>
                  <a:lnTo>
                    <a:pt x="373506" y="64583"/>
                  </a:lnTo>
                  <a:lnTo>
                    <a:pt x="382514" y="80925"/>
                  </a:lnTo>
                  <a:lnTo>
                    <a:pt x="385762" y="100012"/>
                  </a:lnTo>
                  <a:lnTo>
                    <a:pt x="385762" y="105370"/>
                  </a:lnTo>
                  <a:lnTo>
                    <a:pt x="385048" y="110638"/>
                  </a:lnTo>
                  <a:lnTo>
                    <a:pt x="383619" y="115550"/>
                  </a:lnTo>
                  <a:lnTo>
                    <a:pt x="401501" y="122765"/>
                  </a:lnTo>
                  <a:lnTo>
                    <a:pt x="415766" y="135295"/>
                  </a:lnTo>
                  <a:lnTo>
                    <a:pt x="425209" y="151928"/>
                  </a:lnTo>
                  <a:lnTo>
                    <a:pt x="428625" y="171450"/>
                  </a:lnTo>
                  <a:lnTo>
                    <a:pt x="427792" y="181271"/>
                  </a:lnTo>
                  <a:lnTo>
                    <a:pt x="425376" y="190548"/>
                  </a:lnTo>
                  <a:lnTo>
                    <a:pt x="421504" y="199139"/>
                  </a:lnTo>
                  <a:lnTo>
                    <a:pt x="416302" y="206900"/>
                  </a:lnTo>
                  <a:lnTo>
                    <a:pt x="432901" y="217804"/>
                  </a:lnTo>
                  <a:lnTo>
                    <a:pt x="445825" y="232785"/>
                  </a:lnTo>
                  <a:lnTo>
                    <a:pt x="454212" y="250964"/>
                  </a:lnTo>
                  <a:lnTo>
                    <a:pt x="457200" y="271462"/>
                  </a:lnTo>
                  <a:lnTo>
                    <a:pt x="453792" y="293351"/>
                  </a:lnTo>
                  <a:lnTo>
                    <a:pt x="444274" y="312494"/>
                  </a:lnTo>
                  <a:lnTo>
                    <a:pt x="429699" y="327819"/>
                  </a:lnTo>
                  <a:lnTo>
                    <a:pt x="411122" y="338256"/>
                  </a:lnTo>
                  <a:lnTo>
                    <a:pt x="413176" y="344150"/>
                  </a:lnTo>
                  <a:lnTo>
                    <a:pt x="414337" y="350579"/>
                  </a:lnTo>
                  <a:lnTo>
                    <a:pt x="414337" y="357187"/>
                  </a:lnTo>
                  <a:lnTo>
                    <a:pt x="409840" y="379415"/>
                  </a:lnTo>
                  <a:lnTo>
                    <a:pt x="397583" y="397583"/>
                  </a:lnTo>
                  <a:lnTo>
                    <a:pt x="379415" y="409840"/>
                  </a:lnTo>
                  <a:lnTo>
                    <a:pt x="366456" y="412462"/>
                  </a:lnTo>
                  <a:lnTo>
                    <a:pt x="342632" y="412462"/>
                  </a:lnTo>
                  <a:lnTo>
                    <a:pt x="337359" y="430076"/>
                  </a:lnTo>
                  <a:lnTo>
                    <a:pt x="326435" y="444274"/>
                  </a:lnTo>
                  <a:lnTo>
                    <a:pt x="311175" y="453750"/>
                  </a:lnTo>
                  <a:lnTo>
                    <a:pt x="292893" y="457200"/>
                  </a:lnTo>
                  <a:close/>
                </a:path>
                <a:path w="457200" h="457200">
                  <a:moveTo>
                    <a:pt x="357187" y="414337"/>
                  </a:moveTo>
                  <a:lnTo>
                    <a:pt x="352186" y="414337"/>
                  </a:lnTo>
                  <a:lnTo>
                    <a:pt x="347275" y="413712"/>
                  </a:lnTo>
                  <a:lnTo>
                    <a:pt x="342632" y="412462"/>
                  </a:lnTo>
                  <a:lnTo>
                    <a:pt x="366456" y="412462"/>
                  </a:lnTo>
                  <a:lnTo>
                    <a:pt x="357187" y="414337"/>
                  </a:lnTo>
                  <a:close/>
                </a:path>
              </a:pathLst>
            </a:custGeom>
            <a:solidFill>
              <a:srgbClr val="58A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18505" y="3450382"/>
            <a:ext cx="2820670" cy="135509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30"/>
              </a:spcBef>
            </a:pPr>
            <a:r>
              <a:rPr sz="2000" b="1" spc="-360" dirty="0">
                <a:solidFill>
                  <a:srgbClr val="E6ECF2"/>
                </a:solidFill>
                <a:latin typeface="Malgun Gothic"/>
                <a:cs typeface="Malgun Gothic"/>
              </a:rPr>
              <a:t>집중력</a:t>
            </a:r>
            <a:r>
              <a:rPr sz="2000" b="1" spc="-200" dirty="0">
                <a:solidFill>
                  <a:srgbClr val="E6ECF2"/>
                </a:solidFill>
                <a:latin typeface="Malgun Gothic"/>
                <a:cs typeface="Malgun Gothic"/>
              </a:rPr>
              <a:t> </a:t>
            </a:r>
            <a:r>
              <a:rPr sz="2000" b="1" spc="-385" dirty="0">
                <a:solidFill>
                  <a:srgbClr val="E6ECF2"/>
                </a:solidFill>
                <a:latin typeface="Malgun Gothic"/>
                <a:cs typeface="Malgun Gothic"/>
              </a:rPr>
              <a:t>저하</a:t>
            </a:r>
            <a:endParaRPr sz="2000">
              <a:latin typeface="Malgun Gothic"/>
              <a:cs typeface="Malgun Gothic"/>
            </a:endParaRPr>
          </a:p>
          <a:p>
            <a:pPr marL="12065" marR="5080" algn="ctr">
              <a:lnSpc>
                <a:spcPct val="107300"/>
              </a:lnSpc>
              <a:spcBef>
                <a:spcPts val="819"/>
              </a:spcBef>
            </a:pP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단순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반복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작업으로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인한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집중력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30" dirty="0">
                <a:solidFill>
                  <a:srgbClr val="8B949D"/>
                </a:solidFill>
                <a:latin typeface="Dotum"/>
                <a:cs typeface="Dotum"/>
              </a:rPr>
              <a:t>저하와</a:t>
            </a:r>
            <a:r>
              <a:rPr sz="1500" spc="50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피로감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229" dirty="0">
                <a:solidFill>
                  <a:srgbClr val="8B949D"/>
                </a:solidFill>
                <a:latin typeface="Dotum"/>
                <a:cs typeface="Dotum"/>
              </a:rPr>
              <a:t>누적</a:t>
            </a:r>
            <a:r>
              <a:rPr sz="1550" spc="-229" dirty="0">
                <a:solidFill>
                  <a:srgbClr val="8B949D"/>
                </a:solidFill>
                <a:latin typeface="Noto Sans JP"/>
                <a:cs typeface="Noto Sans JP"/>
              </a:rPr>
              <a:t>.</a:t>
            </a:r>
            <a:r>
              <a:rPr sz="1550" spc="25" dirty="0">
                <a:solidFill>
                  <a:srgbClr val="8B949D"/>
                </a:solidFill>
                <a:latin typeface="Noto Sans JP"/>
                <a:cs typeface="Noto Sans JP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병합</a:t>
            </a:r>
            <a:r>
              <a:rPr sz="1500" spc="-12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작업에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실수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가능성</a:t>
            </a:r>
            <a:r>
              <a:rPr sz="1500" spc="-12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50" dirty="0">
                <a:solidFill>
                  <a:srgbClr val="8B949D"/>
                </a:solidFill>
                <a:latin typeface="Dotum"/>
                <a:cs typeface="Dotum"/>
              </a:rPr>
              <a:t>증</a:t>
            </a:r>
            <a:r>
              <a:rPr sz="1500" spc="-25" dirty="0">
                <a:solidFill>
                  <a:srgbClr val="8B949D"/>
                </a:solidFill>
                <a:latin typeface="Dotum"/>
                <a:cs typeface="Dotum"/>
              </a:rPr>
              <a:t> 가</a:t>
            </a:r>
            <a:r>
              <a:rPr sz="1550" spc="-25" dirty="0">
                <a:solidFill>
                  <a:srgbClr val="8B949D"/>
                </a:solidFill>
                <a:latin typeface="Noto Sans JP"/>
                <a:cs typeface="Noto Sans JP"/>
              </a:rPr>
              <a:t>.</a:t>
            </a:r>
            <a:endParaRPr sz="1550">
              <a:latin typeface="Noto Sans JP"/>
              <a:cs typeface="Noto Sans JP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38649" y="2771774"/>
            <a:ext cx="3314700" cy="2286000"/>
            <a:chOff x="4438649" y="2771774"/>
            <a:chExt cx="3314700" cy="2286000"/>
          </a:xfrm>
        </p:grpSpPr>
        <p:sp>
          <p:nvSpPr>
            <p:cNvPr id="14" name="object 14"/>
            <p:cNvSpPr/>
            <p:nvPr/>
          </p:nvSpPr>
          <p:spPr>
            <a:xfrm>
              <a:off x="4443411" y="2776537"/>
              <a:ext cx="3305175" cy="2276475"/>
            </a:xfrm>
            <a:custGeom>
              <a:avLst/>
              <a:gdLst/>
              <a:ahLst/>
              <a:cxnLst/>
              <a:rect l="l" t="t" r="r" b="b"/>
              <a:pathLst>
                <a:path w="3305175" h="2276475">
                  <a:moveTo>
                    <a:pt x="3220628" y="2276474"/>
                  </a:moveTo>
                  <a:lnTo>
                    <a:pt x="84545" y="2276474"/>
                  </a:lnTo>
                  <a:lnTo>
                    <a:pt x="78661" y="2275894"/>
                  </a:lnTo>
                  <a:lnTo>
                    <a:pt x="35275" y="2257923"/>
                  </a:lnTo>
                  <a:lnTo>
                    <a:pt x="9161" y="2226104"/>
                  </a:lnTo>
                  <a:lnTo>
                    <a:pt x="0" y="2191928"/>
                  </a:lnTo>
                  <a:lnTo>
                    <a:pt x="0" y="218598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3220628" y="0"/>
                  </a:lnTo>
                  <a:lnTo>
                    <a:pt x="3260018" y="11948"/>
                  </a:lnTo>
                  <a:lnTo>
                    <a:pt x="3293225" y="45155"/>
                  </a:lnTo>
                  <a:lnTo>
                    <a:pt x="3305174" y="84545"/>
                  </a:lnTo>
                  <a:lnTo>
                    <a:pt x="3305174" y="2191928"/>
                  </a:lnTo>
                  <a:lnTo>
                    <a:pt x="3293225" y="2231318"/>
                  </a:lnTo>
                  <a:lnTo>
                    <a:pt x="3260018" y="2264524"/>
                  </a:lnTo>
                  <a:lnTo>
                    <a:pt x="3226513" y="2275894"/>
                  </a:lnTo>
                  <a:lnTo>
                    <a:pt x="3220628" y="2276474"/>
                  </a:lnTo>
                  <a:close/>
                </a:path>
              </a:pathLst>
            </a:custGeom>
            <a:solidFill>
              <a:srgbClr val="20252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43411" y="2776537"/>
              <a:ext cx="3305175" cy="2276475"/>
            </a:xfrm>
            <a:custGeom>
              <a:avLst/>
              <a:gdLst/>
              <a:ahLst/>
              <a:cxnLst/>
              <a:rect l="l" t="t" r="r" b="b"/>
              <a:pathLst>
                <a:path w="3305175" h="2276475">
                  <a:moveTo>
                    <a:pt x="0" y="21859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55859" y="6887"/>
                  </a:lnTo>
                  <a:lnTo>
                    <a:pt x="61348" y="4614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3214687" y="0"/>
                  </a:lnTo>
                  <a:lnTo>
                    <a:pt x="3220628" y="0"/>
                  </a:lnTo>
                  <a:lnTo>
                    <a:pt x="3226513" y="579"/>
                  </a:lnTo>
                  <a:lnTo>
                    <a:pt x="3232340" y="1738"/>
                  </a:lnTo>
                  <a:lnTo>
                    <a:pt x="3238167" y="2897"/>
                  </a:lnTo>
                  <a:lnTo>
                    <a:pt x="3243825" y="4614"/>
                  </a:lnTo>
                  <a:lnTo>
                    <a:pt x="3249314" y="6887"/>
                  </a:lnTo>
                  <a:lnTo>
                    <a:pt x="3254803" y="9161"/>
                  </a:lnTo>
                  <a:lnTo>
                    <a:pt x="3286623" y="35275"/>
                  </a:lnTo>
                  <a:lnTo>
                    <a:pt x="3298286" y="55859"/>
                  </a:lnTo>
                  <a:lnTo>
                    <a:pt x="3300560" y="61348"/>
                  </a:lnTo>
                  <a:lnTo>
                    <a:pt x="3305175" y="90487"/>
                  </a:lnTo>
                  <a:lnTo>
                    <a:pt x="3305175" y="2185987"/>
                  </a:lnTo>
                  <a:lnTo>
                    <a:pt x="3296012" y="2226104"/>
                  </a:lnTo>
                  <a:lnTo>
                    <a:pt x="3269899" y="2257923"/>
                  </a:lnTo>
                  <a:lnTo>
                    <a:pt x="3232340" y="2274735"/>
                  </a:lnTo>
                  <a:lnTo>
                    <a:pt x="3226513" y="2275894"/>
                  </a:lnTo>
                  <a:lnTo>
                    <a:pt x="3220628" y="2276474"/>
                  </a:lnTo>
                  <a:lnTo>
                    <a:pt x="3214687" y="2276474"/>
                  </a:lnTo>
                  <a:lnTo>
                    <a:pt x="90487" y="2276474"/>
                  </a:lnTo>
                  <a:lnTo>
                    <a:pt x="84545" y="2276474"/>
                  </a:lnTo>
                  <a:lnTo>
                    <a:pt x="78661" y="2275894"/>
                  </a:lnTo>
                  <a:lnTo>
                    <a:pt x="72834" y="2274735"/>
                  </a:lnTo>
                  <a:lnTo>
                    <a:pt x="67006" y="2273576"/>
                  </a:lnTo>
                  <a:lnTo>
                    <a:pt x="61348" y="2271859"/>
                  </a:lnTo>
                  <a:lnTo>
                    <a:pt x="55859" y="2269586"/>
                  </a:lnTo>
                  <a:lnTo>
                    <a:pt x="50369" y="2267312"/>
                  </a:lnTo>
                  <a:lnTo>
                    <a:pt x="45155" y="2264524"/>
                  </a:lnTo>
                  <a:lnTo>
                    <a:pt x="40215" y="2261223"/>
                  </a:lnTo>
                  <a:lnTo>
                    <a:pt x="35275" y="2257923"/>
                  </a:lnTo>
                  <a:lnTo>
                    <a:pt x="9161" y="2226104"/>
                  </a:lnTo>
                  <a:lnTo>
                    <a:pt x="1738" y="2203640"/>
                  </a:lnTo>
                  <a:lnTo>
                    <a:pt x="579" y="2197812"/>
                  </a:lnTo>
                  <a:lnTo>
                    <a:pt x="0" y="2191928"/>
                  </a:lnTo>
                  <a:lnTo>
                    <a:pt x="0" y="218598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24549" y="3019424"/>
              <a:ext cx="343535" cy="457200"/>
            </a:xfrm>
            <a:custGeom>
              <a:avLst/>
              <a:gdLst/>
              <a:ahLst/>
              <a:cxnLst/>
              <a:rect l="l" t="t" r="r" b="b"/>
              <a:pathLst>
                <a:path w="343535" h="457200">
                  <a:moveTo>
                    <a:pt x="314325" y="457200"/>
                  </a:moveTo>
                  <a:lnTo>
                    <a:pt x="28575" y="457200"/>
                  </a:lnTo>
                  <a:lnTo>
                    <a:pt x="17442" y="454957"/>
                  </a:lnTo>
                  <a:lnTo>
                    <a:pt x="8360" y="448839"/>
                  </a:lnTo>
                  <a:lnTo>
                    <a:pt x="2242" y="439757"/>
                  </a:lnTo>
                  <a:lnTo>
                    <a:pt x="0" y="428625"/>
                  </a:lnTo>
                  <a:lnTo>
                    <a:pt x="2242" y="417492"/>
                  </a:lnTo>
                  <a:lnTo>
                    <a:pt x="8360" y="408410"/>
                  </a:lnTo>
                  <a:lnTo>
                    <a:pt x="17442" y="402292"/>
                  </a:lnTo>
                  <a:lnTo>
                    <a:pt x="28575" y="400050"/>
                  </a:lnTo>
                  <a:lnTo>
                    <a:pt x="28575" y="390227"/>
                  </a:lnTo>
                  <a:lnTo>
                    <a:pt x="39469" y="335577"/>
                  </a:lnTo>
                  <a:lnTo>
                    <a:pt x="70455" y="289232"/>
                  </a:lnTo>
                  <a:lnTo>
                    <a:pt x="130998" y="228600"/>
                  </a:lnTo>
                  <a:lnTo>
                    <a:pt x="70455" y="167967"/>
                  </a:lnTo>
                  <a:lnTo>
                    <a:pt x="52609" y="146209"/>
                  </a:lnTo>
                  <a:lnTo>
                    <a:pt x="39469" y="121622"/>
                  </a:lnTo>
                  <a:lnTo>
                    <a:pt x="31351" y="94958"/>
                  </a:lnTo>
                  <a:lnTo>
                    <a:pt x="28575" y="66972"/>
                  </a:lnTo>
                  <a:lnTo>
                    <a:pt x="28575" y="57150"/>
                  </a:lnTo>
                  <a:lnTo>
                    <a:pt x="17442" y="54907"/>
                  </a:lnTo>
                  <a:lnTo>
                    <a:pt x="8360" y="48789"/>
                  </a:lnTo>
                  <a:lnTo>
                    <a:pt x="2242" y="39707"/>
                  </a:lnTo>
                  <a:lnTo>
                    <a:pt x="0" y="28575"/>
                  </a:lnTo>
                  <a:lnTo>
                    <a:pt x="2242" y="17442"/>
                  </a:lnTo>
                  <a:lnTo>
                    <a:pt x="8360" y="8360"/>
                  </a:lnTo>
                  <a:lnTo>
                    <a:pt x="17442" y="2242"/>
                  </a:lnTo>
                  <a:lnTo>
                    <a:pt x="28575" y="0"/>
                  </a:lnTo>
                  <a:lnTo>
                    <a:pt x="314414" y="0"/>
                  </a:lnTo>
                  <a:lnTo>
                    <a:pt x="325547" y="2242"/>
                  </a:lnTo>
                  <a:lnTo>
                    <a:pt x="334628" y="8360"/>
                  </a:lnTo>
                  <a:lnTo>
                    <a:pt x="340747" y="17442"/>
                  </a:lnTo>
                  <a:lnTo>
                    <a:pt x="342989" y="28575"/>
                  </a:lnTo>
                  <a:lnTo>
                    <a:pt x="340747" y="39707"/>
                  </a:lnTo>
                  <a:lnTo>
                    <a:pt x="334628" y="48789"/>
                  </a:lnTo>
                  <a:lnTo>
                    <a:pt x="325547" y="54907"/>
                  </a:lnTo>
                  <a:lnTo>
                    <a:pt x="314414" y="57150"/>
                  </a:lnTo>
                  <a:lnTo>
                    <a:pt x="85725" y="57150"/>
                  </a:lnTo>
                  <a:lnTo>
                    <a:pt x="85725" y="66972"/>
                  </a:lnTo>
                  <a:lnTo>
                    <a:pt x="86664" y="79566"/>
                  </a:lnTo>
                  <a:lnTo>
                    <a:pt x="89419" y="91774"/>
                  </a:lnTo>
                  <a:lnTo>
                    <a:pt x="93899" y="103414"/>
                  </a:lnTo>
                  <a:lnTo>
                    <a:pt x="100012" y="114300"/>
                  </a:lnTo>
                  <a:lnTo>
                    <a:pt x="305749" y="114300"/>
                  </a:lnTo>
                  <a:lnTo>
                    <a:pt x="303520" y="121622"/>
                  </a:lnTo>
                  <a:lnTo>
                    <a:pt x="290379" y="146209"/>
                  </a:lnTo>
                  <a:lnTo>
                    <a:pt x="272534" y="167967"/>
                  </a:lnTo>
                  <a:lnTo>
                    <a:pt x="211901" y="228600"/>
                  </a:lnTo>
                  <a:lnTo>
                    <a:pt x="252293" y="269051"/>
                  </a:lnTo>
                  <a:lnTo>
                    <a:pt x="171450" y="269051"/>
                  </a:lnTo>
                  <a:lnTo>
                    <a:pt x="110817" y="329594"/>
                  </a:lnTo>
                  <a:lnTo>
                    <a:pt x="106799" y="333702"/>
                  </a:lnTo>
                  <a:lnTo>
                    <a:pt x="103137" y="338167"/>
                  </a:lnTo>
                  <a:lnTo>
                    <a:pt x="100012" y="342900"/>
                  </a:lnTo>
                  <a:lnTo>
                    <a:pt x="305660" y="342900"/>
                  </a:lnTo>
                  <a:lnTo>
                    <a:pt x="311548" y="362241"/>
                  </a:lnTo>
                  <a:lnTo>
                    <a:pt x="314325" y="390227"/>
                  </a:lnTo>
                  <a:lnTo>
                    <a:pt x="314325" y="400050"/>
                  </a:lnTo>
                  <a:lnTo>
                    <a:pt x="325457" y="402292"/>
                  </a:lnTo>
                  <a:lnTo>
                    <a:pt x="334539" y="408410"/>
                  </a:lnTo>
                  <a:lnTo>
                    <a:pt x="340657" y="417492"/>
                  </a:lnTo>
                  <a:lnTo>
                    <a:pt x="342900" y="428625"/>
                  </a:lnTo>
                  <a:lnTo>
                    <a:pt x="340657" y="439757"/>
                  </a:lnTo>
                  <a:lnTo>
                    <a:pt x="334539" y="448839"/>
                  </a:lnTo>
                  <a:lnTo>
                    <a:pt x="325457" y="454957"/>
                  </a:lnTo>
                  <a:lnTo>
                    <a:pt x="314325" y="457200"/>
                  </a:lnTo>
                  <a:close/>
                </a:path>
                <a:path w="343535" h="457200">
                  <a:moveTo>
                    <a:pt x="305749" y="114300"/>
                  </a:moveTo>
                  <a:lnTo>
                    <a:pt x="242887" y="114300"/>
                  </a:lnTo>
                  <a:lnTo>
                    <a:pt x="249037" y="103414"/>
                  </a:lnTo>
                  <a:lnTo>
                    <a:pt x="253513" y="91774"/>
                  </a:lnTo>
                  <a:lnTo>
                    <a:pt x="256248" y="79566"/>
                  </a:lnTo>
                  <a:lnTo>
                    <a:pt x="257175" y="66972"/>
                  </a:lnTo>
                  <a:lnTo>
                    <a:pt x="257175" y="57150"/>
                  </a:lnTo>
                  <a:lnTo>
                    <a:pt x="314414" y="57150"/>
                  </a:lnTo>
                  <a:lnTo>
                    <a:pt x="314414" y="66972"/>
                  </a:lnTo>
                  <a:lnTo>
                    <a:pt x="311637" y="94958"/>
                  </a:lnTo>
                  <a:lnTo>
                    <a:pt x="305749" y="114300"/>
                  </a:lnTo>
                  <a:close/>
                </a:path>
                <a:path w="343535" h="457200">
                  <a:moveTo>
                    <a:pt x="305660" y="342900"/>
                  </a:moveTo>
                  <a:lnTo>
                    <a:pt x="242828" y="342900"/>
                  </a:lnTo>
                  <a:lnTo>
                    <a:pt x="239690" y="338167"/>
                  </a:lnTo>
                  <a:lnTo>
                    <a:pt x="236100" y="333702"/>
                  </a:lnTo>
                  <a:lnTo>
                    <a:pt x="171450" y="269051"/>
                  </a:lnTo>
                  <a:lnTo>
                    <a:pt x="252293" y="269051"/>
                  </a:lnTo>
                  <a:lnTo>
                    <a:pt x="272444" y="289232"/>
                  </a:lnTo>
                  <a:lnTo>
                    <a:pt x="290290" y="310990"/>
                  </a:lnTo>
                  <a:lnTo>
                    <a:pt x="303430" y="335577"/>
                  </a:lnTo>
                  <a:lnTo>
                    <a:pt x="305660" y="342900"/>
                  </a:lnTo>
                  <a:close/>
                </a:path>
              </a:pathLst>
            </a:custGeom>
            <a:solidFill>
              <a:srgbClr val="58A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732535" y="3450382"/>
            <a:ext cx="2727325" cy="110744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30"/>
              </a:spcBef>
            </a:pPr>
            <a:r>
              <a:rPr sz="2000" b="1" spc="-360" dirty="0">
                <a:solidFill>
                  <a:srgbClr val="E6ECF2"/>
                </a:solidFill>
                <a:latin typeface="Malgun Gothic"/>
                <a:cs typeface="Malgun Gothic"/>
              </a:rPr>
              <a:t>작업</a:t>
            </a:r>
            <a:r>
              <a:rPr sz="2000" b="1" spc="-200" dirty="0">
                <a:solidFill>
                  <a:srgbClr val="E6ECF2"/>
                </a:solidFill>
                <a:latin typeface="Malgun Gothic"/>
                <a:cs typeface="Malgun Gothic"/>
              </a:rPr>
              <a:t> </a:t>
            </a:r>
            <a:r>
              <a:rPr sz="2000" b="1" spc="-385" dirty="0">
                <a:solidFill>
                  <a:srgbClr val="E6ECF2"/>
                </a:solidFill>
                <a:latin typeface="Malgun Gothic"/>
                <a:cs typeface="Malgun Gothic"/>
              </a:rPr>
              <a:t>병목</a:t>
            </a:r>
            <a:endParaRPr sz="2000">
              <a:latin typeface="Malgun Gothic"/>
              <a:cs typeface="Malgun Gothic"/>
            </a:endParaRPr>
          </a:p>
          <a:p>
            <a:pPr marL="12700" marR="5080" algn="ctr">
              <a:lnSpc>
                <a:spcPct val="109700"/>
              </a:lnSpc>
              <a:spcBef>
                <a:spcPts val="775"/>
              </a:spcBef>
            </a:pP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백포팅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작업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중에는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다른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개발자들의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50" dirty="0">
                <a:solidFill>
                  <a:srgbClr val="8B949D"/>
                </a:solidFill>
                <a:latin typeface="Dotum"/>
                <a:cs typeface="Dotum"/>
              </a:rPr>
              <a:t>병</a:t>
            </a:r>
            <a:r>
              <a:rPr sz="1500" spc="50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0" dirty="0">
                <a:solidFill>
                  <a:srgbClr val="8B949D"/>
                </a:solidFill>
                <a:latin typeface="Dotum"/>
                <a:cs typeface="Dotum"/>
              </a:rPr>
              <a:t>합</a:t>
            </a:r>
            <a:r>
              <a:rPr sz="1500" spc="-13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작업이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지연되는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병목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현상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25" dirty="0">
                <a:solidFill>
                  <a:srgbClr val="8B949D"/>
                </a:solidFill>
                <a:latin typeface="Dotum"/>
                <a:cs typeface="Dotum"/>
              </a:rPr>
              <a:t>발생</a:t>
            </a:r>
            <a:r>
              <a:rPr sz="1550" spc="-25" dirty="0">
                <a:solidFill>
                  <a:srgbClr val="8B949D"/>
                </a:solidFill>
                <a:latin typeface="Noto Sans JP"/>
                <a:cs typeface="Noto Sans JP"/>
              </a:rPr>
              <a:t>.</a:t>
            </a:r>
            <a:endParaRPr sz="1550">
              <a:latin typeface="Noto Sans JP"/>
              <a:cs typeface="Noto Sans JP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305798" y="2771774"/>
            <a:ext cx="3314700" cy="2286000"/>
            <a:chOff x="8305798" y="2771774"/>
            <a:chExt cx="3314700" cy="2286000"/>
          </a:xfrm>
        </p:grpSpPr>
        <p:sp>
          <p:nvSpPr>
            <p:cNvPr id="19" name="object 19"/>
            <p:cNvSpPr/>
            <p:nvPr/>
          </p:nvSpPr>
          <p:spPr>
            <a:xfrm>
              <a:off x="8310560" y="2776537"/>
              <a:ext cx="3305175" cy="2276475"/>
            </a:xfrm>
            <a:custGeom>
              <a:avLst/>
              <a:gdLst/>
              <a:ahLst/>
              <a:cxnLst/>
              <a:rect l="l" t="t" r="r" b="b"/>
              <a:pathLst>
                <a:path w="3305175" h="2276475">
                  <a:moveTo>
                    <a:pt x="3220629" y="2276474"/>
                  </a:moveTo>
                  <a:lnTo>
                    <a:pt x="84545" y="2276474"/>
                  </a:lnTo>
                  <a:lnTo>
                    <a:pt x="78661" y="2275894"/>
                  </a:lnTo>
                  <a:lnTo>
                    <a:pt x="35275" y="2257923"/>
                  </a:lnTo>
                  <a:lnTo>
                    <a:pt x="9161" y="2226104"/>
                  </a:lnTo>
                  <a:lnTo>
                    <a:pt x="0" y="2191928"/>
                  </a:lnTo>
                  <a:lnTo>
                    <a:pt x="0" y="218598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3220629" y="0"/>
                  </a:lnTo>
                  <a:lnTo>
                    <a:pt x="3260017" y="11948"/>
                  </a:lnTo>
                  <a:lnTo>
                    <a:pt x="3293224" y="45155"/>
                  </a:lnTo>
                  <a:lnTo>
                    <a:pt x="3305174" y="84545"/>
                  </a:lnTo>
                  <a:lnTo>
                    <a:pt x="3305174" y="2191928"/>
                  </a:lnTo>
                  <a:lnTo>
                    <a:pt x="3293224" y="2231318"/>
                  </a:lnTo>
                  <a:lnTo>
                    <a:pt x="3260017" y="2264524"/>
                  </a:lnTo>
                  <a:lnTo>
                    <a:pt x="3226513" y="2275894"/>
                  </a:lnTo>
                  <a:lnTo>
                    <a:pt x="3220629" y="2276474"/>
                  </a:lnTo>
                  <a:close/>
                </a:path>
              </a:pathLst>
            </a:custGeom>
            <a:solidFill>
              <a:srgbClr val="20252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10560" y="2776537"/>
              <a:ext cx="3305175" cy="2276475"/>
            </a:xfrm>
            <a:custGeom>
              <a:avLst/>
              <a:gdLst/>
              <a:ahLst/>
              <a:cxnLst/>
              <a:rect l="l" t="t" r="r" b="b"/>
              <a:pathLst>
                <a:path w="3305175" h="2276475">
                  <a:moveTo>
                    <a:pt x="0" y="21859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3" y="61348"/>
                  </a:lnTo>
                  <a:lnTo>
                    <a:pt x="6887" y="55859"/>
                  </a:lnTo>
                  <a:lnTo>
                    <a:pt x="9161" y="50370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50" y="35275"/>
                  </a:lnTo>
                  <a:lnTo>
                    <a:pt x="22302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72833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8" y="0"/>
                  </a:lnTo>
                  <a:lnTo>
                    <a:pt x="3214687" y="0"/>
                  </a:lnTo>
                  <a:lnTo>
                    <a:pt x="3220629" y="0"/>
                  </a:lnTo>
                  <a:lnTo>
                    <a:pt x="3226513" y="579"/>
                  </a:lnTo>
                  <a:lnTo>
                    <a:pt x="3232340" y="1738"/>
                  </a:lnTo>
                  <a:lnTo>
                    <a:pt x="3238166" y="2897"/>
                  </a:lnTo>
                  <a:lnTo>
                    <a:pt x="3243825" y="4614"/>
                  </a:lnTo>
                  <a:lnTo>
                    <a:pt x="3249314" y="6887"/>
                  </a:lnTo>
                  <a:lnTo>
                    <a:pt x="3254803" y="9161"/>
                  </a:lnTo>
                  <a:lnTo>
                    <a:pt x="3278671" y="26503"/>
                  </a:lnTo>
                  <a:lnTo>
                    <a:pt x="3282872" y="30704"/>
                  </a:lnTo>
                  <a:lnTo>
                    <a:pt x="3286622" y="35275"/>
                  </a:lnTo>
                  <a:lnTo>
                    <a:pt x="3289923" y="40215"/>
                  </a:lnTo>
                  <a:lnTo>
                    <a:pt x="3293224" y="45155"/>
                  </a:lnTo>
                  <a:lnTo>
                    <a:pt x="3296013" y="50370"/>
                  </a:lnTo>
                  <a:lnTo>
                    <a:pt x="3298286" y="55859"/>
                  </a:lnTo>
                  <a:lnTo>
                    <a:pt x="3300559" y="61348"/>
                  </a:lnTo>
                  <a:lnTo>
                    <a:pt x="3302275" y="67006"/>
                  </a:lnTo>
                  <a:lnTo>
                    <a:pt x="3303434" y="72834"/>
                  </a:lnTo>
                  <a:lnTo>
                    <a:pt x="3304593" y="78661"/>
                  </a:lnTo>
                  <a:lnTo>
                    <a:pt x="3305174" y="84545"/>
                  </a:lnTo>
                  <a:lnTo>
                    <a:pt x="3305175" y="90487"/>
                  </a:lnTo>
                  <a:lnTo>
                    <a:pt x="3305175" y="2185987"/>
                  </a:lnTo>
                  <a:lnTo>
                    <a:pt x="3296013" y="2226104"/>
                  </a:lnTo>
                  <a:lnTo>
                    <a:pt x="3269898" y="2257923"/>
                  </a:lnTo>
                  <a:lnTo>
                    <a:pt x="3264957" y="2261223"/>
                  </a:lnTo>
                  <a:lnTo>
                    <a:pt x="3260017" y="2264524"/>
                  </a:lnTo>
                  <a:lnTo>
                    <a:pt x="3254803" y="2267312"/>
                  </a:lnTo>
                  <a:lnTo>
                    <a:pt x="3249314" y="2269586"/>
                  </a:lnTo>
                  <a:lnTo>
                    <a:pt x="3243825" y="2271859"/>
                  </a:lnTo>
                  <a:lnTo>
                    <a:pt x="3238166" y="2273576"/>
                  </a:lnTo>
                  <a:lnTo>
                    <a:pt x="3232340" y="2274735"/>
                  </a:lnTo>
                  <a:lnTo>
                    <a:pt x="3226513" y="2275894"/>
                  </a:lnTo>
                  <a:lnTo>
                    <a:pt x="3220629" y="2276474"/>
                  </a:lnTo>
                  <a:lnTo>
                    <a:pt x="3214687" y="2276474"/>
                  </a:lnTo>
                  <a:lnTo>
                    <a:pt x="90488" y="2276474"/>
                  </a:lnTo>
                  <a:lnTo>
                    <a:pt x="84545" y="2276474"/>
                  </a:lnTo>
                  <a:lnTo>
                    <a:pt x="78661" y="2275894"/>
                  </a:lnTo>
                  <a:lnTo>
                    <a:pt x="72834" y="2274735"/>
                  </a:lnTo>
                  <a:lnTo>
                    <a:pt x="67006" y="2273576"/>
                  </a:lnTo>
                  <a:lnTo>
                    <a:pt x="61348" y="2271859"/>
                  </a:lnTo>
                  <a:lnTo>
                    <a:pt x="55859" y="2269586"/>
                  </a:lnTo>
                  <a:lnTo>
                    <a:pt x="50370" y="2267312"/>
                  </a:lnTo>
                  <a:lnTo>
                    <a:pt x="45155" y="2264524"/>
                  </a:lnTo>
                  <a:lnTo>
                    <a:pt x="40215" y="2261223"/>
                  </a:lnTo>
                  <a:lnTo>
                    <a:pt x="35275" y="2257923"/>
                  </a:lnTo>
                  <a:lnTo>
                    <a:pt x="30704" y="2254172"/>
                  </a:lnTo>
                  <a:lnTo>
                    <a:pt x="26503" y="2249971"/>
                  </a:lnTo>
                  <a:lnTo>
                    <a:pt x="22302" y="2245769"/>
                  </a:lnTo>
                  <a:lnTo>
                    <a:pt x="2896" y="2209467"/>
                  </a:lnTo>
                  <a:lnTo>
                    <a:pt x="0" y="2191928"/>
                  </a:lnTo>
                  <a:lnTo>
                    <a:pt x="0" y="218598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734582" y="3047999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457200" h="400050">
                  <a:moveTo>
                    <a:pt x="421447" y="400050"/>
                  </a:moveTo>
                  <a:lnTo>
                    <a:pt x="35685" y="400050"/>
                  </a:lnTo>
                  <a:lnTo>
                    <a:pt x="26348" y="398802"/>
                  </a:lnTo>
                  <a:lnTo>
                    <a:pt x="0" y="364163"/>
                  </a:lnTo>
                  <a:lnTo>
                    <a:pt x="1245" y="354964"/>
                  </a:lnTo>
                  <a:lnTo>
                    <a:pt x="197759" y="17680"/>
                  </a:lnTo>
                  <a:lnTo>
                    <a:pt x="228566" y="0"/>
                  </a:lnTo>
                  <a:lnTo>
                    <a:pt x="237825" y="1218"/>
                  </a:lnTo>
                  <a:lnTo>
                    <a:pt x="316085" y="114300"/>
                  </a:lnTo>
                  <a:lnTo>
                    <a:pt x="228566" y="114300"/>
                  </a:lnTo>
                  <a:lnTo>
                    <a:pt x="220207" y="115978"/>
                  </a:lnTo>
                  <a:lnTo>
                    <a:pt x="213397" y="120561"/>
                  </a:lnTo>
                  <a:lnTo>
                    <a:pt x="208813" y="127372"/>
                  </a:lnTo>
                  <a:lnTo>
                    <a:pt x="207135" y="135731"/>
                  </a:lnTo>
                  <a:lnTo>
                    <a:pt x="207135" y="235743"/>
                  </a:lnTo>
                  <a:lnTo>
                    <a:pt x="208813" y="244102"/>
                  </a:lnTo>
                  <a:lnTo>
                    <a:pt x="213397" y="250913"/>
                  </a:lnTo>
                  <a:lnTo>
                    <a:pt x="220207" y="255496"/>
                  </a:lnTo>
                  <a:lnTo>
                    <a:pt x="228566" y="257175"/>
                  </a:lnTo>
                  <a:lnTo>
                    <a:pt x="399946" y="257175"/>
                  </a:lnTo>
                  <a:lnTo>
                    <a:pt x="416718" y="285750"/>
                  </a:lnTo>
                  <a:lnTo>
                    <a:pt x="224777" y="285750"/>
                  </a:lnTo>
                  <a:lnTo>
                    <a:pt x="221132" y="286475"/>
                  </a:lnTo>
                  <a:lnTo>
                    <a:pt x="199991" y="310535"/>
                  </a:lnTo>
                  <a:lnTo>
                    <a:pt x="199991" y="318114"/>
                  </a:lnTo>
                  <a:lnTo>
                    <a:pt x="224777" y="342899"/>
                  </a:lnTo>
                  <a:lnTo>
                    <a:pt x="450263" y="342899"/>
                  </a:lnTo>
                  <a:lnTo>
                    <a:pt x="452255" y="346293"/>
                  </a:lnTo>
                  <a:lnTo>
                    <a:pt x="455908" y="354964"/>
                  </a:lnTo>
                  <a:lnTo>
                    <a:pt x="457161" y="364163"/>
                  </a:lnTo>
                  <a:lnTo>
                    <a:pt x="455998" y="373379"/>
                  </a:lnTo>
                  <a:lnTo>
                    <a:pt x="452433" y="382101"/>
                  </a:lnTo>
                  <a:lnTo>
                    <a:pt x="446713" y="389577"/>
                  </a:lnTo>
                  <a:lnTo>
                    <a:pt x="439351" y="395227"/>
                  </a:lnTo>
                  <a:lnTo>
                    <a:pt x="430784" y="398802"/>
                  </a:lnTo>
                  <a:lnTo>
                    <a:pt x="421447" y="400050"/>
                  </a:lnTo>
                  <a:close/>
                </a:path>
                <a:path w="457200" h="400050">
                  <a:moveTo>
                    <a:pt x="399946" y="257175"/>
                  </a:moveTo>
                  <a:lnTo>
                    <a:pt x="228566" y="257175"/>
                  </a:lnTo>
                  <a:lnTo>
                    <a:pt x="236925" y="255496"/>
                  </a:lnTo>
                  <a:lnTo>
                    <a:pt x="243735" y="250913"/>
                  </a:lnTo>
                  <a:lnTo>
                    <a:pt x="248319" y="244102"/>
                  </a:lnTo>
                  <a:lnTo>
                    <a:pt x="249997" y="235743"/>
                  </a:lnTo>
                  <a:lnTo>
                    <a:pt x="249997" y="135731"/>
                  </a:lnTo>
                  <a:lnTo>
                    <a:pt x="248319" y="127372"/>
                  </a:lnTo>
                  <a:lnTo>
                    <a:pt x="243735" y="120561"/>
                  </a:lnTo>
                  <a:lnTo>
                    <a:pt x="236925" y="115978"/>
                  </a:lnTo>
                  <a:lnTo>
                    <a:pt x="228566" y="114300"/>
                  </a:lnTo>
                  <a:lnTo>
                    <a:pt x="316085" y="114300"/>
                  </a:lnTo>
                  <a:lnTo>
                    <a:pt x="399946" y="257175"/>
                  </a:lnTo>
                  <a:close/>
                </a:path>
                <a:path w="457200" h="400050">
                  <a:moveTo>
                    <a:pt x="450263" y="342899"/>
                  </a:moveTo>
                  <a:lnTo>
                    <a:pt x="232355" y="342899"/>
                  </a:lnTo>
                  <a:lnTo>
                    <a:pt x="236000" y="342174"/>
                  </a:lnTo>
                  <a:lnTo>
                    <a:pt x="243002" y="339274"/>
                  </a:lnTo>
                  <a:lnTo>
                    <a:pt x="257141" y="318114"/>
                  </a:lnTo>
                  <a:lnTo>
                    <a:pt x="257141" y="310535"/>
                  </a:lnTo>
                  <a:lnTo>
                    <a:pt x="232355" y="285750"/>
                  </a:lnTo>
                  <a:lnTo>
                    <a:pt x="416718" y="285750"/>
                  </a:lnTo>
                  <a:lnTo>
                    <a:pt x="450263" y="342899"/>
                  </a:lnTo>
                  <a:close/>
                </a:path>
              </a:pathLst>
            </a:custGeom>
            <a:solidFill>
              <a:srgbClr val="58A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569622" y="3467843"/>
            <a:ext cx="2787015" cy="109029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95"/>
              </a:spcBef>
            </a:pPr>
            <a:r>
              <a:rPr sz="2000" b="1" spc="-360" dirty="0">
                <a:solidFill>
                  <a:srgbClr val="E6ECF2"/>
                </a:solidFill>
                <a:latin typeface="Malgun Gothic"/>
                <a:cs typeface="Malgun Gothic"/>
              </a:rPr>
              <a:t>실수</a:t>
            </a:r>
            <a:r>
              <a:rPr sz="2000" b="1" spc="-200" dirty="0">
                <a:solidFill>
                  <a:srgbClr val="E6ECF2"/>
                </a:solidFill>
                <a:latin typeface="Malgun Gothic"/>
                <a:cs typeface="Malgun Gothic"/>
              </a:rPr>
              <a:t> </a:t>
            </a:r>
            <a:r>
              <a:rPr sz="2000" b="1" spc="-385" dirty="0">
                <a:solidFill>
                  <a:srgbClr val="E6ECF2"/>
                </a:solidFill>
                <a:latin typeface="Malgun Gothic"/>
                <a:cs typeface="Malgun Gothic"/>
              </a:rPr>
              <a:t>리스크</a:t>
            </a:r>
            <a:endParaRPr sz="2000">
              <a:latin typeface="Malgun Gothic"/>
              <a:cs typeface="Malgun Gothic"/>
            </a:endParaRPr>
          </a:p>
          <a:p>
            <a:pPr marL="12065" marR="5080" algn="ctr">
              <a:lnSpc>
                <a:spcPct val="108900"/>
              </a:lnSpc>
              <a:spcBef>
                <a:spcPts val="730"/>
              </a:spcBef>
            </a:pPr>
            <a:r>
              <a:rPr sz="1550" spc="-135" dirty="0">
                <a:solidFill>
                  <a:srgbClr val="8B949D"/>
                </a:solidFill>
                <a:latin typeface="Noto Sans JP"/>
                <a:cs typeface="Noto Sans JP"/>
              </a:rPr>
              <a:t>forced-</a:t>
            </a:r>
            <a:r>
              <a:rPr sz="1550" spc="-145" dirty="0">
                <a:solidFill>
                  <a:srgbClr val="8B949D"/>
                </a:solidFill>
                <a:latin typeface="Noto Sans JP"/>
                <a:cs typeface="Noto Sans JP"/>
              </a:rPr>
              <a:t>push</a:t>
            </a:r>
            <a:r>
              <a:rPr sz="1550" spc="30" dirty="0">
                <a:solidFill>
                  <a:srgbClr val="8B949D"/>
                </a:solidFill>
                <a:latin typeface="Noto Sans JP"/>
                <a:cs typeface="Noto Sans JP"/>
              </a:rPr>
              <a:t> </a:t>
            </a:r>
            <a:r>
              <a:rPr sz="1500" spc="-300" dirty="0">
                <a:solidFill>
                  <a:srgbClr val="8B949D"/>
                </a:solidFill>
                <a:latin typeface="Dotum"/>
                <a:cs typeface="Dotum"/>
              </a:rPr>
              <a:t>등</a:t>
            </a:r>
            <a:r>
              <a:rPr sz="1500" spc="-12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실수</a:t>
            </a:r>
            <a:r>
              <a:rPr sz="1500" spc="-12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0" dirty="0">
                <a:solidFill>
                  <a:srgbClr val="8B949D"/>
                </a:solidFill>
                <a:latin typeface="Dotum"/>
                <a:cs typeface="Dotum"/>
              </a:rPr>
              <a:t>시</a:t>
            </a:r>
            <a:r>
              <a:rPr sz="1500" spc="-12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0" dirty="0">
                <a:solidFill>
                  <a:srgbClr val="8B949D"/>
                </a:solidFill>
                <a:latin typeface="Dotum"/>
                <a:cs typeface="Dotum"/>
              </a:rPr>
              <a:t>팀</a:t>
            </a:r>
            <a:r>
              <a:rPr sz="1500" spc="-12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전체에</a:t>
            </a:r>
            <a:r>
              <a:rPr sz="1500" spc="-12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30" dirty="0">
                <a:solidFill>
                  <a:srgbClr val="8B949D"/>
                </a:solidFill>
                <a:latin typeface="Dotum"/>
                <a:cs typeface="Dotum"/>
              </a:rPr>
              <a:t>영향</a:t>
            </a:r>
            <a:r>
              <a:rPr sz="1500" spc="50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0" dirty="0">
                <a:solidFill>
                  <a:srgbClr val="8B949D"/>
                </a:solidFill>
                <a:latin typeface="Dotum"/>
                <a:cs typeface="Dotum"/>
              </a:rPr>
              <a:t>을</a:t>
            </a:r>
            <a:r>
              <a:rPr sz="1500" spc="-13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주는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위험한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명령어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반복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25" dirty="0">
                <a:solidFill>
                  <a:srgbClr val="8B949D"/>
                </a:solidFill>
                <a:latin typeface="Dotum"/>
                <a:cs typeface="Dotum"/>
              </a:rPr>
              <a:t>사용</a:t>
            </a:r>
            <a:r>
              <a:rPr sz="1550" spc="-25" dirty="0">
                <a:solidFill>
                  <a:srgbClr val="8B949D"/>
                </a:solidFill>
                <a:latin typeface="Noto Sans JP"/>
                <a:cs typeface="Noto Sans JP"/>
              </a:rPr>
              <a:t>.</a:t>
            </a:r>
            <a:endParaRPr sz="155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204700" cy="6856413"/>
          </a:xfrm>
          <a:custGeom>
            <a:avLst/>
            <a:gdLst/>
            <a:ahLst/>
            <a:cxnLst/>
            <a:rect l="l" t="t" r="r" b="b"/>
            <a:pathLst>
              <a:path w="12192000" h="7439025">
                <a:moveTo>
                  <a:pt x="12191999" y="7439024"/>
                </a:moveTo>
                <a:lnTo>
                  <a:pt x="0" y="74390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439024"/>
                </a:lnTo>
                <a:close/>
              </a:path>
            </a:pathLst>
          </a:custGeom>
          <a:solidFill>
            <a:srgbClr val="0D1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9">
            <a:extLst>
              <a:ext uri="{FF2B5EF4-FFF2-40B4-BE49-F238E27FC236}">
                <a16:creationId xmlns:a16="http://schemas.microsoft.com/office/drawing/2014/main" id="{A17788CA-D8AB-1859-D53D-69508574F1E6}"/>
              </a:ext>
            </a:extLst>
          </p:cNvPr>
          <p:cNvGrpSpPr/>
          <p:nvPr/>
        </p:nvGrpSpPr>
        <p:grpSpPr>
          <a:xfrm>
            <a:off x="454449" y="1856586"/>
            <a:ext cx="5204563" cy="3885278"/>
            <a:chOff x="2285999" y="2533649"/>
            <a:chExt cx="7620000" cy="1857375"/>
          </a:xfrm>
        </p:grpSpPr>
        <p:sp>
          <p:nvSpPr>
            <p:cNvPr id="54" name="object 10">
              <a:extLst>
                <a:ext uri="{FF2B5EF4-FFF2-40B4-BE49-F238E27FC236}">
                  <a16:creationId xmlns:a16="http://schemas.microsoft.com/office/drawing/2014/main" id="{7DAD0F27-9FD1-2FCF-38F2-24E2B272630D}"/>
                </a:ext>
              </a:extLst>
            </p:cNvPr>
            <p:cNvSpPr/>
            <p:nvPr/>
          </p:nvSpPr>
          <p:spPr>
            <a:xfrm>
              <a:off x="2290762" y="2538412"/>
              <a:ext cx="7610475" cy="1847850"/>
            </a:xfrm>
            <a:custGeom>
              <a:avLst/>
              <a:gdLst/>
              <a:ahLst/>
              <a:cxnLst/>
              <a:rect l="l" t="t" r="r" b="b"/>
              <a:pathLst>
                <a:path w="7610475" h="1847850">
                  <a:moveTo>
                    <a:pt x="7525928" y="1847849"/>
                  </a:moveTo>
                  <a:lnTo>
                    <a:pt x="84546" y="1847849"/>
                  </a:lnTo>
                  <a:lnTo>
                    <a:pt x="78661" y="1847270"/>
                  </a:lnTo>
                  <a:lnTo>
                    <a:pt x="35275" y="1829298"/>
                  </a:lnTo>
                  <a:lnTo>
                    <a:pt x="9161" y="1797478"/>
                  </a:lnTo>
                  <a:lnTo>
                    <a:pt x="0" y="1763303"/>
                  </a:lnTo>
                  <a:lnTo>
                    <a:pt x="0" y="1757362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6" y="0"/>
                  </a:lnTo>
                  <a:lnTo>
                    <a:pt x="7525928" y="0"/>
                  </a:lnTo>
                  <a:lnTo>
                    <a:pt x="7565318" y="11948"/>
                  </a:lnTo>
                  <a:lnTo>
                    <a:pt x="7598524" y="45155"/>
                  </a:lnTo>
                  <a:lnTo>
                    <a:pt x="7610473" y="84545"/>
                  </a:lnTo>
                  <a:lnTo>
                    <a:pt x="7610473" y="1763303"/>
                  </a:lnTo>
                  <a:lnTo>
                    <a:pt x="7598524" y="1802693"/>
                  </a:lnTo>
                  <a:lnTo>
                    <a:pt x="7565318" y="1835900"/>
                  </a:lnTo>
                  <a:lnTo>
                    <a:pt x="7531813" y="1847270"/>
                  </a:lnTo>
                  <a:lnTo>
                    <a:pt x="7525928" y="1847849"/>
                  </a:lnTo>
                  <a:close/>
                </a:path>
              </a:pathLst>
            </a:custGeom>
            <a:solidFill>
              <a:srgbClr val="20252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1">
              <a:extLst>
                <a:ext uri="{FF2B5EF4-FFF2-40B4-BE49-F238E27FC236}">
                  <a16:creationId xmlns:a16="http://schemas.microsoft.com/office/drawing/2014/main" id="{F7697155-6132-5A3D-ECD7-BE8922B16049}"/>
                </a:ext>
              </a:extLst>
            </p:cNvPr>
            <p:cNvSpPr/>
            <p:nvPr/>
          </p:nvSpPr>
          <p:spPr>
            <a:xfrm>
              <a:off x="2290762" y="2538412"/>
              <a:ext cx="7610475" cy="1847850"/>
            </a:xfrm>
            <a:custGeom>
              <a:avLst/>
              <a:gdLst/>
              <a:ahLst/>
              <a:cxnLst/>
              <a:rect l="l" t="t" r="r" b="b"/>
              <a:pathLst>
                <a:path w="7610475" h="1847850">
                  <a:moveTo>
                    <a:pt x="0" y="1757362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84546" y="0"/>
                  </a:lnTo>
                  <a:lnTo>
                    <a:pt x="90487" y="0"/>
                  </a:lnTo>
                  <a:lnTo>
                    <a:pt x="7519987" y="0"/>
                  </a:lnTo>
                  <a:lnTo>
                    <a:pt x="7525928" y="0"/>
                  </a:lnTo>
                  <a:lnTo>
                    <a:pt x="7531813" y="579"/>
                  </a:lnTo>
                  <a:lnTo>
                    <a:pt x="7537639" y="1738"/>
                  </a:lnTo>
                  <a:lnTo>
                    <a:pt x="7543467" y="2897"/>
                  </a:lnTo>
                  <a:lnTo>
                    <a:pt x="7570257" y="15249"/>
                  </a:lnTo>
                  <a:lnTo>
                    <a:pt x="7575197" y="18550"/>
                  </a:lnTo>
                  <a:lnTo>
                    <a:pt x="7579769" y="22301"/>
                  </a:lnTo>
                  <a:lnTo>
                    <a:pt x="7583970" y="26503"/>
                  </a:lnTo>
                  <a:lnTo>
                    <a:pt x="7588171" y="30704"/>
                  </a:lnTo>
                  <a:lnTo>
                    <a:pt x="7591922" y="35275"/>
                  </a:lnTo>
                  <a:lnTo>
                    <a:pt x="7595223" y="40215"/>
                  </a:lnTo>
                  <a:lnTo>
                    <a:pt x="7598524" y="45155"/>
                  </a:lnTo>
                  <a:lnTo>
                    <a:pt x="7608735" y="72834"/>
                  </a:lnTo>
                  <a:lnTo>
                    <a:pt x="7609894" y="78661"/>
                  </a:lnTo>
                  <a:lnTo>
                    <a:pt x="7610473" y="84545"/>
                  </a:lnTo>
                  <a:lnTo>
                    <a:pt x="7610474" y="90487"/>
                  </a:lnTo>
                  <a:lnTo>
                    <a:pt x="7610474" y="1757362"/>
                  </a:lnTo>
                  <a:lnTo>
                    <a:pt x="7610473" y="1763303"/>
                  </a:lnTo>
                  <a:lnTo>
                    <a:pt x="7609894" y="1769188"/>
                  </a:lnTo>
                  <a:lnTo>
                    <a:pt x="7608735" y="1775015"/>
                  </a:lnTo>
                  <a:lnTo>
                    <a:pt x="7607575" y="1780842"/>
                  </a:lnTo>
                  <a:lnTo>
                    <a:pt x="7595223" y="1807633"/>
                  </a:lnTo>
                  <a:lnTo>
                    <a:pt x="7591922" y="1812574"/>
                  </a:lnTo>
                  <a:lnTo>
                    <a:pt x="7570257" y="1832599"/>
                  </a:lnTo>
                  <a:lnTo>
                    <a:pt x="7565318" y="1835900"/>
                  </a:lnTo>
                  <a:lnTo>
                    <a:pt x="7560103" y="1838687"/>
                  </a:lnTo>
                  <a:lnTo>
                    <a:pt x="7554614" y="1840961"/>
                  </a:lnTo>
                  <a:lnTo>
                    <a:pt x="7549124" y="1843235"/>
                  </a:lnTo>
                  <a:lnTo>
                    <a:pt x="7543467" y="1844951"/>
                  </a:lnTo>
                  <a:lnTo>
                    <a:pt x="7537639" y="1846110"/>
                  </a:lnTo>
                  <a:lnTo>
                    <a:pt x="7531813" y="1847270"/>
                  </a:lnTo>
                  <a:lnTo>
                    <a:pt x="7525928" y="1847849"/>
                  </a:lnTo>
                  <a:lnTo>
                    <a:pt x="7519987" y="1847849"/>
                  </a:lnTo>
                  <a:lnTo>
                    <a:pt x="90487" y="1847849"/>
                  </a:lnTo>
                  <a:lnTo>
                    <a:pt x="84546" y="1847849"/>
                  </a:lnTo>
                  <a:lnTo>
                    <a:pt x="78661" y="1847270"/>
                  </a:lnTo>
                  <a:lnTo>
                    <a:pt x="72834" y="1846110"/>
                  </a:lnTo>
                  <a:lnTo>
                    <a:pt x="67006" y="1844952"/>
                  </a:lnTo>
                  <a:lnTo>
                    <a:pt x="61348" y="1843235"/>
                  </a:lnTo>
                  <a:lnTo>
                    <a:pt x="55859" y="1840961"/>
                  </a:lnTo>
                  <a:lnTo>
                    <a:pt x="50369" y="1838687"/>
                  </a:lnTo>
                  <a:lnTo>
                    <a:pt x="45155" y="1835900"/>
                  </a:lnTo>
                  <a:lnTo>
                    <a:pt x="40215" y="1832599"/>
                  </a:lnTo>
                  <a:lnTo>
                    <a:pt x="35275" y="1829298"/>
                  </a:lnTo>
                  <a:lnTo>
                    <a:pt x="9161" y="1797478"/>
                  </a:lnTo>
                  <a:lnTo>
                    <a:pt x="1738" y="1775015"/>
                  </a:lnTo>
                  <a:lnTo>
                    <a:pt x="579" y="1769188"/>
                  </a:lnTo>
                  <a:lnTo>
                    <a:pt x="0" y="1763303"/>
                  </a:lnTo>
                  <a:lnTo>
                    <a:pt x="0" y="1757362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object 3"/>
          <p:cNvSpPr/>
          <p:nvPr/>
        </p:nvSpPr>
        <p:spPr>
          <a:xfrm>
            <a:off x="571499" y="5714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5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7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6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58A6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035" y="555988"/>
            <a:ext cx="3790950" cy="566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1345" algn="l"/>
              </a:tabLst>
            </a:pPr>
            <a:r>
              <a:rPr sz="3550" spc="-390" dirty="0">
                <a:latin typeface="Noto Sans JP"/>
                <a:cs typeface="Noto Sans JP"/>
              </a:rPr>
              <a:t>4</a:t>
            </a:r>
            <a:r>
              <a:rPr sz="3550" dirty="0">
                <a:latin typeface="Noto Sans JP"/>
                <a:cs typeface="Noto Sans JP"/>
              </a:rPr>
              <a:t>	</a:t>
            </a:r>
            <a:r>
              <a:rPr spc="-605" dirty="0"/>
              <a:t>팀의</a:t>
            </a:r>
            <a:r>
              <a:rPr spc="-345" dirty="0"/>
              <a:t> </a:t>
            </a:r>
            <a:r>
              <a:rPr sz="3550" spc="-275" dirty="0">
                <a:latin typeface="Noto Sans JP"/>
                <a:cs typeface="Noto Sans JP"/>
              </a:rPr>
              <a:t>Git</a:t>
            </a:r>
            <a:r>
              <a:rPr sz="3550" spc="45" dirty="0">
                <a:latin typeface="Noto Sans JP"/>
                <a:cs typeface="Noto Sans JP"/>
              </a:rPr>
              <a:t> </a:t>
            </a:r>
            <a:r>
              <a:rPr sz="3550" spc="-355" dirty="0">
                <a:latin typeface="Noto Sans JP"/>
                <a:cs typeface="Noto Sans JP"/>
              </a:rPr>
              <a:t>Flow</a:t>
            </a:r>
            <a:r>
              <a:rPr sz="3550" spc="40" dirty="0">
                <a:latin typeface="Noto Sans JP"/>
                <a:cs typeface="Noto Sans JP"/>
              </a:rPr>
              <a:t> </a:t>
            </a:r>
            <a:r>
              <a:rPr spc="-630" dirty="0"/>
              <a:t>전략</a:t>
            </a:r>
            <a:endParaRPr sz="3550">
              <a:latin typeface="Noto Sans JP"/>
              <a:cs typeface="Noto Sans JP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7147" y="2099730"/>
            <a:ext cx="4220210" cy="6972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065" marR="5080" indent="-381000">
              <a:lnSpc>
                <a:spcPct val="113999"/>
              </a:lnSpc>
              <a:spcBef>
                <a:spcPts val="65"/>
              </a:spcBef>
              <a:tabLst>
                <a:tab pos="393065" algn="l"/>
              </a:tabLst>
            </a:pPr>
            <a:r>
              <a:rPr sz="1850" b="1" spc="-50" dirty="0">
                <a:solidFill>
                  <a:srgbClr val="58A6FF"/>
                </a:solidFill>
                <a:latin typeface="Trebuchet MS"/>
                <a:cs typeface="Trebuchet MS"/>
              </a:rPr>
              <a:t>1</a:t>
            </a:r>
            <a:r>
              <a:rPr sz="1850" b="1" dirty="0">
                <a:solidFill>
                  <a:srgbClr val="58A6FF"/>
                </a:solidFill>
                <a:latin typeface="Trebuchet MS"/>
                <a:cs typeface="Trebuchet MS"/>
              </a:rPr>
              <a:t>	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여러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배포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일자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가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정해져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265" dirty="0">
                <a:solidFill>
                  <a:srgbClr val="C8D0D9"/>
                </a:solidFill>
                <a:latin typeface="Dotum"/>
                <a:cs typeface="Dotum"/>
              </a:rPr>
              <a:t>있고</a:t>
            </a:r>
            <a:r>
              <a:rPr sz="1900" spc="-265" dirty="0">
                <a:solidFill>
                  <a:srgbClr val="C8D0D9"/>
                </a:solidFill>
                <a:latin typeface="Microsoft Sans Serif"/>
                <a:cs typeface="Microsoft Sans Serif"/>
              </a:rPr>
              <a:t>,</a:t>
            </a:r>
            <a:r>
              <a:rPr sz="1900" spc="-30" dirty="0">
                <a:solidFill>
                  <a:srgbClr val="C8D0D9"/>
                </a:solidFill>
                <a:latin typeface="Microsoft Sans Serif"/>
                <a:cs typeface="Microsoft Sans Serif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각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날짜에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415" dirty="0">
                <a:solidFill>
                  <a:srgbClr val="C8D0D9"/>
                </a:solidFill>
                <a:latin typeface="Dotum"/>
                <a:cs typeface="Dotum"/>
              </a:rPr>
              <a:t>해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당하는</a:t>
            </a:r>
            <a:r>
              <a:rPr sz="1900" spc="-15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210" dirty="0">
                <a:solidFill>
                  <a:srgbClr val="58A6FF"/>
                </a:solidFill>
                <a:latin typeface="Dotum"/>
                <a:cs typeface="Dotum"/>
              </a:rPr>
              <a:t>배포</a:t>
            </a:r>
            <a:r>
              <a:rPr sz="2000" b="0" spc="-210" dirty="0">
                <a:solidFill>
                  <a:srgbClr val="58A6FF"/>
                </a:solidFill>
                <a:latin typeface="Noto Sans JP Medium"/>
                <a:cs typeface="Noto Sans JP Medium"/>
              </a:rPr>
              <a:t>(release)</a:t>
            </a:r>
            <a:r>
              <a:rPr sz="2000" b="0" spc="50" dirty="0">
                <a:solidFill>
                  <a:srgbClr val="58A6FF"/>
                </a:solidFill>
                <a:latin typeface="Noto Sans JP Medium"/>
                <a:cs typeface="Noto Sans JP Medi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브랜치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가</a:t>
            </a:r>
            <a:r>
              <a:rPr sz="1900" spc="-13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90" dirty="0">
                <a:solidFill>
                  <a:srgbClr val="C8D0D9"/>
                </a:solidFill>
                <a:latin typeface="Dotum"/>
                <a:cs typeface="Dotum"/>
              </a:rPr>
              <a:t>생성됨</a:t>
            </a:r>
            <a:endParaRPr sz="1900">
              <a:latin typeface="Dotum"/>
              <a:cs typeface="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7147" y="2943636"/>
            <a:ext cx="4271010" cy="7264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93065" marR="5080" indent="-381000">
              <a:lnSpc>
                <a:spcPct val="116700"/>
              </a:lnSpc>
              <a:spcBef>
                <a:spcPts val="135"/>
              </a:spcBef>
              <a:tabLst>
                <a:tab pos="393065" algn="l"/>
              </a:tabLst>
            </a:pPr>
            <a:r>
              <a:rPr sz="1850" b="1" spc="-50" dirty="0">
                <a:solidFill>
                  <a:srgbClr val="58A6FF"/>
                </a:solidFill>
                <a:latin typeface="Trebuchet MS"/>
                <a:cs typeface="Trebuchet MS"/>
              </a:rPr>
              <a:t>2</a:t>
            </a:r>
            <a:r>
              <a:rPr sz="1850" b="1" dirty="0">
                <a:solidFill>
                  <a:srgbClr val="58A6FF"/>
                </a:solidFill>
                <a:latin typeface="Trebuchet MS"/>
                <a:cs typeface="Trebuchet MS"/>
              </a:rPr>
              <a:t>	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각</a:t>
            </a:r>
            <a:r>
              <a:rPr sz="1900" spc="-15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215" dirty="0">
                <a:solidFill>
                  <a:srgbClr val="58A6FF"/>
                </a:solidFill>
                <a:latin typeface="Dotum"/>
                <a:cs typeface="Dotum"/>
              </a:rPr>
              <a:t>기능</a:t>
            </a:r>
            <a:r>
              <a:rPr sz="2000" b="0" spc="-215" dirty="0">
                <a:solidFill>
                  <a:srgbClr val="58A6FF"/>
                </a:solidFill>
                <a:latin typeface="Noto Sans JP Medium"/>
                <a:cs typeface="Noto Sans JP Medium"/>
              </a:rPr>
              <a:t>(feature)</a:t>
            </a:r>
            <a:r>
              <a:rPr sz="2000" b="0" spc="40" dirty="0">
                <a:solidFill>
                  <a:srgbClr val="58A6FF"/>
                </a:solidFill>
                <a:latin typeface="Noto Sans JP Medium"/>
                <a:cs typeface="Noto Sans JP Medi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브랜치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는</a:t>
            </a:r>
            <a:r>
              <a:rPr sz="1900" spc="-14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배포</a:t>
            </a:r>
            <a:r>
              <a:rPr sz="1900" spc="-14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75" dirty="0">
                <a:solidFill>
                  <a:srgbClr val="C8D0D9"/>
                </a:solidFill>
                <a:latin typeface="Dotum"/>
                <a:cs typeface="Dotum"/>
              </a:rPr>
              <a:t>브랜치로부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터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90" dirty="0">
                <a:solidFill>
                  <a:srgbClr val="C8D0D9"/>
                </a:solidFill>
                <a:latin typeface="Dotum"/>
                <a:cs typeface="Dotum"/>
              </a:rPr>
              <a:t>생성됨</a:t>
            </a:r>
            <a:endParaRPr sz="1900">
              <a:latin typeface="Dotum"/>
              <a:cs typeface="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7147" y="3842806"/>
            <a:ext cx="4237355" cy="6972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065" marR="5080" indent="-381000">
              <a:lnSpc>
                <a:spcPct val="113999"/>
              </a:lnSpc>
              <a:spcBef>
                <a:spcPts val="65"/>
              </a:spcBef>
              <a:tabLst>
                <a:tab pos="393065" algn="l"/>
              </a:tabLst>
            </a:pPr>
            <a:r>
              <a:rPr sz="1850" b="1" spc="-50" dirty="0">
                <a:solidFill>
                  <a:srgbClr val="58A6FF"/>
                </a:solidFill>
                <a:latin typeface="Trebuchet MS"/>
                <a:cs typeface="Trebuchet MS"/>
              </a:rPr>
              <a:t>3</a:t>
            </a:r>
            <a:r>
              <a:rPr sz="1850" b="1" dirty="0">
                <a:solidFill>
                  <a:srgbClr val="58A6FF"/>
                </a:solidFill>
                <a:latin typeface="Trebuchet MS"/>
                <a:cs typeface="Trebuchet MS"/>
              </a:rPr>
              <a:t>	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기능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구현이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완료되면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생성되었던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배포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90" dirty="0">
                <a:solidFill>
                  <a:srgbClr val="58A6FF"/>
                </a:solidFill>
                <a:latin typeface="Dotum"/>
                <a:cs typeface="Dotum"/>
              </a:rPr>
              <a:t>브랜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치에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150" dirty="0">
                <a:solidFill>
                  <a:srgbClr val="58A6FF"/>
                </a:solidFill>
                <a:latin typeface="Dotum"/>
                <a:cs typeface="Dotum"/>
              </a:rPr>
              <a:t>병합</a:t>
            </a:r>
            <a:r>
              <a:rPr sz="2000" b="0" spc="-150" dirty="0">
                <a:solidFill>
                  <a:srgbClr val="58A6FF"/>
                </a:solidFill>
                <a:latin typeface="Noto Sans JP Medium"/>
                <a:cs typeface="Noto Sans JP Medium"/>
              </a:rPr>
              <a:t>(merge)</a:t>
            </a:r>
            <a:r>
              <a:rPr sz="1900" spc="-150" dirty="0">
                <a:solidFill>
                  <a:srgbClr val="C8D0D9"/>
                </a:solidFill>
                <a:latin typeface="Dotum"/>
                <a:cs typeface="Dotum"/>
              </a:rPr>
              <a:t>됨</a:t>
            </a:r>
            <a:endParaRPr sz="1900">
              <a:latin typeface="Dotum"/>
              <a:cs typeface="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7147" y="4701852"/>
            <a:ext cx="42970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5080" indent="-381000">
              <a:lnSpc>
                <a:spcPct val="1184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850" b="1" spc="-50" dirty="0">
                <a:solidFill>
                  <a:srgbClr val="58A6FF"/>
                </a:solidFill>
                <a:latin typeface="Trebuchet MS"/>
                <a:cs typeface="Trebuchet MS"/>
              </a:rPr>
              <a:t>4</a:t>
            </a:r>
            <a:r>
              <a:rPr sz="1850" b="1" dirty="0">
                <a:solidFill>
                  <a:srgbClr val="58A6FF"/>
                </a:solidFill>
                <a:latin typeface="Trebuchet MS"/>
                <a:cs typeface="Trebuchet MS"/>
              </a:rPr>
              <a:t>	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여러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기능이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배포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브랜치에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병합되고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나면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415" dirty="0">
                <a:solidFill>
                  <a:srgbClr val="58A6FF"/>
                </a:solidFill>
                <a:latin typeface="Dotum"/>
                <a:cs typeface="Dotum"/>
              </a:rPr>
              <a:t>베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타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배포</a:t>
            </a:r>
            <a:r>
              <a:rPr sz="1900" spc="-160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및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운영</a:t>
            </a:r>
            <a:r>
              <a:rPr sz="1900" spc="-160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배포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를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90" dirty="0">
                <a:solidFill>
                  <a:srgbClr val="C8D0D9"/>
                </a:solidFill>
                <a:latin typeface="Dotum"/>
                <a:cs typeface="Dotum"/>
              </a:rPr>
              <a:t>기다림</a:t>
            </a:r>
            <a:endParaRPr sz="1900">
              <a:latin typeface="Dotum"/>
              <a:cs typeface="Dotum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19800" y="1866549"/>
            <a:ext cx="5514975" cy="3800475"/>
            <a:chOff x="6100761" y="2243137"/>
            <a:chExt cx="5514975" cy="3800475"/>
          </a:xfrm>
        </p:grpSpPr>
        <p:sp>
          <p:nvSpPr>
            <p:cNvPr id="21" name="object 21"/>
            <p:cNvSpPr/>
            <p:nvPr/>
          </p:nvSpPr>
          <p:spPr>
            <a:xfrm>
              <a:off x="6100761" y="2243137"/>
              <a:ext cx="5514975" cy="3800475"/>
            </a:xfrm>
            <a:custGeom>
              <a:avLst/>
              <a:gdLst/>
              <a:ahLst/>
              <a:cxnLst/>
              <a:rect l="l" t="t" r="r" b="b"/>
              <a:pathLst>
                <a:path w="5514975" h="3800475">
                  <a:moveTo>
                    <a:pt x="5430429" y="3800474"/>
                  </a:moveTo>
                  <a:lnTo>
                    <a:pt x="84545" y="3800474"/>
                  </a:lnTo>
                  <a:lnTo>
                    <a:pt x="78661" y="3799895"/>
                  </a:lnTo>
                  <a:lnTo>
                    <a:pt x="35275" y="3781922"/>
                  </a:lnTo>
                  <a:lnTo>
                    <a:pt x="9161" y="3750103"/>
                  </a:lnTo>
                  <a:lnTo>
                    <a:pt x="0" y="3715928"/>
                  </a:lnTo>
                  <a:lnTo>
                    <a:pt x="0" y="370998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5430429" y="0"/>
                  </a:lnTo>
                  <a:lnTo>
                    <a:pt x="5469817" y="11948"/>
                  </a:lnTo>
                  <a:lnTo>
                    <a:pt x="5503024" y="45155"/>
                  </a:lnTo>
                  <a:lnTo>
                    <a:pt x="5514973" y="84545"/>
                  </a:lnTo>
                  <a:lnTo>
                    <a:pt x="5514973" y="3715928"/>
                  </a:lnTo>
                  <a:lnTo>
                    <a:pt x="5503024" y="3755318"/>
                  </a:lnTo>
                  <a:lnTo>
                    <a:pt x="5469817" y="3788524"/>
                  </a:lnTo>
                  <a:lnTo>
                    <a:pt x="5436313" y="3799895"/>
                  </a:lnTo>
                  <a:lnTo>
                    <a:pt x="5430429" y="3800474"/>
                  </a:lnTo>
                  <a:close/>
                </a:path>
              </a:pathLst>
            </a:custGeom>
            <a:solidFill>
              <a:srgbClr val="20252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00761" y="2243137"/>
              <a:ext cx="5514975" cy="3800475"/>
            </a:xfrm>
            <a:custGeom>
              <a:avLst/>
              <a:gdLst/>
              <a:ahLst/>
              <a:cxnLst/>
              <a:rect l="l" t="t" r="r" b="b"/>
              <a:pathLst>
                <a:path w="5514975" h="3800475">
                  <a:moveTo>
                    <a:pt x="0" y="37099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3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49" y="40214"/>
                  </a:lnTo>
                  <a:lnTo>
                    <a:pt x="18550" y="35274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8" y="0"/>
                  </a:lnTo>
                  <a:lnTo>
                    <a:pt x="5424487" y="0"/>
                  </a:lnTo>
                  <a:lnTo>
                    <a:pt x="5430429" y="0"/>
                  </a:lnTo>
                  <a:lnTo>
                    <a:pt x="5436313" y="579"/>
                  </a:lnTo>
                  <a:lnTo>
                    <a:pt x="5442140" y="1738"/>
                  </a:lnTo>
                  <a:lnTo>
                    <a:pt x="5447966" y="2897"/>
                  </a:lnTo>
                  <a:lnTo>
                    <a:pt x="5453625" y="4614"/>
                  </a:lnTo>
                  <a:lnTo>
                    <a:pt x="5459114" y="6887"/>
                  </a:lnTo>
                  <a:lnTo>
                    <a:pt x="5464603" y="9161"/>
                  </a:lnTo>
                  <a:lnTo>
                    <a:pt x="5488470" y="26503"/>
                  </a:lnTo>
                  <a:lnTo>
                    <a:pt x="5492671" y="30704"/>
                  </a:lnTo>
                  <a:lnTo>
                    <a:pt x="5508085" y="55859"/>
                  </a:lnTo>
                  <a:lnTo>
                    <a:pt x="5510359" y="61348"/>
                  </a:lnTo>
                  <a:lnTo>
                    <a:pt x="5514975" y="90487"/>
                  </a:lnTo>
                  <a:lnTo>
                    <a:pt x="5514975" y="3709987"/>
                  </a:lnTo>
                  <a:lnTo>
                    <a:pt x="5508085" y="3744614"/>
                  </a:lnTo>
                  <a:lnTo>
                    <a:pt x="5505812" y="3750103"/>
                  </a:lnTo>
                  <a:lnTo>
                    <a:pt x="5488470" y="3773970"/>
                  </a:lnTo>
                  <a:lnTo>
                    <a:pt x="5484270" y="3778172"/>
                  </a:lnTo>
                  <a:lnTo>
                    <a:pt x="5479698" y="3781922"/>
                  </a:lnTo>
                  <a:lnTo>
                    <a:pt x="5474757" y="3785223"/>
                  </a:lnTo>
                  <a:lnTo>
                    <a:pt x="5469817" y="3788524"/>
                  </a:lnTo>
                  <a:lnTo>
                    <a:pt x="5464603" y="3791312"/>
                  </a:lnTo>
                  <a:lnTo>
                    <a:pt x="5459114" y="3793586"/>
                  </a:lnTo>
                  <a:lnTo>
                    <a:pt x="5453625" y="3795859"/>
                  </a:lnTo>
                  <a:lnTo>
                    <a:pt x="5447966" y="3797576"/>
                  </a:lnTo>
                  <a:lnTo>
                    <a:pt x="5442140" y="3798735"/>
                  </a:lnTo>
                  <a:lnTo>
                    <a:pt x="5436313" y="3799895"/>
                  </a:lnTo>
                  <a:lnTo>
                    <a:pt x="5430429" y="3800474"/>
                  </a:lnTo>
                  <a:lnTo>
                    <a:pt x="5424487" y="3800474"/>
                  </a:lnTo>
                  <a:lnTo>
                    <a:pt x="90488" y="3800474"/>
                  </a:lnTo>
                  <a:lnTo>
                    <a:pt x="84545" y="3800474"/>
                  </a:lnTo>
                  <a:lnTo>
                    <a:pt x="78661" y="3799895"/>
                  </a:lnTo>
                  <a:lnTo>
                    <a:pt x="40214" y="3785223"/>
                  </a:lnTo>
                  <a:lnTo>
                    <a:pt x="35275" y="3781922"/>
                  </a:lnTo>
                  <a:lnTo>
                    <a:pt x="30704" y="3778172"/>
                  </a:lnTo>
                  <a:lnTo>
                    <a:pt x="26503" y="3773970"/>
                  </a:lnTo>
                  <a:lnTo>
                    <a:pt x="22301" y="3769769"/>
                  </a:lnTo>
                  <a:lnTo>
                    <a:pt x="2897" y="3733466"/>
                  </a:lnTo>
                  <a:lnTo>
                    <a:pt x="1738" y="3727639"/>
                  </a:lnTo>
                  <a:lnTo>
                    <a:pt x="579" y="3721812"/>
                  </a:lnTo>
                  <a:lnTo>
                    <a:pt x="0" y="3715928"/>
                  </a:lnTo>
                  <a:lnTo>
                    <a:pt x="0" y="370998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id="{4F53925E-883B-C69B-F0A1-CB9764623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439" y="2167502"/>
            <a:ext cx="4318277" cy="31985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5D8FD61A-19B9-F2CE-7B6A-E56AAFD7BA0E}"/>
              </a:ext>
            </a:extLst>
          </p:cNvPr>
          <p:cNvSpPr/>
          <p:nvPr/>
        </p:nvSpPr>
        <p:spPr>
          <a:xfrm>
            <a:off x="571499" y="571500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5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7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6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58A6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5D8AC78-0318-2BD6-B760-5B623F65E5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035" y="575944"/>
            <a:ext cx="4163695" cy="542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601345" algn="l"/>
              </a:tabLst>
            </a:pPr>
            <a:r>
              <a:rPr lang="en-US" altLang="ko-KR" spc="-50" dirty="0">
                <a:latin typeface="Trebuchet MS"/>
                <a:cs typeface="Trebuchet MS"/>
              </a:rPr>
              <a:t>5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605" dirty="0"/>
              <a:t>백포팅</a:t>
            </a:r>
            <a:r>
              <a:rPr spc="-335" dirty="0"/>
              <a:t> </a:t>
            </a:r>
            <a:r>
              <a:rPr spc="-490" dirty="0"/>
              <a:t>전략</a:t>
            </a:r>
            <a:r>
              <a:rPr spc="-490" dirty="0">
                <a:latin typeface="Trebuchet MS"/>
                <a:cs typeface="Trebuchet MS"/>
              </a:rPr>
              <a:t>(</a:t>
            </a:r>
            <a:r>
              <a:rPr spc="-490" dirty="0"/>
              <a:t>기차놀이</a:t>
            </a:r>
            <a:r>
              <a:rPr spc="-490" dirty="0">
                <a:latin typeface="Trebuchet MS"/>
                <a:cs typeface="Trebuchet MS"/>
              </a:rPr>
              <a:t>)</a:t>
            </a:r>
          </a:p>
        </p:txBody>
      </p:sp>
      <p:grpSp>
        <p:nvGrpSpPr>
          <p:cNvPr id="6" name="object 5">
            <a:extLst>
              <a:ext uri="{FF2B5EF4-FFF2-40B4-BE49-F238E27FC236}">
                <a16:creationId xmlns:a16="http://schemas.microsoft.com/office/drawing/2014/main" id="{645AAA95-DBB5-4468-098A-7655B1852282}"/>
              </a:ext>
            </a:extLst>
          </p:cNvPr>
          <p:cNvGrpSpPr/>
          <p:nvPr/>
        </p:nvGrpSpPr>
        <p:grpSpPr>
          <a:xfrm>
            <a:off x="571499" y="1523999"/>
            <a:ext cx="4781550" cy="1685925"/>
            <a:chOff x="571499" y="1523999"/>
            <a:chExt cx="4781550" cy="1685925"/>
          </a:xfrm>
        </p:grpSpPr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A6AEF050-6B53-5884-133E-7B0F471A8583}"/>
                </a:ext>
              </a:extLst>
            </p:cNvPr>
            <p:cNvSpPr/>
            <p:nvPr/>
          </p:nvSpPr>
          <p:spPr>
            <a:xfrm>
              <a:off x="576262" y="1528762"/>
              <a:ext cx="4772025" cy="1676400"/>
            </a:xfrm>
            <a:custGeom>
              <a:avLst/>
              <a:gdLst/>
              <a:ahLst/>
              <a:cxnLst/>
              <a:rect l="l" t="t" r="r" b="b"/>
              <a:pathLst>
                <a:path w="4772025" h="1676400">
                  <a:moveTo>
                    <a:pt x="4687478" y="1676399"/>
                  </a:moveTo>
                  <a:lnTo>
                    <a:pt x="84545" y="1676399"/>
                  </a:lnTo>
                  <a:lnTo>
                    <a:pt x="78661" y="1675820"/>
                  </a:lnTo>
                  <a:lnTo>
                    <a:pt x="35275" y="1657848"/>
                  </a:lnTo>
                  <a:lnTo>
                    <a:pt x="9161" y="1626029"/>
                  </a:lnTo>
                  <a:lnTo>
                    <a:pt x="0" y="1591853"/>
                  </a:lnTo>
                  <a:lnTo>
                    <a:pt x="0" y="1585912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4687478" y="0"/>
                  </a:lnTo>
                  <a:lnTo>
                    <a:pt x="4726868" y="11948"/>
                  </a:lnTo>
                  <a:lnTo>
                    <a:pt x="4760075" y="45155"/>
                  </a:lnTo>
                  <a:lnTo>
                    <a:pt x="4772024" y="84545"/>
                  </a:lnTo>
                  <a:lnTo>
                    <a:pt x="4772024" y="1591853"/>
                  </a:lnTo>
                  <a:lnTo>
                    <a:pt x="4760075" y="1631244"/>
                  </a:lnTo>
                  <a:lnTo>
                    <a:pt x="4726868" y="1664449"/>
                  </a:lnTo>
                  <a:lnTo>
                    <a:pt x="4693362" y="1675820"/>
                  </a:lnTo>
                  <a:lnTo>
                    <a:pt x="4687478" y="1676399"/>
                  </a:lnTo>
                  <a:close/>
                </a:path>
              </a:pathLst>
            </a:custGeom>
            <a:solidFill>
              <a:srgbClr val="20252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CA82808F-D153-3921-C3AA-BE7A2443B87C}"/>
                </a:ext>
              </a:extLst>
            </p:cNvPr>
            <p:cNvSpPr/>
            <p:nvPr/>
          </p:nvSpPr>
          <p:spPr>
            <a:xfrm>
              <a:off x="576262" y="1528762"/>
              <a:ext cx="4772025" cy="1676400"/>
            </a:xfrm>
            <a:custGeom>
              <a:avLst/>
              <a:gdLst/>
              <a:ahLst/>
              <a:cxnLst/>
              <a:rect l="l" t="t" r="r" b="b"/>
              <a:pathLst>
                <a:path w="4772025" h="1676400">
                  <a:moveTo>
                    <a:pt x="0" y="1585912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4681537" y="0"/>
                  </a:lnTo>
                  <a:lnTo>
                    <a:pt x="4687478" y="0"/>
                  </a:lnTo>
                  <a:lnTo>
                    <a:pt x="4693362" y="579"/>
                  </a:lnTo>
                  <a:lnTo>
                    <a:pt x="4699189" y="1738"/>
                  </a:lnTo>
                  <a:lnTo>
                    <a:pt x="4705017" y="2897"/>
                  </a:lnTo>
                  <a:lnTo>
                    <a:pt x="4731808" y="15249"/>
                  </a:lnTo>
                  <a:lnTo>
                    <a:pt x="4736748" y="18550"/>
                  </a:lnTo>
                  <a:lnTo>
                    <a:pt x="4762862" y="50369"/>
                  </a:lnTo>
                  <a:lnTo>
                    <a:pt x="4765136" y="55859"/>
                  </a:lnTo>
                  <a:lnTo>
                    <a:pt x="4767409" y="61348"/>
                  </a:lnTo>
                  <a:lnTo>
                    <a:pt x="4769125" y="67006"/>
                  </a:lnTo>
                  <a:lnTo>
                    <a:pt x="4770285" y="72834"/>
                  </a:lnTo>
                  <a:lnTo>
                    <a:pt x="4771445" y="78661"/>
                  </a:lnTo>
                  <a:lnTo>
                    <a:pt x="4772024" y="84545"/>
                  </a:lnTo>
                  <a:lnTo>
                    <a:pt x="4772024" y="90487"/>
                  </a:lnTo>
                  <a:lnTo>
                    <a:pt x="4772024" y="1585912"/>
                  </a:lnTo>
                  <a:lnTo>
                    <a:pt x="4772024" y="1591853"/>
                  </a:lnTo>
                  <a:lnTo>
                    <a:pt x="4771445" y="1597737"/>
                  </a:lnTo>
                  <a:lnTo>
                    <a:pt x="4770285" y="1603565"/>
                  </a:lnTo>
                  <a:lnTo>
                    <a:pt x="4769125" y="1609392"/>
                  </a:lnTo>
                  <a:lnTo>
                    <a:pt x="4767409" y="1615050"/>
                  </a:lnTo>
                  <a:lnTo>
                    <a:pt x="4765136" y="1620539"/>
                  </a:lnTo>
                  <a:lnTo>
                    <a:pt x="4762862" y="1626029"/>
                  </a:lnTo>
                  <a:lnTo>
                    <a:pt x="4745521" y="1649896"/>
                  </a:lnTo>
                  <a:lnTo>
                    <a:pt x="4741319" y="1654097"/>
                  </a:lnTo>
                  <a:lnTo>
                    <a:pt x="4736748" y="1657848"/>
                  </a:lnTo>
                  <a:lnTo>
                    <a:pt x="4731808" y="1661149"/>
                  </a:lnTo>
                  <a:lnTo>
                    <a:pt x="4726868" y="1664449"/>
                  </a:lnTo>
                  <a:lnTo>
                    <a:pt x="4721653" y="1667237"/>
                  </a:lnTo>
                  <a:lnTo>
                    <a:pt x="4716164" y="1669511"/>
                  </a:lnTo>
                  <a:lnTo>
                    <a:pt x="4710675" y="1671785"/>
                  </a:lnTo>
                  <a:lnTo>
                    <a:pt x="4705017" y="1673501"/>
                  </a:lnTo>
                  <a:lnTo>
                    <a:pt x="4699189" y="1674660"/>
                  </a:lnTo>
                  <a:lnTo>
                    <a:pt x="4693362" y="1675820"/>
                  </a:lnTo>
                  <a:lnTo>
                    <a:pt x="4687478" y="1676399"/>
                  </a:lnTo>
                  <a:lnTo>
                    <a:pt x="4681537" y="1676399"/>
                  </a:lnTo>
                  <a:lnTo>
                    <a:pt x="90487" y="1676399"/>
                  </a:lnTo>
                  <a:lnTo>
                    <a:pt x="84545" y="1676399"/>
                  </a:lnTo>
                  <a:lnTo>
                    <a:pt x="78661" y="1675820"/>
                  </a:lnTo>
                  <a:lnTo>
                    <a:pt x="72834" y="1674660"/>
                  </a:lnTo>
                  <a:lnTo>
                    <a:pt x="67006" y="1673501"/>
                  </a:lnTo>
                  <a:lnTo>
                    <a:pt x="61348" y="1671785"/>
                  </a:lnTo>
                  <a:lnTo>
                    <a:pt x="55859" y="1669511"/>
                  </a:lnTo>
                  <a:lnTo>
                    <a:pt x="50370" y="1667237"/>
                  </a:lnTo>
                  <a:lnTo>
                    <a:pt x="26503" y="1649896"/>
                  </a:lnTo>
                  <a:lnTo>
                    <a:pt x="22301" y="1645695"/>
                  </a:lnTo>
                  <a:lnTo>
                    <a:pt x="18550" y="1641124"/>
                  </a:lnTo>
                  <a:lnTo>
                    <a:pt x="15249" y="1636184"/>
                  </a:lnTo>
                  <a:lnTo>
                    <a:pt x="11948" y="1631244"/>
                  </a:lnTo>
                  <a:lnTo>
                    <a:pt x="9161" y="1626029"/>
                  </a:lnTo>
                  <a:lnTo>
                    <a:pt x="6887" y="1620539"/>
                  </a:lnTo>
                  <a:lnTo>
                    <a:pt x="4614" y="1615050"/>
                  </a:lnTo>
                  <a:lnTo>
                    <a:pt x="2897" y="1609392"/>
                  </a:lnTo>
                  <a:lnTo>
                    <a:pt x="1738" y="1603565"/>
                  </a:lnTo>
                  <a:lnTo>
                    <a:pt x="579" y="1597737"/>
                  </a:lnTo>
                  <a:lnTo>
                    <a:pt x="0" y="1591853"/>
                  </a:lnTo>
                  <a:lnTo>
                    <a:pt x="0" y="1585912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8">
            <a:extLst>
              <a:ext uri="{FF2B5EF4-FFF2-40B4-BE49-F238E27FC236}">
                <a16:creationId xmlns:a16="http://schemas.microsoft.com/office/drawing/2014/main" id="{61B5A0AF-2CA7-45B3-F392-9DCCC9F34A9F}"/>
              </a:ext>
            </a:extLst>
          </p:cNvPr>
          <p:cNvGrpSpPr/>
          <p:nvPr/>
        </p:nvGrpSpPr>
        <p:grpSpPr>
          <a:xfrm>
            <a:off x="571499" y="3400424"/>
            <a:ext cx="4781550" cy="2419350"/>
            <a:chOff x="571499" y="3400424"/>
            <a:chExt cx="4781550" cy="2419350"/>
          </a:xfrm>
        </p:grpSpPr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DE67561D-8E5E-1174-E305-A8E27FC44FD4}"/>
                </a:ext>
              </a:extLst>
            </p:cNvPr>
            <p:cNvSpPr/>
            <p:nvPr/>
          </p:nvSpPr>
          <p:spPr>
            <a:xfrm>
              <a:off x="576262" y="3405187"/>
              <a:ext cx="4772025" cy="2409825"/>
            </a:xfrm>
            <a:custGeom>
              <a:avLst/>
              <a:gdLst/>
              <a:ahLst/>
              <a:cxnLst/>
              <a:rect l="l" t="t" r="r" b="b"/>
              <a:pathLst>
                <a:path w="4772025" h="2409825">
                  <a:moveTo>
                    <a:pt x="4687478" y="2409824"/>
                  </a:moveTo>
                  <a:lnTo>
                    <a:pt x="84545" y="2409824"/>
                  </a:lnTo>
                  <a:lnTo>
                    <a:pt x="78661" y="2409245"/>
                  </a:lnTo>
                  <a:lnTo>
                    <a:pt x="35275" y="2391273"/>
                  </a:lnTo>
                  <a:lnTo>
                    <a:pt x="9161" y="2359454"/>
                  </a:lnTo>
                  <a:lnTo>
                    <a:pt x="0" y="2325278"/>
                  </a:lnTo>
                  <a:lnTo>
                    <a:pt x="0" y="231933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4687478" y="0"/>
                  </a:lnTo>
                  <a:lnTo>
                    <a:pt x="4726868" y="11948"/>
                  </a:lnTo>
                  <a:lnTo>
                    <a:pt x="4760075" y="45154"/>
                  </a:lnTo>
                  <a:lnTo>
                    <a:pt x="4772024" y="84545"/>
                  </a:lnTo>
                  <a:lnTo>
                    <a:pt x="4772024" y="2325278"/>
                  </a:lnTo>
                  <a:lnTo>
                    <a:pt x="4760075" y="2364668"/>
                  </a:lnTo>
                  <a:lnTo>
                    <a:pt x="4726868" y="2397875"/>
                  </a:lnTo>
                  <a:lnTo>
                    <a:pt x="4693362" y="2409245"/>
                  </a:lnTo>
                  <a:lnTo>
                    <a:pt x="4687478" y="2409824"/>
                  </a:lnTo>
                  <a:close/>
                </a:path>
              </a:pathLst>
            </a:custGeom>
            <a:solidFill>
              <a:srgbClr val="20252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710A25B5-3AA4-CFE0-0FE3-309007C136FF}"/>
                </a:ext>
              </a:extLst>
            </p:cNvPr>
            <p:cNvSpPr/>
            <p:nvPr/>
          </p:nvSpPr>
          <p:spPr>
            <a:xfrm>
              <a:off x="576262" y="3405187"/>
              <a:ext cx="4772025" cy="2409825"/>
            </a:xfrm>
            <a:custGeom>
              <a:avLst/>
              <a:gdLst/>
              <a:ahLst/>
              <a:cxnLst/>
              <a:rect l="l" t="t" r="r" b="b"/>
              <a:pathLst>
                <a:path w="4772025" h="2409825">
                  <a:moveTo>
                    <a:pt x="0" y="23193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4"/>
                  </a:lnTo>
                  <a:lnTo>
                    <a:pt x="15249" y="40214"/>
                  </a:lnTo>
                  <a:lnTo>
                    <a:pt x="18550" y="35274"/>
                  </a:lnTo>
                  <a:lnTo>
                    <a:pt x="22301" y="30703"/>
                  </a:lnTo>
                  <a:lnTo>
                    <a:pt x="26503" y="26502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50370" y="9161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4681537" y="0"/>
                  </a:lnTo>
                  <a:lnTo>
                    <a:pt x="4687478" y="0"/>
                  </a:lnTo>
                  <a:lnTo>
                    <a:pt x="4693362" y="579"/>
                  </a:lnTo>
                  <a:lnTo>
                    <a:pt x="4731808" y="15249"/>
                  </a:lnTo>
                  <a:lnTo>
                    <a:pt x="4736748" y="18550"/>
                  </a:lnTo>
                  <a:lnTo>
                    <a:pt x="4741319" y="22301"/>
                  </a:lnTo>
                  <a:lnTo>
                    <a:pt x="4745521" y="26502"/>
                  </a:lnTo>
                  <a:lnTo>
                    <a:pt x="4749722" y="30703"/>
                  </a:lnTo>
                  <a:lnTo>
                    <a:pt x="4765136" y="55859"/>
                  </a:lnTo>
                  <a:lnTo>
                    <a:pt x="4767409" y="61348"/>
                  </a:lnTo>
                  <a:lnTo>
                    <a:pt x="4769125" y="67006"/>
                  </a:lnTo>
                  <a:lnTo>
                    <a:pt x="4770285" y="72833"/>
                  </a:lnTo>
                  <a:lnTo>
                    <a:pt x="4771445" y="78661"/>
                  </a:lnTo>
                  <a:lnTo>
                    <a:pt x="4772024" y="84545"/>
                  </a:lnTo>
                  <a:lnTo>
                    <a:pt x="4772024" y="90487"/>
                  </a:lnTo>
                  <a:lnTo>
                    <a:pt x="4772024" y="2319337"/>
                  </a:lnTo>
                  <a:lnTo>
                    <a:pt x="4772024" y="2325278"/>
                  </a:lnTo>
                  <a:lnTo>
                    <a:pt x="4771445" y="2331162"/>
                  </a:lnTo>
                  <a:lnTo>
                    <a:pt x="4770285" y="2336989"/>
                  </a:lnTo>
                  <a:lnTo>
                    <a:pt x="4769125" y="2342817"/>
                  </a:lnTo>
                  <a:lnTo>
                    <a:pt x="4767409" y="2348475"/>
                  </a:lnTo>
                  <a:lnTo>
                    <a:pt x="4765136" y="2353964"/>
                  </a:lnTo>
                  <a:lnTo>
                    <a:pt x="4762862" y="2359454"/>
                  </a:lnTo>
                  <a:lnTo>
                    <a:pt x="4760075" y="2364668"/>
                  </a:lnTo>
                  <a:lnTo>
                    <a:pt x="4756774" y="2369608"/>
                  </a:lnTo>
                  <a:lnTo>
                    <a:pt x="4753473" y="2374549"/>
                  </a:lnTo>
                  <a:lnTo>
                    <a:pt x="4749722" y="2379119"/>
                  </a:lnTo>
                  <a:lnTo>
                    <a:pt x="4745521" y="2383321"/>
                  </a:lnTo>
                  <a:lnTo>
                    <a:pt x="4741319" y="2387522"/>
                  </a:lnTo>
                  <a:lnTo>
                    <a:pt x="4736748" y="2391273"/>
                  </a:lnTo>
                  <a:lnTo>
                    <a:pt x="4731808" y="2394574"/>
                  </a:lnTo>
                  <a:lnTo>
                    <a:pt x="4726868" y="2397875"/>
                  </a:lnTo>
                  <a:lnTo>
                    <a:pt x="4721653" y="2400662"/>
                  </a:lnTo>
                  <a:lnTo>
                    <a:pt x="4716164" y="2402936"/>
                  </a:lnTo>
                  <a:lnTo>
                    <a:pt x="4710675" y="2405209"/>
                  </a:lnTo>
                  <a:lnTo>
                    <a:pt x="4705017" y="2406926"/>
                  </a:lnTo>
                  <a:lnTo>
                    <a:pt x="4699189" y="2408085"/>
                  </a:lnTo>
                  <a:lnTo>
                    <a:pt x="4693362" y="2409245"/>
                  </a:lnTo>
                  <a:lnTo>
                    <a:pt x="4687478" y="2409824"/>
                  </a:lnTo>
                  <a:lnTo>
                    <a:pt x="4681537" y="2409824"/>
                  </a:lnTo>
                  <a:lnTo>
                    <a:pt x="90487" y="2409824"/>
                  </a:lnTo>
                  <a:lnTo>
                    <a:pt x="84545" y="2409824"/>
                  </a:lnTo>
                  <a:lnTo>
                    <a:pt x="78661" y="2409245"/>
                  </a:lnTo>
                  <a:lnTo>
                    <a:pt x="72834" y="2408085"/>
                  </a:lnTo>
                  <a:lnTo>
                    <a:pt x="67006" y="2406926"/>
                  </a:lnTo>
                  <a:lnTo>
                    <a:pt x="61348" y="2405209"/>
                  </a:lnTo>
                  <a:lnTo>
                    <a:pt x="55859" y="2402936"/>
                  </a:lnTo>
                  <a:lnTo>
                    <a:pt x="50370" y="2400662"/>
                  </a:lnTo>
                  <a:lnTo>
                    <a:pt x="26503" y="2383321"/>
                  </a:lnTo>
                  <a:lnTo>
                    <a:pt x="22301" y="2379119"/>
                  </a:lnTo>
                  <a:lnTo>
                    <a:pt x="18550" y="2374549"/>
                  </a:lnTo>
                  <a:lnTo>
                    <a:pt x="15249" y="2369608"/>
                  </a:lnTo>
                  <a:lnTo>
                    <a:pt x="11948" y="2364668"/>
                  </a:lnTo>
                  <a:lnTo>
                    <a:pt x="1738" y="2336989"/>
                  </a:lnTo>
                  <a:lnTo>
                    <a:pt x="579" y="2331162"/>
                  </a:lnTo>
                  <a:lnTo>
                    <a:pt x="0" y="2325278"/>
                  </a:lnTo>
                  <a:lnTo>
                    <a:pt x="0" y="23193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4">
            <a:extLst>
              <a:ext uri="{FF2B5EF4-FFF2-40B4-BE49-F238E27FC236}">
                <a16:creationId xmlns:a16="http://schemas.microsoft.com/office/drawing/2014/main" id="{73F87E62-968A-C058-8824-CF1A5B43E753}"/>
              </a:ext>
            </a:extLst>
          </p:cNvPr>
          <p:cNvSpPr txBox="1"/>
          <p:nvPr/>
        </p:nvSpPr>
        <p:spPr>
          <a:xfrm>
            <a:off x="806449" y="1764241"/>
            <a:ext cx="4199890" cy="1033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b="1" spc="-335" dirty="0">
                <a:solidFill>
                  <a:srgbClr val="58A6FF"/>
                </a:solidFill>
                <a:latin typeface="Malgun Gothic"/>
                <a:cs typeface="Malgun Gothic"/>
              </a:rPr>
              <a:t>백포팅이란</a:t>
            </a:r>
            <a:r>
              <a:rPr sz="1900" b="1" spc="-335" dirty="0">
                <a:solidFill>
                  <a:srgbClr val="58A6FF"/>
                </a:solidFill>
                <a:latin typeface="Noto Sans JP"/>
                <a:cs typeface="Noto Sans JP"/>
              </a:rPr>
              <a:t>?</a:t>
            </a:r>
            <a:endParaRPr sz="1900" dirty="0">
              <a:latin typeface="Noto Sans JP"/>
              <a:cs typeface="Noto Sans JP"/>
            </a:endParaRPr>
          </a:p>
          <a:p>
            <a:pPr marL="12700" marR="5080">
              <a:lnSpc>
                <a:spcPct val="117200"/>
              </a:lnSpc>
              <a:spcBef>
                <a:spcPts val="1140"/>
              </a:spcBef>
            </a:pP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최신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소프트웨어의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기능이나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수정</a:t>
            </a:r>
            <a:r>
              <a:rPr sz="1600" spc="-12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사항을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이전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315" dirty="0">
                <a:solidFill>
                  <a:srgbClr val="C8D0D9"/>
                </a:solidFill>
                <a:latin typeface="Dotum"/>
                <a:cs typeface="Dotum"/>
              </a:rPr>
              <a:t>버전으로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적용하는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330" dirty="0">
                <a:solidFill>
                  <a:srgbClr val="C8D0D9"/>
                </a:solidFill>
                <a:latin typeface="Dotum"/>
                <a:cs typeface="Dotum"/>
              </a:rPr>
              <a:t>작업</a:t>
            </a:r>
            <a:endParaRPr sz="1600" dirty="0">
              <a:latin typeface="Dotum"/>
              <a:cs typeface="Dotum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5B56A9ED-DA4C-D449-72FD-F86E080ED3DA}"/>
              </a:ext>
            </a:extLst>
          </p:cNvPr>
          <p:cNvSpPr txBox="1"/>
          <p:nvPr/>
        </p:nvSpPr>
        <p:spPr>
          <a:xfrm>
            <a:off x="806449" y="3640666"/>
            <a:ext cx="4302760" cy="1766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b="1" spc="-365" dirty="0">
                <a:solidFill>
                  <a:srgbClr val="58A6FF"/>
                </a:solidFill>
                <a:latin typeface="Malgun Gothic"/>
                <a:cs typeface="Malgun Gothic"/>
              </a:rPr>
              <a:t>팀의</a:t>
            </a:r>
            <a:r>
              <a:rPr sz="1900" b="1" spc="-200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1900" b="1" spc="-365" dirty="0">
                <a:solidFill>
                  <a:srgbClr val="58A6FF"/>
                </a:solidFill>
                <a:latin typeface="Malgun Gothic"/>
                <a:cs typeface="Malgun Gothic"/>
              </a:rPr>
              <a:t>백포팅</a:t>
            </a:r>
            <a:r>
              <a:rPr sz="1900" b="1" spc="-200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1900" b="1" spc="-365" dirty="0">
                <a:solidFill>
                  <a:srgbClr val="58A6FF"/>
                </a:solidFill>
                <a:latin typeface="Malgun Gothic"/>
                <a:cs typeface="Malgun Gothic"/>
              </a:rPr>
              <a:t>전략</a:t>
            </a:r>
            <a:r>
              <a:rPr sz="1900" b="1" spc="-200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58A6FF"/>
                </a:solidFill>
                <a:latin typeface="Noto Sans JP"/>
                <a:cs typeface="Noto Sans JP"/>
              </a:rPr>
              <a:t>-</a:t>
            </a:r>
            <a:r>
              <a:rPr sz="1900" b="1" spc="-45" dirty="0">
                <a:solidFill>
                  <a:srgbClr val="58A6FF"/>
                </a:solidFill>
                <a:latin typeface="Noto Sans JP"/>
                <a:cs typeface="Noto Sans JP"/>
              </a:rPr>
              <a:t> </a:t>
            </a:r>
            <a:r>
              <a:rPr sz="1900" b="1" spc="-280" dirty="0">
                <a:solidFill>
                  <a:srgbClr val="58A6FF"/>
                </a:solidFill>
                <a:latin typeface="Noto Sans JP"/>
                <a:cs typeface="Noto Sans JP"/>
              </a:rPr>
              <a:t>'</a:t>
            </a:r>
            <a:r>
              <a:rPr sz="1900" b="1" spc="-280" dirty="0">
                <a:solidFill>
                  <a:srgbClr val="58A6FF"/>
                </a:solidFill>
                <a:latin typeface="Malgun Gothic"/>
                <a:cs typeface="Malgun Gothic"/>
              </a:rPr>
              <a:t>기차놀이</a:t>
            </a:r>
            <a:r>
              <a:rPr sz="1900" b="1" spc="-280" dirty="0">
                <a:solidFill>
                  <a:srgbClr val="58A6FF"/>
                </a:solidFill>
                <a:latin typeface="Noto Sans JP"/>
                <a:cs typeface="Noto Sans JP"/>
              </a:rPr>
              <a:t>'</a:t>
            </a:r>
            <a:endParaRPr sz="1900" dirty="0">
              <a:latin typeface="Noto Sans JP"/>
              <a:cs typeface="Noto Sans JP"/>
            </a:endParaRPr>
          </a:p>
          <a:p>
            <a:pPr marL="12700" marR="5080">
              <a:lnSpc>
                <a:spcPct val="117200"/>
              </a:lnSpc>
              <a:spcBef>
                <a:spcPts val="1140"/>
              </a:spcBef>
            </a:pPr>
            <a:r>
              <a:rPr sz="1600" spc="-295" dirty="0">
                <a:solidFill>
                  <a:srgbClr val="58A6FF"/>
                </a:solidFill>
                <a:latin typeface="Dotum"/>
                <a:cs typeface="Dotum"/>
              </a:rPr>
              <a:t>앞쪽</a:t>
            </a:r>
            <a:r>
              <a:rPr sz="1600" spc="-12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58A6FF"/>
                </a:solidFill>
                <a:latin typeface="Dotum"/>
                <a:cs typeface="Dotum"/>
              </a:rPr>
              <a:t>날짜</a:t>
            </a:r>
            <a:r>
              <a:rPr sz="1600" spc="-12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배포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브랜치의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변경사항을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58A6FF"/>
                </a:solidFill>
                <a:latin typeface="Dotum"/>
                <a:cs typeface="Dotum"/>
              </a:rPr>
              <a:t>뒤쪽</a:t>
            </a:r>
            <a:r>
              <a:rPr sz="1600" spc="-12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58A6FF"/>
                </a:solidFill>
                <a:latin typeface="Dotum"/>
                <a:cs typeface="Dotum"/>
              </a:rPr>
              <a:t>날짜</a:t>
            </a:r>
            <a:r>
              <a:rPr sz="1600" spc="-12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배포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320" dirty="0">
                <a:solidFill>
                  <a:srgbClr val="C8D0D9"/>
                </a:solidFill>
                <a:latin typeface="Dotum"/>
                <a:cs typeface="Dotum"/>
              </a:rPr>
              <a:t>브랜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치에</a:t>
            </a:r>
            <a:r>
              <a:rPr sz="16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315" dirty="0">
                <a:solidFill>
                  <a:srgbClr val="C8D0D9"/>
                </a:solidFill>
                <a:latin typeface="Dotum"/>
                <a:cs typeface="Dotum"/>
              </a:rPr>
              <a:t>리베이스</a:t>
            </a:r>
            <a:endParaRPr sz="1600" dirty="0">
              <a:latin typeface="Dotum"/>
              <a:cs typeface="Dotum"/>
            </a:endParaRPr>
          </a:p>
          <a:p>
            <a:pPr marL="12700" marR="55880">
              <a:lnSpc>
                <a:spcPct val="121100"/>
              </a:lnSpc>
              <a:spcBef>
                <a:spcPts val="1125"/>
              </a:spcBef>
            </a:pPr>
            <a:r>
              <a:rPr sz="1600" spc="-290" dirty="0">
                <a:solidFill>
                  <a:srgbClr val="C8D0D9"/>
                </a:solidFill>
                <a:latin typeface="Dotum"/>
                <a:cs typeface="Dotum"/>
              </a:rPr>
              <a:t>이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과정을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연쇄적으로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수행하여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58A6FF"/>
                </a:solidFill>
                <a:latin typeface="Dotum"/>
                <a:cs typeface="Dotum"/>
              </a:rPr>
              <a:t>가장</a:t>
            </a:r>
            <a:r>
              <a:rPr sz="1600" spc="-12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58A6FF"/>
                </a:solidFill>
                <a:latin typeface="Dotum"/>
                <a:cs typeface="Dotum"/>
              </a:rPr>
              <a:t>마지막</a:t>
            </a:r>
            <a:r>
              <a:rPr sz="1600" spc="-12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58A6FF"/>
                </a:solidFill>
                <a:latin typeface="Dotum"/>
                <a:cs typeface="Dotum"/>
              </a:rPr>
              <a:t>배포</a:t>
            </a:r>
            <a:r>
              <a:rPr sz="1600" spc="-12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600" spc="-320" dirty="0">
                <a:solidFill>
                  <a:srgbClr val="58A6FF"/>
                </a:solidFill>
                <a:latin typeface="Dotum"/>
                <a:cs typeface="Dotum"/>
              </a:rPr>
              <a:t>브랜치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에는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58A6FF"/>
                </a:solidFill>
                <a:latin typeface="Dotum"/>
                <a:cs typeface="Dotum"/>
              </a:rPr>
              <a:t>모든</a:t>
            </a:r>
            <a:r>
              <a:rPr sz="1600" spc="-12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58A6FF"/>
                </a:solidFill>
                <a:latin typeface="Dotum"/>
                <a:cs typeface="Dotum"/>
              </a:rPr>
              <a:t>기능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이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포함되도록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340" dirty="0">
                <a:solidFill>
                  <a:srgbClr val="C8D0D9"/>
                </a:solidFill>
                <a:latin typeface="Dotum"/>
                <a:cs typeface="Dotum"/>
              </a:rPr>
              <a:t>함</a:t>
            </a:r>
            <a:endParaRPr sz="1600" dirty="0">
              <a:latin typeface="Dotum"/>
              <a:cs typeface="Dotum"/>
            </a:endParaRPr>
          </a:p>
        </p:txBody>
      </p:sp>
      <p:grpSp>
        <p:nvGrpSpPr>
          <p:cNvPr id="21" name="object 8">
            <a:extLst>
              <a:ext uri="{FF2B5EF4-FFF2-40B4-BE49-F238E27FC236}">
                <a16:creationId xmlns:a16="http://schemas.microsoft.com/office/drawing/2014/main" id="{970F529B-1637-EB07-0498-DF6DE5EC4DB5}"/>
              </a:ext>
            </a:extLst>
          </p:cNvPr>
          <p:cNvGrpSpPr/>
          <p:nvPr/>
        </p:nvGrpSpPr>
        <p:grpSpPr>
          <a:xfrm>
            <a:off x="6114097" y="1528762"/>
            <a:ext cx="4781550" cy="4291012"/>
            <a:chOff x="571499" y="3400424"/>
            <a:chExt cx="4781550" cy="2419350"/>
          </a:xfrm>
        </p:grpSpPr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8268BB40-8AAE-CD06-3DCC-FF459E33DD45}"/>
                </a:ext>
              </a:extLst>
            </p:cNvPr>
            <p:cNvSpPr/>
            <p:nvPr/>
          </p:nvSpPr>
          <p:spPr>
            <a:xfrm>
              <a:off x="576262" y="3405187"/>
              <a:ext cx="4772025" cy="2409825"/>
            </a:xfrm>
            <a:custGeom>
              <a:avLst/>
              <a:gdLst/>
              <a:ahLst/>
              <a:cxnLst/>
              <a:rect l="l" t="t" r="r" b="b"/>
              <a:pathLst>
                <a:path w="4772025" h="2409825">
                  <a:moveTo>
                    <a:pt x="4687478" y="2409824"/>
                  </a:moveTo>
                  <a:lnTo>
                    <a:pt x="84545" y="2409824"/>
                  </a:lnTo>
                  <a:lnTo>
                    <a:pt x="78661" y="2409245"/>
                  </a:lnTo>
                  <a:lnTo>
                    <a:pt x="35275" y="2391273"/>
                  </a:lnTo>
                  <a:lnTo>
                    <a:pt x="9161" y="2359454"/>
                  </a:lnTo>
                  <a:lnTo>
                    <a:pt x="0" y="2325278"/>
                  </a:lnTo>
                  <a:lnTo>
                    <a:pt x="0" y="231933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4687478" y="0"/>
                  </a:lnTo>
                  <a:lnTo>
                    <a:pt x="4726868" y="11948"/>
                  </a:lnTo>
                  <a:lnTo>
                    <a:pt x="4760075" y="45154"/>
                  </a:lnTo>
                  <a:lnTo>
                    <a:pt x="4772024" y="84545"/>
                  </a:lnTo>
                  <a:lnTo>
                    <a:pt x="4772024" y="2325278"/>
                  </a:lnTo>
                  <a:lnTo>
                    <a:pt x="4760075" y="2364668"/>
                  </a:lnTo>
                  <a:lnTo>
                    <a:pt x="4726868" y="2397875"/>
                  </a:lnTo>
                  <a:lnTo>
                    <a:pt x="4693362" y="2409245"/>
                  </a:lnTo>
                  <a:lnTo>
                    <a:pt x="4687478" y="2409824"/>
                  </a:lnTo>
                  <a:close/>
                </a:path>
              </a:pathLst>
            </a:custGeom>
            <a:solidFill>
              <a:srgbClr val="20252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0">
              <a:extLst>
                <a:ext uri="{FF2B5EF4-FFF2-40B4-BE49-F238E27FC236}">
                  <a16:creationId xmlns:a16="http://schemas.microsoft.com/office/drawing/2014/main" id="{1F6AA7AA-5EF1-B065-CF05-67CE2FCC310A}"/>
                </a:ext>
              </a:extLst>
            </p:cNvPr>
            <p:cNvSpPr/>
            <p:nvPr/>
          </p:nvSpPr>
          <p:spPr>
            <a:xfrm>
              <a:off x="576262" y="3405187"/>
              <a:ext cx="4772025" cy="2409825"/>
            </a:xfrm>
            <a:custGeom>
              <a:avLst/>
              <a:gdLst/>
              <a:ahLst/>
              <a:cxnLst/>
              <a:rect l="l" t="t" r="r" b="b"/>
              <a:pathLst>
                <a:path w="4772025" h="2409825">
                  <a:moveTo>
                    <a:pt x="0" y="23193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4"/>
                  </a:lnTo>
                  <a:lnTo>
                    <a:pt x="15249" y="40214"/>
                  </a:lnTo>
                  <a:lnTo>
                    <a:pt x="18550" y="35274"/>
                  </a:lnTo>
                  <a:lnTo>
                    <a:pt x="22301" y="30703"/>
                  </a:lnTo>
                  <a:lnTo>
                    <a:pt x="26503" y="26502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50370" y="9161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4681537" y="0"/>
                  </a:lnTo>
                  <a:lnTo>
                    <a:pt x="4687478" y="0"/>
                  </a:lnTo>
                  <a:lnTo>
                    <a:pt x="4693362" y="579"/>
                  </a:lnTo>
                  <a:lnTo>
                    <a:pt x="4731808" y="15249"/>
                  </a:lnTo>
                  <a:lnTo>
                    <a:pt x="4736748" y="18550"/>
                  </a:lnTo>
                  <a:lnTo>
                    <a:pt x="4741319" y="22301"/>
                  </a:lnTo>
                  <a:lnTo>
                    <a:pt x="4745521" y="26502"/>
                  </a:lnTo>
                  <a:lnTo>
                    <a:pt x="4749722" y="30703"/>
                  </a:lnTo>
                  <a:lnTo>
                    <a:pt x="4765136" y="55859"/>
                  </a:lnTo>
                  <a:lnTo>
                    <a:pt x="4767409" y="61348"/>
                  </a:lnTo>
                  <a:lnTo>
                    <a:pt x="4769125" y="67006"/>
                  </a:lnTo>
                  <a:lnTo>
                    <a:pt x="4770285" y="72833"/>
                  </a:lnTo>
                  <a:lnTo>
                    <a:pt x="4771445" y="78661"/>
                  </a:lnTo>
                  <a:lnTo>
                    <a:pt x="4772024" y="84545"/>
                  </a:lnTo>
                  <a:lnTo>
                    <a:pt x="4772024" y="90487"/>
                  </a:lnTo>
                  <a:lnTo>
                    <a:pt x="4772024" y="2319337"/>
                  </a:lnTo>
                  <a:lnTo>
                    <a:pt x="4772024" y="2325278"/>
                  </a:lnTo>
                  <a:lnTo>
                    <a:pt x="4771445" y="2331162"/>
                  </a:lnTo>
                  <a:lnTo>
                    <a:pt x="4770285" y="2336989"/>
                  </a:lnTo>
                  <a:lnTo>
                    <a:pt x="4769125" y="2342817"/>
                  </a:lnTo>
                  <a:lnTo>
                    <a:pt x="4767409" y="2348475"/>
                  </a:lnTo>
                  <a:lnTo>
                    <a:pt x="4765136" y="2353964"/>
                  </a:lnTo>
                  <a:lnTo>
                    <a:pt x="4762862" y="2359454"/>
                  </a:lnTo>
                  <a:lnTo>
                    <a:pt x="4760075" y="2364668"/>
                  </a:lnTo>
                  <a:lnTo>
                    <a:pt x="4756774" y="2369608"/>
                  </a:lnTo>
                  <a:lnTo>
                    <a:pt x="4753473" y="2374549"/>
                  </a:lnTo>
                  <a:lnTo>
                    <a:pt x="4749722" y="2379119"/>
                  </a:lnTo>
                  <a:lnTo>
                    <a:pt x="4745521" y="2383321"/>
                  </a:lnTo>
                  <a:lnTo>
                    <a:pt x="4741319" y="2387522"/>
                  </a:lnTo>
                  <a:lnTo>
                    <a:pt x="4736748" y="2391273"/>
                  </a:lnTo>
                  <a:lnTo>
                    <a:pt x="4731808" y="2394574"/>
                  </a:lnTo>
                  <a:lnTo>
                    <a:pt x="4726868" y="2397875"/>
                  </a:lnTo>
                  <a:lnTo>
                    <a:pt x="4721653" y="2400662"/>
                  </a:lnTo>
                  <a:lnTo>
                    <a:pt x="4716164" y="2402936"/>
                  </a:lnTo>
                  <a:lnTo>
                    <a:pt x="4710675" y="2405209"/>
                  </a:lnTo>
                  <a:lnTo>
                    <a:pt x="4705017" y="2406926"/>
                  </a:lnTo>
                  <a:lnTo>
                    <a:pt x="4699189" y="2408085"/>
                  </a:lnTo>
                  <a:lnTo>
                    <a:pt x="4693362" y="2409245"/>
                  </a:lnTo>
                  <a:lnTo>
                    <a:pt x="4687478" y="2409824"/>
                  </a:lnTo>
                  <a:lnTo>
                    <a:pt x="4681537" y="2409824"/>
                  </a:lnTo>
                  <a:lnTo>
                    <a:pt x="90487" y="2409824"/>
                  </a:lnTo>
                  <a:lnTo>
                    <a:pt x="84545" y="2409824"/>
                  </a:lnTo>
                  <a:lnTo>
                    <a:pt x="78661" y="2409245"/>
                  </a:lnTo>
                  <a:lnTo>
                    <a:pt x="72834" y="2408085"/>
                  </a:lnTo>
                  <a:lnTo>
                    <a:pt x="67006" y="2406926"/>
                  </a:lnTo>
                  <a:lnTo>
                    <a:pt x="61348" y="2405209"/>
                  </a:lnTo>
                  <a:lnTo>
                    <a:pt x="55859" y="2402936"/>
                  </a:lnTo>
                  <a:lnTo>
                    <a:pt x="50370" y="2400662"/>
                  </a:lnTo>
                  <a:lnTo>
                    <a:pt x="26503" y="2383321"/>
                  </a:lnTo>
                  <a:lnTo>
                    <a:pt x="22301" y="2379119"/>
                  </a:lnTo>
                  <a:lnTo>
                    <a:pt x="18550" y="2374549"/>
                  </a:lnTo>
                  <a:lnTo>
                    <a:pt x="15249" y="2369608"/>
                  </a:lnTo>
                  <a:lnTo>
                    <a:pt x="11948" y="2364668"/>
                  </a:lnTo>
                  <a:lnTo>
                    <a:pt x="1738" y="2336989"/>
                  </a:lnTo>
                  <a:lnTo>
                    <a:pt x="579" y="2331162"/>
                  </a:lnTo>
                  <a:lnTo>
                    <a:pt x="0" y="2325278"/>
                  </a:lnTo>
                  <a:lnTo>
                    <a:pt x="0" y="23193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7897C377-1502-A521-D48F-4DC576ACD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353" y="1717480"/>
            <a:ext cx="4315038" cy="2479016"/>
          </a:xfrm>
          <a:prstGeom prst="rect">
            <a:avLst/>
          </a:prstGeom>
        </p:spPr>
      </p:pic>
      <p:sp>
        <p:nvSpPr>
          <p:cNvPr id="26" name="object 14">
            <a:extLst>
              <a:ext uri="{FF2B5EF4-FFF2-40B4-BE49-F238E27FC236}">
                <a16:creationId xmlns:a16="http://schemas.microsoft.com/office/drawing/2014/main" id="{164B275A-3DE8-DB06-80C2-84CE22AFA34C}"/>
              </a:ext>
            </a:extLst>
          </p:cNvPr>
          <p:cNvSpPr txBox="1"/>
          <p:nvPr/>
        </p:nvSpPr>
        <p:spPr>
          <a:xfrm>
            <a:off x="6347352" y="4382322"/>
            <a:ext cx="4315037" cy="12740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900" b="1" spc="-335" dirty="0">
                <a:solidFill>
                  <a:srgbClr val="58A6FF"/>
                </a:solidFill>
                <a:latin typeface="Malgun Gothic"/>
                <a:cs typeface="Malgun Gothic"/>
              </a:rPr>
              <a:t>기차놀이</a:t>
            </a:r>
            <a:r>
              <a:rPr sz="1900" b="1" spc="-335" dirty="0">
                <a:solidFill>
                  <a:srgbClr val="58A6FF"/>
                </a:solidFill>
                <a:latin typeface="Malgun Gothic"/>
                <a:cs typeface="Malgun Gothic"/>
              </a:rPr>
              <a:t>란</a:t>
            </a:r>
            <a:r>
              <a:rPr sz="1900" b="1" spc="-335" dirty="0">
                <a:solidFill>
                  <a:srgbClr val="58A6FF"/>
                </a:solidFill>
                <a:latin typeface="Noto Sans JP"/>
                <a:cs typeface="Noto Sans JP"/>
              </a:rPr>
              <a:t>?</a:t>
            </a:r>
            <a:endParaRPr sz="1900" dirty="0">
              <a:latin typeface="Noto Sans JP"/>
              <a:cs typeface="Noto Sans JP"/>
            </a:endParaRPr>
          </a:p>
          <a:p>
            <a:pPr marL="12700" marR="5080">
              <a:lnSpc>
                <a:spcPct val="117200"/>
              </a:lnSpc>
              <a:spcBef>
                <a:spcPts val="1140"/>
              </a:spcBef>
            </a:pPr>
            <a:r>
              <a:rPr lang="ko-KR" altLang="en-US" sz="1600" spc="-125" dirty="0">
                <a:solidFill>
                  <a:srgbClr val="C8D0D9"/>
                </a:solidFill>
                <a:latin typeface="Dotum"/>
                <a:cs typeface="Dotum"/>
              </a:rPr>
              <a:t>앞쪽 </a:t>
            </a:r>
            <a:r>
              <a:rPr lang="ko-KR" altLang="en-US" sz="1600" spc="-125" dirty="0" err="1">
                <a:solidFill>
                  <a:srgbClr val="C8D0D9"/>
                </a:solidFill>
                <a:latin typeface="Dotum"/>
                <a:cs typeface="Dotum"/>
              </a:rPr>
              <a:t>브랜치의</a:t>
            </a:r>
            <a:r>
              <a:rPr lang="ko-KR" altLang="en-US" sz="1600" spc="-125" dirty="0">
                <a:solidFill>
                  <a:srgbClr val="C8D0D9"/>
                </a:solidFill>
                <a:latin typeface="Dotum"/>
                <a:cs typeface="Dotum"/>
              </a:rPr>
              <a:t> 변경을 뒤쪽으로 연쇄적으로 전파</a:t>
            </a:r>
            <a:r>
              <a:rPr lang="en-US" altLang="ko-KR" sz="1600" spc="-125" dirty="0">
                <a:solidFill>
                  <a:srgbClr val="C8D0D9"/>
                </a:solidFill>
                <a:latin typeface="Dotum"/>
                <a:cs typeface="Dotum"/>
              </a:rPr>
              <a:t>, </a:t>
            </a:r>
            <a:r>
              <a:rPr lang="ko-KR" altLang="en-US" sz="1600" spc="-125" dirty="0">
                <a:solidFill>
                  <a:srgbClr val="C8D0D9"/>
                </a:solidFill>
                <a:latin typeface="Dotum"/>
                <a:cs typeface="Dotum"/>
              </a:rPr>
              <a:t>단일 </a:t>
            </a:r>
            <a:r>
              <a:rPr lang="en-US" altLang="ko-KR" sz="1600" spc="-125" dirty="0">
                <a:solidFill>
                  <a:srgbClr val="C8D0D9"/>
                </a:solidFill>
                <a:latin typeface="Dotum"/>
                <a:cs typeface="Dotum"/>
              </a:rPr>
              <a:t>QA </a:t>
            </a:r>
            <a:r>
              <a:rPr lang="ko-KR" altLang="en-US" sz="1600" spc="-125" dirty="0">
                <a:solidFill>
                  <a:srgbClr val="C8D0D9"/>
                </a:solidFill>
                <a:latin typeface="Dotum"/>
                <a:cs typeface="Dotum"/>
              </a:rPr>
              <a:t>환경에서 여러 배포 </a:t>
            </a:r>
            <a:r>
              <a:rPr lang="ko-KR" altLang="en-US" sz="1600" spc="-125" dirty="0" err="1">
                <a:solidFill>
                  <a:srgbClr val="C8D0D9"/>
                </a:solidFill>
                <a:latin typeface="Dotum"/>
                <a:cs typeface="Dotum"/>
              </a:rPr>
              <a:t>브랜치의</a:t>
            </a:r>
            <a:r>
              <a:rPr lang="ko-KR" altLang="en-US" sz="1600" spc="-125" dirty="0">
                <a:solidFill>
                  <a:srgbClr val="C8D0D9"/>
                </a:solidFill>
                <a:latin typeface="Dotum"/>
                <a:cs typeface="Dotum"/>
              </a:rPr>
              <a:t> 기능을 동시 테스트 가능하게 하는 전략</a:t>
            </a:r>
            <a:endParaRPr sz="1600" dirty="0">
              <a:latin typeface="Dotum"/>
              <a:cs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386736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6413"/>
          </a:xfrm>
          <a:custGeom>
            <a:avLst/>
            <a:gdLst/>
            <a:ahLst/>
            <a:cxnLst/>
            <a:rect l="l" t="t" r="r" b="b"/>
            <a:pathLst>
              <a:path w="12192000" h="7286625">
                <a:moveTo>
                  <a:pt x="12191999" y="7286624"/>
                </a:moveTo>
                <a:lnTo>
                  <a:pt x="0" y="72866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286624"/>
                </a:lnTo>
                <a:close/>
              </a:path>
            </a:pathLst>
          </a:custGeom>
          <a:solidFill>
            <a:srgbClr val="0D1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249" y="47624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6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3"/>
                </a:lnTo>
                <a:lnTo>
                  <a:pt x="285749" y="0"/>
                </a:lnTo>
                <a:lnTo>
                  <a:pt x="299771" y="343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7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7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58A6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6785" y="455172"/>
            <a:ext cx="5819140" cy="572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01345" algn="l"/>
              </a:tabLst>
            </a:pPr>
            <a:r>
              <a:rPr lang="en-US" altLang="ko-KR" sz="3600" spc="-415" dirty="0">
                <a:latin typeface="Noto Sans JP"/>
                <a:cs typeface="Noto Sans JP"/>
              </a:rPr>
              <a:t>6</a:t>
            </a:r>
            <a:r>
              <a:rPr sz="3600" dirty="0">
                <a:latin typeface="Noto Sans JP"/>
                <a:cs typeface="Noto Sans JP"/>
              </a:rPr>
              <a:t>	</a:t>
            </a:r>
            <a:r>
              <a:rPr sz="3600" spc="-405" dirty="0">
                <a:latin typeface="Noto Sans JP"/>
                <a:cs typeface="Noto Sans JP"/>
              </a:rPr>
              <a:t>Merge</a:t>
            </a:r>
            <a:r>
              <a:rPr sz="3600" spc="20" dirty="0">
                <a:latin typeface="Noto Sans JP"/>
                <a:cs typeface="Noto Sans JP"/>
              </a:rPr>
              <a:t> </a:t>
            </a:r>
            <a:r>
              <a:rPr sz="3600" spc="-330" dirty="0">
                <a:latin typeface="Noto Sans JP"/>
                <a:cs typeface="Noto Sans JP"/>
              </a:rPr>
              <a:t>vs</a:t>
            </a:r>
            <a:r>
              <a:rPr sz="3600" spc="30" dirty="0">
                <a:latin typeface="Noto Sans JP"/>
                <a:cs typeface="Noto Sans JP"/>
              </a:rPr>
              <a:t> </a:t>
            </a:r>
            <a:r>
              <a:rPr sz="3600" spc="-360" dirty="0">
                <a:latin typeface="Noto Sans JP"/>
                <a:cs typeface="Noto Sans JP"/>
              </a:rPr>
              <a:t>Rebase:</a:t>
            </a:r>
            <a:r>
              <a:rPr sz="3600" spc="35" dirty="0">
                <a:latin typeface="Noto Sans JP"/>
                <a:cs typeface="Noto Sans JP"/>
              </a:rPr>
              <a:t> </a:t>
            </a:r>
            <a:r>
              <a:rPr sz="3350" spc="-605" dirty="0"/>
              <a:t>시각적</a:t>
            </a:r>
            <a:r>
              <a:rPr sz="3350" spc="-325" dirty="0"/>
              <a:t> </a:t>
            </a:r>
            <a:r>
              <a:rPr sz="3350" spc="-630" dirty="0"/>
              <a:t>비교</a:t>
            </a:r>
            <a:endParaRPr sz="3350" dirty="0">
              <a:latin typeface="Noto Sans JP"/>
              <a:cs typeface="Noto Sans JP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6249" y="1602004"/>
            <a:ext cx="5391150" cy="4623955"/>
            <a:chOff x="476249" y="1523999"/>
            <a:chExt cx="5391150" cy="5086350"/>
          </a:xfrm>
        </p:grpSpPr>
        <p:sp>
          <p:nvSpPr>
            <p:cNvPr id="6" name="object 6"/>
            <p:cNvSpPr/>
            <p:nvPr/>
          </p:nvSpPr>
          <p:spPr>
            <a:xfrm>
              <a:off x="481012" y="1528762"/>
              <a:ext cx="5381625" cy="5076825"/>
            </a:xfrm>
            <a:custGeom>
              <a:avLst/>
              <a:gdLst/>
              <a:ahLst/>
              <a:cxnLst/>
              <a:rect l="l" t="t" r="r" b="b"/>
              <a:pathLst>
                <a:path w="5381625" h="5076825">
                  <a:moveTo>
                    <a:pt x="5297078" y="5076824"/>
                  </a:moveTo>
                  <a:lnTo>
                    <a:pt x="84545" y="5076824"/>
                  </a:lnTo>
                  <a:lnTo>
                    <a:pt x="78661" y="5076245"/>
                  </a:lnTo>
                  <a:lnTo>
                    <a:pt x="35275" y="5058273"/>
                  </a:lnTo>
                  <a:lnTo>
                    <a:pt x="9161" y="5026453"/>
                  </a:lnTo>
                  <a:lnTo>
                    <a:pt x="0" y="4992278"/>
                  </a:lnTo>
                  <a:lnTo>
                    <a:pt x="0" y="49863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5297078" y="0"/>
                  </a:lnTo>
                  <a:lnTo>
                    <a:pt x="5336468" y="11948"/>
                  </a:lnTo>
                  <a:lnTo>
                    <a:pt x="5369675" y="45155"/>
                  </a:lnTo>
                  <a:lnTo>
                    <a:pt x="5381624" y="84545"/>
                  </a:lnTo>
                  <a:lnTo>
                    <a:pt x="5381624" y="4992278"/>
                  </a:lnTo>
                  <a:lnTo>
                    <a:pt x="5369675" y="5031668"/>
                  </a:lnTo>
                  <a:lnTo>
                    <a:pt x="5336468" y="5064874"/>
                  </a:lnTo>
                  <a:lnTo>
                    <a:pt x="5302962" y="5076245"/>
                  </a:lnTo>
                  <a:lnTo>
                    <a:pt x="5297078" y="5076824"/>
                  </a:lnTo>
                  <a:close/>
                </a:path>
              </a:pathLst>
            </a:custGeom>
            <a:solidFill>
              <a:srgbClr val="20252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1012" y="1528762"/>
              <a:ext cx="5381625" cy="5076825"/>
            </a:xfrm>
            <a:custGeom>
              <a:avLst/>
              <a:gdLst/>
              <a:ahLst/>
              <a:cxnLst/>
              <a:rect l="l" t="t" r="r" b="b"/>
              <a:pathLst>
                <a:path w="5381625" h="5076825">
                  <a:moveTo>
                    <a:pt x="0" y="49863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35275" y="18550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5291137" y="0"/>
                  </a:lnTo>
                  <a:lnTo>
                    <a:pt x="5297078" y="0"/>
                  </a:lnTo>
                  <a:lnTo>
                    <a:pt x="5302962" y="579"/>
                  </a:lnTo>
                  <a:lnTo>
                    <a:pt x="5308789" y="1738"/>
                  </a:lnTo>
                  <a:lnTo>
                    <a:pt x="5314617" y="2897"/>
                  </a:lnTo>
                  <a:lnTo>
                    <a:pt x="5341408" y="15249"/>
                  </a:lnTo>
                  <a:lnTo>
                    <a:pt x="5346348" y="18550"/>
                  </a:lnTo>
                  <a:lnTo>
                    <a:pt x="5372462" y="50369"/>
                  </a:lnTo>
                  <a:lnTo>
                    <a:pt x="5374735" y="55859"/>
                  </a:lnTo>
                  <a:lnTo>
                    <a:pt x="5377009" y="61348"/>
                  </a:lnTo>
                  <a:lnTo>
                    <a:pt x="5378726" y="67006"/>
                  </a:lnTo>
                  <a:lnTo>
                    <a:pt x="5379885" y="72834"/>
                  </a:lnTo>
                  <a:lnTo>
                    <a:pt x="5381044" y="78661"/>
                  </a:lnTo>
                  <a:lnTo>
                    <a:pt x="5381624" y="84545"/>
                  </a:lnTo>
                  <a:lnTo>
                    <a:pt x="5381624" y="90487"/>
                  </a:lnTo>
                  <a:lnTo>
                    <a:pt x="5381624" y="4986337"/>
                  </a:lnTo>
                  <a:lnTo>
                    <a:pt x="5381624" y="4992278"/>
                  </a:lnTo>
                  <a:lnTo>
                    <a:pt x="5381044" y="4998162"/>
                  </a:lnTo>
                  <a:lnTo>
                    <a:pt x="5379885" y="5003990"/>
                  </a:lnTo>
                  <a:lnTo>
                    <a:pt x="5378726" y="5009817"/>
                  </a:lnTo>
                  <a:lnTo>
                    <a:pt x="5377009" y="5015475"/>
                  </a:lnTo>
                  <a:lnTo>
                    <a:pt x="5374735" y="5020964"/>
                  </a:lnTo>
                  <a:lnTo>
                    <a:pt x="5372462" y="5026453"/>
                  </a:lnTo>
                  <a:lnTo>
                    <a:pt x="5355120" y="5050321"/>
                  </a:lnTo>
                  <a:lnTo>
                    <a:pt x="5350919" y="5054522"/>
                  </a:lnTo>
                  <a:lnTo>
                    <a:pt x="5346348" y="5058273"/>
                  </a:lnTo>
                  <a:lnTo>
                    <a:pt x="5341408" y="5061573"/>
                  </a:lnTo>
                  <a:lnTo>
                    <a:pt x="5336468" y="5064874"/>
                  </a:lnTo>
                  <a:lnTo>
                    <a:pt x="5331253" y="5067662"/>
                  </a:lnTo>
                  <a:lnTo>
                    <a:pt x="5325764" y="5069936"/>
                  </a:lnTo>
                  <a:lnTo>
                    <a:pt x="5320275" y="5072209"/>
                  </a:lnTo>
                  <a:lnTo>
                    <a:pt x="5314617" y="5073926"/>
                  </a:lnTo>
                  <a:lnTo>
                    <a:pt x="5308789" y="5075085"/>
                  </a:lnTo>
                  <a:lnTo>
                    <a:pt x="5302962" y="5076245"/>
                  </a:lnTo>
                  <a:lnTo>
                    <a:pt x="5297078" y="5076824"/>
                  </a:lnTo>
                  <a:lnTo>
                    <a:pt x="5291137" y="5076824"/>
                  </a:lnTo>
                  <a:lnTo>
                    <a:pt x="90487" y="5076824"/>
                  </a:lnTo>
                  <a:lnTo>
                    <a:pt x="84545" y="5076824"/>
                  </a:lnTo>
                  <a:lnTo>
                    <a:pt x="78661" y="5076245"/>
                  </a:lnTo>
                  <a:lnTo>
                    <a:pt x="72834" y="5075085"/>
                  </a:lnTo>
                  <a:lnTo>
                    <a:pt x="67006" y="5073926"/>
                  </a:lnTo>
                  <a:lnTo>
                    <a:pt x="61348" y="5072209"/>
                  </a:lnTo>
                  <a:lnTo>
                    <a:pt x="55859" y="5069936"/>
                  </a:lnTo>
                  <a:lnTo>
                    <a:pt x="50370" y="5067662"/>
                  </a:lnTo>
                  <a:lnTo>
                    <a:pt x="45155" y="5064874"/>
                  </a:lnTo>
                  <a:lnTo>
                    <a:pt x="40215" y="5061573"/>
                  </a:lnTo>
                  <a:lnTo>
                    <a:pt x="35275" y="5058273"/>
                  </a:lnTo>
                  <a:lnTo>
                    <a:pt x="30704" y="5054522"/>
                  </a:lnTo>
                  <a:lnTo>
                    <a:pt x="26503" y="5050321"/>
                  </a:lnTo>
                  <a:lnTo>
                    <a:pt x="22301" y="5046119"/>
                  </a:lnTo>
                  <a:lnTo>
                    <a:pt x="2897" y="5009817"/>
                  </a:lnTo>
                  <a:lnTo>
                    <a:pt x="0" y="4992278"/>
                  </a:lnTo>
                  <a:lnTo>
                    <a:pt x="0" y="49863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57846" y="1732539"/>
            <a:ext cx="1431925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215" dirty="0">
                <a:solidFill>
                  <a:srgbClr val="378BFD"/>
                </a:solidFill>
                <a:latin typeface="Noto Sans JP"/>
                <a:cs typeface="Noto Sans JP"/>
              </a:rPr>
              <a:t>Merge</a:t>
            </a:r>
            <a:r>
              <a:rPr sz="2000" b="1" spc="75" dirty="0">
                <a:solidFill>
                  <a:srgbClr val="378BFD"/>
                </a:solidFill>
                <a:latin typeface="Noto Sans JP"/>
                <a:cs typeface="Noto Sans JP"/>
              </a:rPr>
              <a:t> </a:t>
            </a:r>
            <a:r>
              <a:rPr sz="2000" b="1" spc="-495" dirty="0">
                <a:solidFill>
                  <a:srgbClr val="378BFD"/>
                </a:solidFill>
                <a:latin typeface="Malgun Gothic"/>
                <a:cs typeface="Malgun Gothic"/>
              </a:rPr>
              <a:t>방식</a:t>
            </a:r>
            <a:endParaRPr sz="2000" dirty="0">
              <a:latin typeface="Malgun Gothic"/>
              <a:cs typeface="Malgun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6274" y="2599531"/>
            <a:ext cx="4991100" cy="3548955"/>
            <a:chOff x="676274" y="2752724"/>
            <a:chExt cx="4991100" cy="3548955"/>
          </a:xfrm>
        </p:grpSpPr>
        <p:sp>
          <p:nvSpPr>
            <p:cNvPr id="10" name="object 10"/>
            <p:cNvSpPr/>
            <p:nvPr/>
          </p:nvSpPr>
          <p:spPr>
            <a:xfrm>
              <a:off x="676274" y="5276849"/>
              <a:ext cx="4991100" cy="9525"/>
            </a:xfrm>
            <a:custGeom>
              <a:avLst/>
              <a:gdLst/>
              <a:ahLst/>
              <a:cxnLst/>
              <a:rect l="l" t="t" r="r" b="b"/>
              <a:pathLst>
                <a:path w="4991100" h="9525">
                  <a:moveTo>
                    <a:pt x="49910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4991099" y="0"/>
                  </a:lnTo>
                  <a:lnTo>
                    <a:pt x="4991099" y="9524"/>
                  </a:lnTo>
                  <a:close/>
                </a:path>
              </a:pathLst>
            </a:custGeom>
            <a:solidFill>
              <a:srgbClr val="2F36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4" y="5476896"/>
              <a:ext cx="146595" cy="16753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4" y="5800724"/>
              <a:ext cx="167580" cy="1675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274" y="6134099"/>
              <a:ext cx="167580" cy="1675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43074" y="2752724"/>
              <a:ext cx="2857500" cy="1428750"/>
            </a:xfrm>
            <a:custGeom>
              <a:avLst/>
              <a:gdLst/>
              <a:ahLst/>
              <a:cxnLst/>
              <a:rect l="l" t="t" r="r" b="b"/>
              <a:pathLst>
                <a:path w="2857500" h="1428750">
                  <a:moveTo>
                    <a:pt x="0" y="0"/>
                  </a:moveTo>
                  <a:lnTo>
                    <a:pt x="0" y="1428749"/>
                  </a:lnTo>
                </a:path>
                <a:path w="2857500" h="1428750">
                  <a:moveTo>
                    <a:pt x="0" y="1428749"/>
                  </a:moveTo>
                  <a:lnTo>
                    <a:pt x="2857499" y="1428749"/>
                  </a:lnTo>
                </a:path>
              </a:pathLst>
            </a:custGeom>
            <a:ln w="28574">
              <a:solidFill>
                <a:srgbClr val="58A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33775" y="3781425"/>
              <a:ext cx="28575" cy="352425"/>
            </a:xfrm>
            <a:custGeom>
              <a:avLst/>
              <a:gdLst/>
              <a:ahLst/>
              <a:cxnLst/>
              <a:rect l="l" t="t" r="r" b="b"/>
              <a:pathLst>
                <a:path w="28575" h="352425">
                  <a:moveTo>
                    <a:pt x="28575" y="304800"/>
                  </a:moveTo>
                  <a:lnTo>
                    <a:pt x="0" y="304800"/>
                  </a:lnTo>
                  <a:lnTo>
                    <a:pt x="0" y="352425"/>
                  </a:lnTo>
                  <a:lnTo>
                    <a:pt x="28575" y="352425"/>
                  </a:lnTo>
                  <a:lnTo>
                    <a:pt x="28575" y="304800"/>
                  </a:lnTo>
                  <a:close/>
                </a:path>
                <a:path w="28575" h="352425">
                  <a:moveTo>
                    <a:pt x="28575" y="228600"/>
                  </a:moveTo>
                  <a:lnTo>
                    <a:pt x="0" y="228600"/>
                  </a:lnTo>
                  <a:lnTo>
                    <a:pt x="0" y="276225"/>
                  </a:lnTo>
                  <a:lnTo>
                    <a:pt x="28575" y="276225"/>
                  </a:lnTo>
                  <a:lnTo>
                    <a:pt x="28575" y="228600"/>
                  </a:lnTo>
                  <a:close/>
                </a:path>
                <a:path w="28575" h="352425">
                  <a:moveTo>
                    <a:pt x="28575" y="152400"/>
                  </a:moveTo>
                  <a:lnTo>
                    <a:pt x="0" y="152400"/>
                  </a:lnTo>
                  <a:lnTo>
                    <a:pt x="0" y="200025"/>
                  </a:lnTo>
                  <a:lnTo>
                    <a:pt x="28575" y="200025"/>
                  </a:lnTo>
                  <a:lnTo>
                    <a:pt x="28575" y="152400"/>
                  </a:lnTo>
                  <a:close/>
                </a:path>
                <a:path w="28575" h="352425">
                  <a:moveTo>
                    <a:pt x="28575" y="76200"/>
                  </a:moveTo>
                  <a:lnTo>
                    <a:pt x="0" y="76200"/>
                  </a:lnTo>
                  <a:lnTo>
                    <a:pt x="0" y="123825"/>
                  </a:lnTo>
                  <a:lnTo>
                    <a:pt x="28575" y="123825"/>
                  </a:lnTo>
                  <a:lnTo>
                    <a:pt x="28575" y="76200"/>
                  </a:lnTo>
                  <a:close/>
                </a:path>
                <a:path w="28575" h="352425">
                  <a:moveTo>
                    <a:pt x="2857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28575" y="47625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378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33787" y="4162424"/>
              <a:ext cx="28575" cy="19050"/>
            </a:xfrm>
            <a:custGeom>
              <a:avLst/>
              <a:gdLst/>
              <a:ahLst/>
              <a:cxnLst/>
              <a:rect l="l" t="t" r="r" b="b"/>
              <a:pathLst>
                <a:path w="28575" h="19050">
                  <a:moveTo>
                    <a:pt x="28574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9049"/>
                  </a:lnTo>
                  <a:close/>
                </a:path>
              </a:pathLst>
            </a:custGeom>
            <a:solidFill>
              <a:srgbClr val="378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30275" y="5272119"/>
            <a:ext cx="16960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C8D0D9"/>
                </a:solidFill>
                <a:latin typeface="Dotum"/>
                <a:cs typeface="Dotum"/>
              </a:rPr>
              <a:t>분기</a:t>
            </a:r>
            <a:r>
              <a:rPr sz="1350" spc="-11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C8D0D9"/>
                </a:solidFill>
                <a:latin typeface="Dotum"/>
                <a:cs typeface="Dotum"/>
              </a:rPr>
              <a:t>이력이</a:t>
            </a:r>
            <a:r>
              <a:rPr sz="1350" spc="-10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C8D0D9"/>
                </a:solidFill>
                <a:latin typeface="Malgun Gothic"/>
                <a:cs typeface="Malgun Gothic"/>
              </a:rPr>
              <a:t>그대로</a:t>
            </a:r>
            <a:r>
              <a:rPr sz="1350" b="1" spc="-130" dirty="0">
                <a:solidFill>
                  <a:srgbClr val="C8D0D9"/>
                </a:solidFill>
                <a:latin typeface="Malgun Gothic"/>
                <a:cs typeface="Malgun Gothic"/>
              </a:rPr>
              <a:t> </a:t>
            </a:r>
            <a:r>
              <a:rPr sz="1350" b="1" spc="-285" dirty="0">
                <a:solidFill>
                  <a:srgbClr val="C8D0D9"/>
                </a:solidFill>
                <a:latin typeface="Malgun Gothic"/>
                <a:cs typeface="Malgun Gothic"/>
              </a:rPr>
              <a:t>보존</a:t>
            </a:r>
            <a:r>
              <a:rPr sz="1350" spc="-285" dirty="0">
                <a:solidFill>
                  <a:srgbClr val="C8D0D9"/>
                </a:solidFill>
                <a:latin typeface="Dotum"/>
                <a:cs typeface="Dotum"/>
              </a:rPr>
              <a:t>됨</a:t>
            </a:r>
            <a:endParaRPr sz="1350">
              <a:latin typeface="Dotum"/>
              <a:cs typeface="Dot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0275" y="5605494"/>
            <a:ext cx="180086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C8D0D9"/>
                </a:solidFill>
                <a:latin typeface="Dotum"/>
                <a:cs typeface="Dotum"/>
              </a:rPr>
              <a:t>추가</a:t>
            </a:r>
            <a:r>
              <a:rPr sz="13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b="1" spc="-260" dirty="0" err="1">
                <a:solidFill>
                  <a:srgbClr val="C8D0D9"/>
                </a:solidFill>
                <a:latin typeface="Malgun Gothic"/>
                <a:cs typeface="Malgun Gothic"/>
              </a:rPr>
              <a:t>병합</a:t>
            </a:r>
            <a:r>
              <a:rPr sz="1350" b="1" spc="-125" dirty="0">
                <a:solidFill>
                  <a:srgbClr val="C8D0D9"/>
                </a:solidFill>
                <a:latin typeface="Malgun Gothic"/>
                <a:cs typeface="Malgun Gothic"/>
              </a:rPr>
              <a:t> </a:t>
            </a:r>
            <a:r>
              <a:rPr sz="1350" b="1" spc="-160" dirty="0" err="1">
                <a:solidFill>
                  <a:srgbClr val="C8D0D9"/>
                </a:solidFill>
                <a:latin typeface="Malgun Gothic"/>
                <a:cs typeface="Malgun Gothic"/>
              </a:rPr>
              <a:t>커밋</a:t>
            </a:r>
            <a:r>
              <a:rPr sz="1350" spc="-160" dirty="0" err="1">
                <a:solidFill>
                  <a:srgbClr val="C8D0D9"/>
                </a:solidFill>
                <a:latin typeface="Dotum"/>
                <a:cs typeface="Dotum"/>
              </a:rPr>
              <a:t>이</a:t>
            </a:r>
            <a:r>
              <a:rPr sz="13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C8D0D9"/>
                </a:solidFill>
                <a:latin typeface="Dotum"/>
                <a:cs typeface="Dotum"/>
              </a:rPr>
              <a:t>생성됨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0275" y="5929344"/>
            <a:ext cx="25800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C8D0D9"/>
                </a:solidFill>
                <a:latin typeface="Dotum"/>
                <a:cs typeface="Dotum"/>
              </a:rPr>
              <a:t>브랜치의</a:t>
            </a:r>
            <a:r>
              <a:rPr sz="1350" spc="-10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C8D0D9"/>
                </a:solidFill>
                <a:latin typeface="Dotum"/>
                <a:cs typeface="Dotum"/>
              </a:rPr>
              <a:t>작업</a:t>
            </a:r>
            <a:r>
              <a:rPr sz="1350" spc="-10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C8D0D9"/>
                </a:solidFill>
                <a:latin typeface="Malgun Gothic"/>
                <a:cs typeface="Malgun Gothic"/>
              </a:rPr>
              <a:t>맥락과</a:t>
            </a:r>
            <a:r>
              <a:rPr sz="1350" b="1" spc="-125" dirty="0">
                <a:solidFill>
                  <a:srgbClr val="C8D0D9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C8D0D9"/>
                </a:solidFill>
                <a:latin typeface="Malgun Gothic"/>
                <a:cs typeface="Malgun Gothic"/>
              </a:rPr>
              <a:t>시간순서</a:t>
            </a:r>
            <a:r>
              <a:rPr sz="1350" spc="-260" dirty="0">
                <a:solidFill>
                  <a:srgbClr val="C8D0D9"/>
                </a:solidFill>
                <a:latin typeface="Dotum"/>
                <a:cs typeface="Dotum"/>
              </a:rPr>
              <a:t>가</a:t>
            </a:r>
            <a:r>
              <a:rPr sz="1350" spc="-10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C8D0D9"/>
                </a:solidFill>
                <a:latin typeface="Dotum"/>
                <a:cs typeface="Dotum"/>
              </a:rPr>
              <a:t>명확함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324598" y="1602004"/>
            <a:ext cx="5391150" cy="4623955"/>
            <a:chOff x="6324598" y="1523999"/>
            <a:chExt cx="5391150" cy="5086350"/>
          </a:xfrm>
        </p:grpSpPr>
        <p:sp>
          <p:nvSpPr>
            <p:cNvPr id="23" name="object 23"/>
            <p:cNvSpPr/>
            <p:nvPr/>
          </p:nvSpPr>
          <p:spPr>
            <a:xfrm>
              <a:off x="6329361" y="1528762"/>
              <a:ext cx="5381625" cy="5076825"/>
            </a:xfrm>
            <a:custGeom>
              <a:avLst/>
              <a:gdLst/>
              <a:ahLst/>
              <a:cxnLst/>
              <a:rect l="l" t="t" r="r" b="b"/>
              <a:pathLst>
                <a:path w="5381625" h="5076825">
                  <a:moveTo>
                    <a:pt x="5297078" y="5076824"/>
                  </a:moveTo>
                  <a:lnTo>
                    <a:pt x="84546" y="5076824"/>
                  </a:lnTo>
                  <a:lnTo>
                    <a:pt x="78662" y="5076245"/>
                  </a:lnTo>
                  <a:lnTo>
                    <a:pt x="35275" y="5058273"/>
                  </a:lnTo>
                  <a:lnTo>
                    <a:pt x="9161" y="5026453"/>
                  </a:lnTo>
                  <a:lnTo>
                    <a:pt x="0" y="4992278"/>
                  </a:lnTo>
                  <a:lnTo>
                    <a:pt x="0" y="49863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6" y="0"/>
                  </a:lnTo>
                  <a:lnTo>
                    <a:pt x="5297078" y="0"/>
                  </a:lnTo>
                  <a:lnTo>
                    <a:pt x="5336467" y="11948"/>
                  </a:lnTo>
                  <a:lnTo>
                    <a:pt x="5369674" y="45155"/>
                  </a:lnTo>
                  <a:lnTo>
                    <a:pt x="5381624" y="84545"/>
                  </a:lnTo>
                  <a:lnTo>
                    <a:pt x="5381624" y="4992278"/>
                  </a:lnTo>
                  <a:lnTo>
                    <a:pt x="5369674" y="5031668"/>
                  </a:lnTo>
                  <a:lnTo>
                    <a:pt x="5336467" y="5064874"/>
                  </a:lnTo>
                  <a:lnTo>
                    <a:pt x="5302962" y="5076245"/>
                  </a:lnTo>
                  <a:lnTo>
                    <a:pt x="5297078" y="5076824"/>
                  </a:lnTo>
                  <a:close/>
                </a:path>
              </a:pathLst>
            </a:custGeom>
            <a:solidFill>
              <a:srgbClr val="20252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29361" y="1528762"/>
              <a:ext cx="5381625" cy="5076825"/>
            </a:xfrm>
            <a:custGeom>
              <a:avLst/>
              <a:gdLst/>
              <a:ahLst/>
              <a:cxnLst/>
              <a:rect l="l" t="t" r="r" b="b"/>
              <a:pathLst>
                <a:path w="5381625" h="5076825">
                  <a:moveTo>
                    <a:pt x="0" y="49863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3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72834" y="1738"/>
                  </a:lnTo>
                  <a:lnTo>
                    <a:pt x="78662" y="579"/>
                  </a:lnTo>
                  <a:lnTo>
                    <a:pt x="84546" y="0"/>
                  </a:lnTo>
                  <a:lnTo>
                    <a:pt x="90488" y="0"/>
                  </a:lnTo>
                  <a:lnTo>
                    <a:pt x="5291137" y="0"/>
                  </a:lnTo>
                  <a:lnTo>
                    <a:pt x="5297078" y="0"/>
                  </a:lnTo>
                  <a:lnTo>
                    <a:pt x="5302962" y="579"/>
                  </a:lnTo>
                  <a:lnTo>
                    <a:pt x="5341407" y="15249"/>
                  </a:lnTo>
                  <a:lnTo>
                    <a:pt x="5355120" y="26503"/>
                  </a:lnTo>
                  <a:lnTo>
                    <a:pt x="5359321" y="30704"/>
                  </a:lnTo>
                  <a:lnTo>
                    <a:pt x="5378725" y="67006"/>
                  </a:lnTo>
                  <a:lnTo>
                    <a:pt x="5381625" y="90487"/>
                  </a:lnTo>
                  <a:lnTo>
                    <a:pt x="5381625" y="4986337"/>
                  </a:lnTo>
                  <a:lnTo>
                    <a:pt x="5372461" y="5026453"/>
                  </a:lnTo>
                  <a:lnTo>
                    <a:pt x="5355120" y="5050321"/>
                  </a:lnTo>
                  <a:lnTo>
                    <a:pt x="5350920" y="5054522"/>
                  </a:lnTo>
                  <a:lnTo>
                    <a:pt x="5346348" y="5058273"/>
                  </a:lnTo>
                  <a:lnTo>
                    <a:pt x="5341407" y="5061573"/>
                  </a:lnTo>
                  <a:lnTo>
                    <a:pt x="5336467" y="5064874"/>
                  </a:lnTo>
                  <a:lnTo>
                    <a:pt x="5331253" y="5067662"/>
                  </a:lnTo>
                  <a:lnTo>
                    <a:pt x="5325764" y="5069936"/>
                  </a:lnTo>
                  <a:lnTo>
                    <a:pt x="5320275" y="5072209"/>
                  </a:lnTo>
                  <a:lnTo>
                    <a:pt x="5314616" y="5073926"/>
                  </a:lnTo>
                  <a:lnTo>
                    <a:pt x="5308790" y="5075085"/>
                  </a:lnTo>
                  <a:lnTo>
                    <a:pt x="5302962" y="5076245"/>
                  </a:lnTo>
                  <a:lnTo>
                    <a:pt x="5297078" y="5076824"/>
                  </a:lnTo>
                  <a:lnTo>
                    <a:pt x="5291137" y="5076824"/>
                  </a:lnTo>
                  <a:lnTo>
                    <a:pt x="90488" y="5076824"/>
                  </a:lnTo>
                  <a:lnTo>
                    <a:pt x="84546" y="5076824"/>
                  </a:lnTo>
                  <a:lnTo>
                    <a:pt x="78662" y="5076245"/>
                  </a:lnTo>
                  <a:lnTo>
                    <a:pt x="72834" y="5075085"/>
                  </a:lnTo>
                  <a:lnTo>
                    <a:pt x="67006" y="5073926"/>
                  </a:lnTo>
                  <a:lnTo>
                    <a:pt x="61348" y="5072209"/>
                  </a:lnTo>
                  <a:lnTo>
                    <a:pt x="55859" y="5069936"/>
                  </a:lnTo>
                  <a:lnTo>
                    <a:pt x="50370" y="5067662"/>
                  </a:lnTo>
                  <a:lnTo>
                    <a:pt x="45155" y="5064874"/>
                  </a:lnTo>
                  <a:lnTo>
                    <a:pt x="40215" y="5061573"/>
                  </a:lnTo>
                  <a:lnTo>
                    <a:pt x="35275" y="5058273"/>
                  </a:lnTo>
                  <a:lnTo>
                    <a:pt x="30704" y="5054522"/>
                  </a:lnTo>
                  <a:lnTo>
                    <a:pt x="26503" y="5050321"/>
                  </a:lnTo>
                  <a:lnTo>
                    <a:pt x="22301" y="5046119"/>
                  </a:lnTo>
                  <a:lnTo>
                    <a:pt x="2897" y="5009817"/>
                  </a:lnTo>
                  <a:lnTo>
                    <a:pt x="0" y="4992278"/>
                  </a:lnTo>
                  <a:lnTo>
                    <a:pt x="0" y="49863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229848" y="1722597"/>
            <a:ext cx="1577340" cy="3231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-229" dirty="0">
                <a:solidFill>
                  <a:srgbClr val="F5B93B"/>
                </a:solidFill>
                <a:latin typeface="Noto Sans JP"/>
                <a:cs typeface="Noto Sans JP"/>
              </a:rPr>
              <a:t>Rebase</a:t>
            </a:r>
            <a:r>
              <a:rPr sz="2000" b="1" spc="65" dirty="0">
                <a:solidFill>
                  <a:srgbClr val="F5B93B"/>
                </a:solidFill>
                <a:latin typeface="Noto Sans JP"/>
                <a:cs typeface="Noto Sans JP"/>
              </a:rPr>
              <a:t> </a:t>
            </a:r>
            <a:r>
              <a:rPr sz="2000" b="1" spc="-495" dirty="0">
                <a:solidFill>
                  <a:srgbClr val="F5B93B"/>
                </a:solidFill>
                <a:latin typeface="Malgun Gothic"/>
                <a:cs typeface="Malgun Gothic"/>
              </a:rPr>
              <a:t>방식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524035" y="2456656"/>
            <a:ext cx="4991735" cy="3681729"/>
            <a:chOff x="6524035" y="2609849"/>
            <a:chExt cx="4991735" cy="3681729"/>
          </a:xfrm>
        </p:grpSpPr>
        <p:sp>
          <p:nvSpPr>
            <p:cNvPr id="27" name="object 27"/>
            <p:cNvSpPr/>
            <p:nvPr/>
          </p:nvSpPr>
          <p:spPr>
            <a:xfrm>
              <a:off x="6524624" y="5276849"/>
              <a:ext cx="4991100" cy="9525"/>
            </a:xfrm>
            <a:custGeom>
              <a:avLst/>
              <a:gdLst/>
              <a:ahLst/>
              <a:cxnLst/>
              <a:rect l="l" t="t" r="r" b="b"/>
              <a:pathLst>
                <a:path w="4991100" h="9525">
                  <a:moveTo>
                    <a:pt x="49910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4991099" y="0"/>
                  </a:lnTo>
                  <a:lnTo>
                    <a:pt x="4991099" y="9524"/>
                  </a:lnTo>
                  <a:close/>
                </a:path>
              </a:pathLst>
            </a:custGeom>
            <a:solidFill>
              <a:srgbClr val="2F36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4625" y="5496791"/>
              <a:ext cx="147610" cy="12774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4625" y="5811241"/>
              <a:ext cx="188416" cy="14654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24035" y="6144573"/>
              <a:ext cx="168758" cy="14663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591425" y="2752724"/>
              <a:ext cx="2857500" cy="952500"/>
            </a:xfrm>
            <a:custGeom>
              <a:avLst/>
              <a:gdLst/>
              <a:ahLst/>
              <a:cxnLst/>
              <a:rect l="l" t="t" r="r" b="b"/>
              <a:pathLst>
                <a:path w="2857500" h="952500">
                  <a:moveTo>
                    <a:pt x="0" y="0"/>
                  </a:moveTo>
                  <a:lnTo>
                    <a:pt x="0" y="952499"/>
                  </a:lnTo>
                </a:path>
                <a:path w="2857500" h="952500">
                  <a:moveTo>
                    <a:pt x="0" y="952499"/>
                  </a:moveTo>
                  <a:lnTo>
                    <a:pt x="2857499" y="952499"/>
                  </a:lnTo>
                </a:path>
              </a:pathLst>
            </a:custGeom>
            <a:ln w="28574">
              <a:solidFill>
                <a:srgbClr val="58A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91412" y="3219450"/>
              <a:ext cx="952500" cy="19050"/>
            </a:xfrm>
            <a:custGeom>
              <a:avLst/>
              <a:gdLst/>
              <a:ahLst/>
              <a:cxnLst/>
              <a:rect l="l" t="t" r="r" b="b"/>
              <a:pathLst>
                <a:path w="952500" h="19050">
                  <a:moveTo>
                    <a:pt x="4762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47625" y="19050"/>
                  </a:lnTo>
                  <a:lnTo>
                    <a:pt x="47625" y="0"/>
                  </a:lnTo>
                  <a:close/>
                </a:path>
                <a:path w="952500" h="19050">
                  <a:moveTo>
                    <a:pt x="123825" y="0"/>
                  </a:moveTo>
                  <a:lnTo>
                    <a:pt x="76200" y="0"/>
                  </a:lnTo>
                  <a:lnTo>
                    <a:pt x="76200" y="19050"/>
                  </a:lnTo>
                  <a:lnTo>
                    <a:pt x="123825" y="19050"/>
                  </a:lnTo>
                  <a:lnTo>
                    <a:pt x="123825" y="0"/>
                  </a:lnTo>
                  <a:close/>
                </a:path>
                <a:path w="952500" h="19050">
                  <a:moveTo>
                    <a:pt x="200025" y="0"/>
                  </a:moveTo>
                  <a:lnTo>
                    <a:pt x="152400" y="0"/>
                  </a:lnTo>
                  <a:lnTo>
                    <a:pt x="152400" y="19050"/>
                  </a:lnTo>
                  <a:lnTo>
                    <a:pt x="200025" y="19050"/>
                  </a:lnTo>
                  <a:lnTo>
                    <a:pt x="200025" y="0"/>
                  </a:lnTo>
                  <a:close/>
                </a:path>
                <a:path w="952500" h="19050">
                  <a:moveTo>
                    <a:pt x="276225" y="0"/>
                  </a:moveTo>
                  <a:lnTo>
                    <a:pt x="228600" y="0"/>
                  </a:lnTo>
                  <a:lnTo>
                    <a:pt x="228600" y="19050"/>
                  </a:lnTo>
                  <a:lnTo>
                    <a:pt x="276225" y="19050"/>
                  </a:lnTo>
                  <a:lnTo>
                    <a:pt x="276225" y="0"/>
                  </a:lnTo>
                  <a:close/>
                </a:path>
                <a:path w="952500" h="19050">
                  <a:moveTo>
                    <a:pt x="352425" y="0"/>
                  </a:moveTo>
                  <a:lnTo>
                    <a:pt x="304800" y="0"/>
                  </a:lnTo>
                  <a:lnTo>
                    <a:pt x="304800" y="19050"/>
                  </a:lnTo>
                  <a:lnTo>
                    <a:pt x="352425" y="19050"/>
                  </a:lnTo>
                  <a:lnTo>
                    <a:pt x="352425" y="0"/>
                  </a:lnTo>
                  <a:close/>
                </a:path>
                <a:path w="952500" h="19050">
                  <a:moveTo>
                    <a:pt x="428625" y="0"/>
                  </a:moveTo>
                  <a:lnTo>
                    <a:pt x="381000" y="0"/>
                  </a:lnTo>
                  <a:lnTo>
                    <a:pt x="381000" y="19050"/>
                  </a:lnTo>
                  <a:lnTo>
                    <a:pt x="428625" y="19050"/>
                  </a:lnTo>
                  <a:lnTo>
                    <a:pt x="428625" y="0"/>
                  </a:lnTo>
                  <a:close/>
                </a:path>
                <a:path w="952500" h="19050">
                  <a:moveTo>
                    <a:pt x="504825" y="0"/>
                  </a:moveTo>
                  <a:lnTo>
                    <a:pt x="457200" y="0"/>
                  </a:lnTo>
                  <a:lnTo>
                    <a:pt x="457200" y="19050"/>
                  </a:lnTo>
                  <a:lnTo>
                    <a:pt x="504825" y="19050"/>
                  </a:lnTo>
                  <a:lnTo>
                    <a:pt x="504825" y="0"/>
                  </a:lnTo>
                  <a:close/>
                </a:path>
                <a:path w="952500" h="19050">
                  <a:moveTo>
                    <a:pt x="581025" y="0"/>
                  </a:moveTo>
                  <a:lnTo>
                    <a:pt x="533400" y="0"/>
                  </a:lnTo>
                  <a:lnTo>
                    <a:pt x="533400" y="19050"/>
                  </a:lnTo>
                  <a:lnTo>
                    <a:pt x="581025" y="19050"/>
                  </a:lnTo>
                  <a:lnTo>
                    <a:pt x="581025" y="0"/>
                  </a:lnTo>
                  <a:close/>
                </a:path>
                <a:path w="952500" h="19050">
                  <a:moveTo>
                    <a:pt x="657225" y="0"/>
                  </a:moveTo>
                  <a:lnTo>
                    <a:pt x="609600" y="0"/>
                  </a:lnTo>
                  <a:lnTo>
                    <a:pt x="609600" y="19050"/>
                  </a:lnTo>
                  <a:lnTo>
                    <a:pt x="657225" y="19050"/>
                  </a:lnTo>
                  <a:lnTo>
                    <a:pt x="657225" y="0"/>
                  </a:lnTo>
                  <a:close/>
                </a:path>
                <a:path w="952500" h="19050">
                  <a:moveTo>
                    <a:pt x="733425" y="0"/>
                  </a:moveTo>
                  <a:lnTo>
                    <a:pt x="685800" y="0"/>
                  </a:lnTo>
                  <a:lnTo>
                    <a:pt x="685800" y="19050"/>
                  </a:lnTo>
                  <a:lnTo>
                    <a:pt x="733425" y="19050"/>
                  </a:lnTo>
                  <a:lnTo>
                    <a:pt x="733425" y="0"/>
                  </a:lnTo>
                  <a:close/>
                </a:path>
                <a:path w="952500" h="19050">
                  <a:moveTo>
                    <a:pt x="809625" y="0"/>
                  </a:moveTo>
                  <a:lnTo>
                    <a:pt x="762000" y="0"/>
                  </a:lnTo>
                  <a:lnTo>
                    <a:pt x="762000" y="19050"/>
                  </a:lnTo>
                  <a:lnTo>
                    <a:pt x="809625" y="19050"/>
                  </a:lnTo>
                  <a:lnTo>
                    <a:pt x="809625" y="0"/>
                  </a:lnTo>
                  <a:close/>
                </a:path>
                <a:path w="952500" h="19050">
                  <a:moveTo>
                    <a:pt x="885825" y="0"/>
                  </a:moveTo>
                  <a:lnTo>
                    <a:pt x="838200" y="0"/>
                  </a:lnTo>
                  <a:lnTo>
                    <a:pt x="838200" y="19050"/>
                  </a:lnTo>
                  <a:lnTo>
                    <a:pt x="885825" y="19050"/>
                  </a:lnTo>
                  <a:lnTo>
                    <a:pt x="885825" y="0"/>
                  </a:lnTo>
                  <a:close/>
                </a:path>
                <a:path w="952500" h="19050">
                  <a:moveTo>
                    <a:pt x="952500" y="0"/>
                  </a:moveTo>
                  <a:lnTo>
                    <a:pt x="914400" y="0"/>
                  </a:lnTo>
                  <a:lnTo>
                    <a:pt x="914400" y="19050"/>
                  </a:lnTo>
                  <a:lnTo>
                    <a:pt x="952500" y="19050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2F36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543924" y="3705224"/>
              <a:ext cx="952500" cy="0"/>
            </a:xfrm>
            <a:custGeom>
              <a:avLst/>
              <a:gdLst/>
              <a:ahLst/>
              <a:cxnLst/>
              <a:rect l="l" t="t" r="r" b="b"/>
              <a:pathLst>
                <a:path w="952500">
                  <a:moveTo>
                    <a:pt x="0" y="0"/>
                  </a:moveTo>
                  <a:lnTo>
                    <a:pt x="952499" y="0"/>
                  </a:lnTo>
                </a:path>
              </a:pathLst>
            </a:custGeom>
            <a:ln w="28574">
              <a:solidFill>
                <a:srgbClr val="F5B9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48550" y="2609849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4" y="285749"/>
                  </a:moveTo>
                  <a:lnTo>
                    <a:pt x="101400" y="279599"/>
                  </a:lnTo>
                  <a:lnTo>
                    <a:pt x="63497" y="261671"/>
                  </a:lnTo>
                  <a:lnTo>
                    <a:pt x="32429" y="233514"/>
                  </a:lnTo>
                  <a:lnTo>
                    <a:pt x="10875" y="197550"/>
                  </a:lnTo>
                  <a:lnTo>
                    <a:pt x="686" y="156879"/>
                  </a:lnTo>
                  <a:lnTo>
                    <a:pt x="0" y="142874"/>
                  </a:lnTo>
                  <a:lnTo>
                    <a:pt x="171" y="135855"/>
                  </a:lnTo>
                  <a:lnTo>
                    <a:pt x="8348" y="94749"/>
                  </a:lnTo>
                  <a:lnTo>
                    <a:pt x="28120" y="57757"/>
                  </a:lnTo>
                  <a:lnTo>
                    <a:pt x="57757" y="28120"/>
                  </a:lnTo>
                  <a:lnTo>
                    <a:pt x="94749" y="8348"/>
                  </a:lnTo>
                  <a:lnTo>
                    <a:pt x="135855" y="171"/>
                  </a:lnTo>
                  <a:lnTo>
                    <a:pt x="142874" y="0"/>
                  </a:lnTo>
                  <a:lnTo>
                    <a:pt x="149894" y="171"/>
                  </a:lnTo>
                  <a:lnTo>
                    <a:pt x="191000" y="8348"/>
                  </a:lnTo>
                  <a:lnTo>
                    <a:pt x="227992" y="28121"/>
                  </a:lnTo>
                  <a:lnTo>
                    <a:pt x="257628" y="57757"/>
                  </a:lnTo>
                  <a:lnTo>
                    <a:pt x="277401" y="94749"/>
                  </a:lnTo>
                  <a:lnTo>
                    <a:pt x="285578" y="135855"/>
                  </a:lnTo>
                  <a:lnTo>
                    <a:pt x="285749" y="142874"/>
                  </a:lnTo>
                  <a:lnTo>
                    <a:pt x="285578" y="149894"/>
                  </a:lnTo>
                  <a:lnTo>
                    <a:pt x="277401" y="191000"/>
                  </a:lnTo>
                  <a:lnTo>
                    <a:pt x="257628" y="227992"/>
                  </a:lnTo>
                  <a:lnTo>
                    <a:pt x="227992" y="257628"/>
                  </a:lnTo>
                  <a:lnTo>
                    <a:pt x="191000" y="277401"/>
                  </a:lnTo>
                  <a:lnTo>
                    <a:pt x="149894" y="285578"/>
                  </a:lnTo>
                  <a:lnTo>
                    <a:pt x="142874" y="285749"/>
                  </a:lnTo>
                  <a:close/>
                </a:path>
              </a:pathLst>
            </a:custGeom>
            <a:solidFill>
              <a:srgbClr val="58A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774904" y="5272119"/>
            <a:ext cx="215963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C8D0D9"/>
                </a:solidFill>
                <a:latin typeface="Dotum"/>
                <a:cs typeface="Dotum"/>
              </a:rPr>
              <a:t>커밋들이</a:t>
            </a:r>
            <a:r>
              <a:rPr sz="1350" spc="-12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C8D0D9"/>
                </a:solidFill>
                <a:latin typeface="Malgun Gothic"/>
                <a:cs typeface="Malgun Gothic"/>
              </a:rPr>
              <a:t>새</a:t>
            </a:r>
            <a:r>
              <a:rPr sz="1350" b="1" spc="-130" dirty="0">
                <a:solidFill>
                  <a:srgbClr val="C8D0D9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C8D0D9"/>
                </a:solidFill>
                <a:latin typeface="Malgun Gothic"/>
                <a:cs typeface="Malgun Gothic"/>
              </a:rPr>
              <a:t>베이스</a:t>
            </a:r>
            <a:r>
              <a:rPr sz="1350" b="1" spc="-130" dirty="0">
                <a:solidFill>
                  <a:srgbClr val="C8D0D9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C8D0D9"/>
                </a:solidFill>
                <a:latin typeface="Malgun Gothic"/>
                <a:cs typeface="Malgun Gothic"/>
              </a:rPr>
              <a:t>위로</a:t>
            </a:r>
            <a:r>
              <a:rPr sz="1350" b="1" spc="-130" dirty="0">
                <a:solidFill>
                  <a:srgbClr val="C8D0D9"/>
                </a:solidFill>
                <a:latin typeface="Malgun Gothic"/>
                <a:cs typeface="Malgun Gothic"/>
              </a:rPr>
              <a:t> </a:t>
            </a:r>
            <a:r>
              <a:rPr sz="1350" b="1" spc="-280" dirty="0">
                <a:solidFill>
                  <a:srgbClr val="C8D0D9"/>
                </a:solidFill>
                <a:latin typeface="Malgun Gothic"/>
                <a:cs typeface="Malgun Gothic"/>
              </a:rPr>
              <a:t>재배치</a:t>
            </a:r>
            <a:r>
              <a:rPr sz="1350" spc="-280" dirty="0">
                <a:solidFill>
                  <a:srgbClr val="C8D0D9"/>
                </a:solidFill>
                <a:latin typeface="Dotum"/>
                <a:cs typeface="Dotum"/>
              </a:rPr>
              <a:t>됨</a:t>
            </a:r>
            <a:endParaRPr sz="1350">
              <a:latin typeface="Dotum"/>
              <a:cs typeface="Dotum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74904" y="5605494"/>
            <a:ext cx="179387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260" dirty="0">
                <a:solidFill>
                  <a:srgbClr val="C8D0D9"/>
                </a:solidFill>
                <a:latin typeface="Malgun Gothic"/>
                <a:cs typeface="Malgun Gothic"/>
              </a:rPr>
              <a:t>선형적인</a:t>
            </a:r>
            <a:r>
              <a:rPr sz="1350" b="1" spc="-125" dirty="0">
                <a:solidFill>
                  <a:srgbClr val="C8D0D9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C8D0D9"/>
                </a:solidFill>
                <a:latin typeface="Malgun Gothic"/>
                <a:cs typeface="Malgun Gothic"/>
              </a:rPr>
              <a:t>히스토리</a:t>
            </a:r>
            <a:r>
              <a:rPr sz="1350" spc="-260" dirty="0">
                <a:solidFill>
                  <a:srgbClr val="C8D0D9"/>
                </a:solidFill>
                <a:latin typeface="Dotum"/>
                <a:cs typeface="Dotum"/>
              </a:rPr>
              <a:t>가</a:t>
            </a:r>
            <a:r>
              <a:rPr sz="13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C8D0D9"/>
                </a:solidFill>
                <a:latin typeface="Dotum"/>
                <a:cs typeface="Dotum"/>
              </a:rPr>
              <a:t>생성됨</a:t>
            </a:r>
            <a:endParaRPr sz="1350">
              <a:latin typeface="Dotum"/>
              <a:cs typeface="Dotum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74904" y="5929344"/>
            <a:ext cx="243141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C8D0D9"/>
                </a:solidFill>
                <a:latin typeface="Dotum"/>
                <a:cs typeface="Dotum"/>
              </a:rPr>
              <a:t>원래</a:t>
            </a:r>
            <a:r>
              <a:rPr sz="1350" spc="-114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C8D0D9"/>
                </a:solidFill>
                <a:latin typeface="Dotum"/>
                <a:cs typeface="Dotum"/>
              </a:rPr>
              <a:t>커밋</a:t>
            </a:r>
            <a:r>
              <a:rPr sz="1350" spc="-114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00" spc="-125" dirty="0" err="1">
                <a:solidFill>
                  <a:srgbClr val="C8D0D9"/>
                </a:solidFill>
                <a:latin typeface="Noto Sans JP"/>
                <a:cs typeface="Noto Sans JP"/>
              </a:rPr>
              <a:t>ID</a:t>
            </a:r>
            <a:r>
              <a:rPr sz="1350" spc="-125" dirty="0" err="1">
                <a:solidFill>
                  <a:srgbClr val="C8D0D9"/>
                </a:solidFill>
                <a:latin typeface="Dotum"/>
                <a:cs typeface="Dotum"/>
              </a:rPr>
              <a:t>가</a:t>
            </a:r>
            <a:r>
              <a:rPr sz="1350" spc="-114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b="1" spc="-260" dirty="0" err="1">
                <a:solidFill>
                  <a:srgbClr val="C8D0D9"/>
                </a:solidFill>
                <a:latin typeface="Malgun Gothic"/>
                <a:cs typeface="Malgun Gothic"/>
              </a:rPr>
              <a:t>변경</a:t>
            </a:r>
            <a:r>
              <a:rPr sz="1350" spc="-260" dirty="0" err="1">
                <a:solidFill>
                  <a:srgbClr val="C8D0D9"/>
                </a:solidFill>
                <a:latin typeface="Dotum"/>
                <a:cs typeface="Dotum"/>
              </a:rPr>
              <a:t>됨</a:t>
            </a:r>
            <a:endParaRPr sz="1300" dirty="0">
              <a:latin typeface="Noto Sans JP"/>
              <a:cs typeface="Noto Sans JP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60202" y="6610486"/>
            <a:ext cx="5480050" cy="180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z="1350" spc="-50" dirty="0">
                <a:solidFill>
                  <a:srgbClr val="8B949D"/>
                </a:solidFill>
                <a:latin typeface="Noto Sans JP"/>
                <a:cs typeface="Noto Sans JP"/>
              </a:rPr>
              <a:t>https://www.atlassian.com/ko/git/tutorials/merging-vs-rebasing</a:t>
            </a:r>
            <a:endParaRPr sz="1350" dirty="0">
              <a:latin typeface="Noto Sans JP"/>
              <a:cs typeface="Noto Sans JP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5734EAAD-557D-39DC-EB33-E2A8EF7C42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9156" y="2107952"/>
            <a:ext cx="4470767" cy="2617577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529219EA-6EF2-1CB4-D6E6-65180D52FB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9977" y="2191239"/>
            <a:ext cx="4307824" cy="25549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6413"/>
          </a:xfrm>
          <a:custGeom>
            <a:avLst/>
            <a:gdLst/>
            <a:ahLst/>
            <a:cxnLst/>
            <a:rect l="l" t="t" r="r" b="b"/>
            <a:pathLst>
              <a:path w="12192000" h="6972300">
                <a:moveTo>
                  <a:pt x="12191999" y="6972299"/>
                </a:moveTo>
                <a:lnTo>
                  <a:pt x="0" y="6972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972299"/>
                </a:lnTo>
                <a:close/>
              </a:path>
            </a:pathLst>
          </a:custGeom>
          <a:solidFill>
            <a:srgbClr val="0D1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1499" y="5714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5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7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6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58A6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035" y="575944"/>
            <a:ext cx="4089400" cy="542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601345" algn="l"/>
              </a:tabLst>
            </a:pPr>
            <a:r>
              <a:rPr sz="3300" spc="-50" dirty="0">
                <a:latin typeface="Trebuchet MS"/>
                <a:cs typeface="Trebuchet MS"/>
              </a:rPr>
              <a:t>7</a:t>
            </a:r>
            <a:r>
              <a:rPr sz="3300" dirty="0">
                <a:latin typeface="Trebuchet MS"/>
                <a:cs typeface="Trebuchet MS"/>
              </a:rPr>
              <a:t>	</a:t>
            </a:r>
            <a:r>
              <a:rPr spc="-605" dirty="0"/>
              <a:t>반복</a:t>
            </a:r>
            <a:r>
              <a:rPr spc="-335" dirty="0"/>
              <a:t> </a:t>
            </a:r>
            <a:r>
              <a:rPr spc="-605" dirty="0"/>
              <a:t>작업과</a:t>
            </a:r>
            <a:r>
              <a:rPr spc="-335" dirty="0"/>
              <a:t> </a:t>
            </a:r>
            <a:r>
              <a:rPr spc="-605" dirty="0"/>
              <a:t>그</a:t>
            </a:r>
            <a:r>
              <a:rPr spc="-340" dirty="0"/>
              <a:t> </a:t>
            </a:r>
            <a:r>
              <a:rPr spc="-630" dirty="0"/>
              <a:t>문제점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6262" y="1719263"/>
            <a:ext cx="6067425" cy="4375944"/>
          </a:xfrm>
          <a:custGeom>
            <a:avLst/>
            <a:gdLst/>
            <a:ahLst/>
            <a:cxnLst/>
            <a:rect l="l" t="t" r="r" b="b"/>
            <a:pathLst>
              <a:path w="6067425" h="4657725">
                <a:moveTo>
                  <a:pt x="5982877" y="4657724"/>
                </a:moveTo>
                <a:lnTo>
                  <a:pt x="84545" y="4657724"/>
                </a:lnTo>
                <a:lnTo>
                  <a:pt x="78661" y="4657145"/>
                </a:lnTo>
                <a:lnTo>
                  <a:pt x="35275" y="4639172"/>
                </a:lnTo>
                <a:lnTo>
                  <a:pt x="9161" y="4607354"/>
                </a:lnTo>
                <a:lnTo>
                  <a:pt x="0" y="4573178"/>
                </a:lnTo>
                <a:lnTo>
                  <a:pt x="0" y="4567237"/>
                </a:lnTo>
                <a:lnTo>
                  <a:pt x="0" y="84545"/>
                </a:lnTo>
                <a:lnTo>
                  <a:pt x="11948" y="45155"/>
                </a:lnTo>
                <a:lnTo>
                  <a:pt x="45155" y="11948"/>
                </a:lnTo>
                <a:lnTo>
                  <a:pt x="84545" y="0"/>
                </a:lnTo>
                <a:lnTo>
                  <a:pt x="5982877" y="0"/>
                </a:lnTo>
                <a:lnTo>
                  <a:pt x="6022268" y="11948"/>
                </a:lnTo>
                <a:lnTo>
                  <a:pt x="6055475" y="45155"/>
                </a:lnTo>
                <a:lnTo>
                  <a:pt x="6067423" y="84545"/>
                </a:lnTo>
                <a:lnTo>
                  <a:pt x="6067423" y="4573178"/>
                </a:lnTo>
                <a:lnTo>
                  <a:pt x="6055475" y="4612569"/>
                </a:lnTo>
                <a:lnTo>
                  <a:pt x="6022268" y="4645774"/>
                </a:lnTo>
                <a:lnTo>
                  <a:pt x="5988762" y="4657145"/>
                </a:lnTo>
                <a:lnTo>
                  <a:pt x="5982877" y="4657724"/>
                </a:lnTo>
                <a:close/>
              </a:path>
            </a:pathLst>
          </a:custGeom>
          <a:solidFill>
            <a:srgbClr val="20252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262" y="1719262"/>
            <a:ext cx="6067425" cy="4375945"/>
          </a:xfrm>
          <a:custGeom>
            <a:avLst/>
            <a:gdLst/>
            <a:ahLst/>
            <a:cxnLst/>
            <a:rect l="l" t="t" r="r" b="b"/>
            <a:pathLst>
              <a:path w="6067425" h="4657725">
                <a:moveTo>
                  <a:pt x="0" y="4567237"/>
                </a:moveTo>
                <a:lnTo>
                  <a:pt x="0" y="90487"/>
                </a:lnTo>
                <a:lnTo>
                  <a:pt x="0" y="84545"/>
                </a:lnTo>
                <a:lnTo>
                  <a:pt x="579" y="78661"/>
                </a:lnTo>
                <a:lnTo>
                  <a:pt x="1738" y="72834"/>
                </a:lnTo>
                <a:lnTo>
                  <a:pt x="2897" y="67006"/>
                </a:lnTo>
                <a:lnTo>
                  <a:pt x="4614" y="61348"/>
                </a:lnTo>
                <a:lnTo>
                  <a:pt x="6887" y="55859"/>
                </a:lnTo>
                <a:lnTo>
                  <a:pt x="9161" y="50370"/>
                </a:lnTo>
                <a:lnTo>
                  <a:pt x="26503" y="26503"/>
                </a:lnTo>
                <a:lnTo>
                  <a:pt x="30704" y="22301"/>
                </a:lnTo>
                <a:lnTo>
                  <a:pt x="35275" y="18550"/>
                </a:lnTo>
                <a:lnTo>
                  <a:pt x="40215" y="15249"/>
                </a:lnTo>
                <a:lnTo>
                  <a:pt x="45155" y="11948"/>
                </a:lnTo>
                <a:lnTo>
                  <a:pt x="50370" y="9161"/>
                </a:lnTo>
                <a:lnTo>
                  <a:pt x="55859" y="6887"/>
                </a:lnTo>
                <a:lnTo>
                  <a:pt x="61348" y="4614"/>
                </a:lnTo>
                <a:lnTo>
                  <a:pt x="67006" y="2897"/>
                </a:lnTo>
                <a:lnTo>
                  <a:pt x="72834" y="1738"/>
                </a:lnTo>
                <a:lnTo>
                  <a:pt x="78661" y="579"/>
                </a:lnTo>
                <a:lnTo>
                  <a:pt x="84545" y="0"/>
                </a:lnTo>
                <a:lnTo>
                  <a:pt x="90487" y="0"/>
                </a:lnTo>
                <a:lnTo>
                  <a:pt x="5976937" y="0"/>
                </a:lnTo>
                <a:lnTo>
                  <a:pt x="5982877" y="0"/>
                </a:lnTo>
                <a:lnTo>
                  <a:pt x="5988762" y="579"/>
                </a:lnTo>
                <a:lnTo>
                  <a:pt x="5994589" y="1738"/>
                </a:lnTo>
                <a:lnTo>
                  <a:pt x="6000417" y="2897"/>
                </a:lnTo>
                <a:lnTo>
                  <a:pt x="6006075" y="4614"/>
                </a:lnTo>
                <a:lnTo>
                  <a:pt x="6011564" y="6887"/>
                </a:lnTo>
                <a:lnTo>
                  <a:pt x="6017053" y="9161"/>
                </a:lnTo>
                <a:lnTo>
                  <a:pt x="6048873" y="35274"/>
                </a:lnTo>
                <a:lnTo>
                  <a:pt x="6060535" y="55859"/>
                </a:lnTo>
                <a:lnTo>
                  <a:pt x="6062809" y="61348"/>
                </a:lnTo>
                <a:lnTo>
                  <a:pt x="6064526" y="67006"/>
                </a:lnTo>
                <a:lnTo>
                  <a:pt x="6065685" y="72834"/>
                </a:lnTo>
                <a:lnTo>
                  <a:pt x="6066844" y="78661"/>
                </a:lnTo>
                <a:lnTo>
                  <a:pt x="6067423" y="84545"/>
                </a:lnTo>
                <a:lnTo>
                  <a:pt x="6067424" y="90487"/>
                </a:lnTo>
                <a:lnTo>
                  <a:pt x="6067424" y="4567237"/>
                </a:lnTo>
                <a:lnTo>
                  <a:pt x="6067423" y="4573178"/>
                </a:lnTo>
                <a:lnTo>
                  <a:pt x="6066844" y="4579062"/>
                </a:lnTo>
                <a:lnTo>
                  <a:pt x="6065685" y="4584889"/>
                </a:lnTo>
                <a:lnTo>
                  <a:pt x="6064526" y="4590717"/>
                </a:lnTo>
                <a:lnTo>
                  <a:pt x="6062809" y="4596375"/>
                </a:lnTo>
                <a:lnTo>
                  <a:pt x="6060535" y="4601864"/>
                </a:lnTo>
                <a:lnTo>
                  <a:pt x="6058262" y="4607354"/>
                </a:lnTo>
                <a:lnTo>
                  <a:pt x="6055475" y="4612569"/>
                </a:lnTo>
                <a:lnTo>
                  <a:pt x="6052174" y="4617509"/>
                </a:lnTo>
                <a:lnTo>
                  <a:pt x="6048873" y="4622449"/>
                </a:lnTo>
                <a:lnTo>
                  <a:pt x="6017053" y="4648561"/>
                </a:lnTo>
                <a:lnTo>
                  <a:pt x="6011564" y="4650835"/>
                </a:lnTo>
                <a:lnTo>
                  <a:pt x="6006075" y="4653109"/>
                </a:lnTo>
                <a:lnTo>
                  <a:pt x="6000417" y="4654825"/>
                </a:lnTo>
                <a:lnTo>
                  <a:pt x="5994589" y="4655985"/>
                </a:lnTo>
                <a:lnTo>
                  <a:pt x="5988762" y="4657145"/>
                </a:lnTo>
                <a:lnTo>
                  <a:pt x="5982877" y="4657724"/>
                </a:lnTo>
                <a:lnTo>
                  <a:pt x="5976937" y="4657724"/>
                </a:lnTo>
                <a:lnTo>
                  <a:pt x="90487" y="4657724"/>
                </a:lnTo>
                <a:lnTo>
                  <a:pt x="84545" y="4657724"/>
                </a:lnTo>
                <a:lnTo>
                  <a:pt x="78661" y="4657145"/>
                </a:lnTo>
                <a:lnTo>
                  <a:pt x="72834" y="4655985"/>
                </a:lnTo>
                <a:lnTo>
                  <a:pt x="67006" y="4654825"/>
                </a:lnTo>
                <a:lnTo>
                  <a:pt x="61348" y="4653109"/>
                </a:lnTo>
                <a:lnTo>
                  <a:pt x="55859" y="4650835"/>
                </a:lnTo>
                <a:lnTo>
                  <a:pt x="50370" y="4648561"/>
                </a:lnTo>
                <a:lnTo>
                  <a:pt x="45155" y="4645774"/>
                </a:lnTo>
                <a:lnTo>
                  <a:pt x="40215" y="4642473"/>
                </a:lnTo>
                <a:lnTo>
                  <a:pt x="35275" y="4639172"/>
                </a:lnTo>
                <a:lnTo>
                  <a:pt x="30704" y="4635421"/>
                </a:lnTo>
                <a:lnTo>
                  <a:pt x="26503" y="4631221"/>
                </a:lnTo>
                <a:lnTo>
                  <a:pt x="22301" y="4627020"/>
                </a:lnTo>
                <a:lnTo>
                  <a:pt x="18550" y="4622449"/>
                </a:lnTo>
                <a:lnTo>
                  <a:pt x="15249" y="4617509"/>
                </a:lnTo>
                <a:lnTo>
                  <a:pt x="11948" y="4612569"/>
                </a:lnTo>
                <a:lnTo>
                  <a:pt x="9161" y="4607354"/>
                </a:lnTo>
                <a:lnTo>
                  <a:pt x="6887" y="4601864"/>
                </a:lnTo>
                <a:lnTo>
                  <a:pt x="4614" y="4596375"/>
                </a:lnTo>
                <a:lnTo>
                  <a:pt x="2897" y="4590717"/>
                </a:lnTo>
                <a:lnTo>
                  <a:pt x="1738" y="4584889"/>
                </a:lnTo>
                <a:lnTo>
                  <a:pt x="579" y="4579062"/>
                </a:lnTo>
                <a:lnTo>
                  <a:pt x="0" y="4573178"/>
                </a:lnTo>
                <a:lnTo>
                  <a:pt x="0" y="4567237"/>
                </a:lnTo>
                <a:close/>
              </a:path>
            </a:pathLst>
          </a:custGeom>
          <a:ln w="9524">
            <a:solidFill>
              <a:srgbClr val="2F36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971" y="2119312"/>
            <a:ext cx="230207" cy="2000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774" y="2705099"/>
            <a:ext cx="171494" cy="22860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65390" y="3570503"/>
            <a:ext cx="288925" cy="1083310"/>
          </a:xfrm>
          <a:custGeom>
            <a:avLst/>
            <a:gdLst/>
            <a:ahLst/>
            <a:cxnLst/>
            <a:rect l="l" t="t" r="r" b="b"/>
            <a:pathLst>
              <a:path w="288925" h="1083310">
                <a:moveTo>
                  <a:pt x="106476" y="144246"/>
                </a:moveTo>
                <a:lnTo>
                  <a:pt x="100101" y="137642"/>
                </a:lnTo>
                <a:lnTo>
                  <a:pt x="94856" y="130086"/>
                </a:lnTo>
                <a:lnTo>
                  <a:pt x="90868" y="121716"/>
                </a:lnTo>
                <a:lnTo>
                  <a:pt x="88265" y="112636"/>
                </a:lnTo>
                <a:lnTo>
                  <a:pt x="55765" y="87096"/>
                </a:lnTo>
                <a:lnTo>
                  <a:pt x="49022" y="87096"/>
                </a:lnTo>
                <a:lnTo>
                  <a:pt x="30480" y="90843"/>
                </a:lnTo>
                <a:lnTo>
                  <a:pt x="15341" y="101066"/>
                </a:lnTo>
                <a:lnTo>
                  <a:pt x="5118" y="116205"/>
                </a:lnTo>
                <a:lnTo>
                  <a:pt x="1371" y="134747"/>
                </a:lnTo>
                <a:lnTo>
                  <a:pt x="1371" y="139966"/>
                </a:lnTo>
                <a:lnTo>
                  <a:pt x="5664" y="144246"/>
                </a:lnTo>
                <a:lnTo>
                  <a:pt x="106476" y="144246"/>
                </a:lnTo>
                <a:close/>
              </a:path>
              <a:path w="288925" h="1083310">
                <a:moveTo>
                  <a:pt x="228727" y="223367"/>
                </a:moveTo>
                <a:lnTo>
                  <a:pt x="146443" y="158534"/>
                </a:lnTo>
                <a:lnTo>
                  <a:pt x="118046" y="158534"/>
                </a:lnTo>
                <a:lnTo>
                  <a:pt x="94881" y="163220"/>
                </a:lnTo>
                <a:lnTo>
                  <a:pt x="75958" y="175971"/>
                </a:lnTo>
                <a:lnTo>
                  <a:pt x="63207" y="194894"/>
                </a:lnTo>
                <a:lnTo>
                  <a:pt x="58521" y="218059"/>
                </a:lnTo>
                <a:lnTo>
                  <a:pt x="58521" y="224624"/>
                </a:lnTo>
                <a:lnTo>
                  <a:pt x="63842" y="229971"/>
                </a:lnTo>
                <a:lnTo>
                  <a:pt x="222745" y="229971"/>
                </a:lnTo>
                <a:lnTo>
                  <a:pt x="226758" y="227304"/>
                </a:lnTo>
                <a:lnTo>
                  <a:pt x="228727" y="223367"/>
                </a:lnTo>
                <a:close/>
              </a:path>
              <a:path w="288925" h="1083310">
                <a:moveTo>
                  <a:pt x="229971" y="1050315"/>
                </a:moveTo>
                <a:lnTo>
                  <a:pt x="229933" y="1049921"/>
                </a:lnTo>
                <a:lnTo>
                  <a:pt x="225844" y="1011021"/>
                </a:lnTo>
                <a:lnTo>
                  <a:pt x="225755" y="1010132"/>
                </a:lnTo>
                <a:lnTo>
                  <a:pt x="225679" y="1009459"/>
                </a:lnTo>
                <a:lnTo>
                  <a:pt x="223151" y="985405"/>
                </a:lnTo>
                <a:lnTo>
                  <a:pt x="154698" y="1010132"/>
                </a:lnTo>
                <a:lnTo>
                  <a:pt x="149479" y="1011021"/>
                </a:lnTo>
                <a:lnTo>
                  <a:pt x="139026" y="1011021"/>
                </a:lnTo>
                <a:lnTo>
                  <a:pt x="133756" y="1010132"/>
                </a:lnTo>
                <a:lnTo>
                  <a:pt x="65354" y="985405"/>
                </a:lnTo>
                <a:lnTo>
                  <a:pt x="58521" y="1050315"/>
                </a:lnTo>
                <a:lnTo>
                  <a:pt x="65265" y="1061986"/>
                </a:lnTo>
                <a:lnTo>
                  <a:pt x="83642" y="1072299"/>
                </a:lnTo>
                <a:lnTo>
                  <a:pt x="110896" y="1079652"/>
                </a:lnTo>
                <a:lnTo>
                  <a:pt x="143725" y="1082421"/>
                </a:lnTo>
                <a:lnTo>
                  <a:pt x="144780" y="1082421"/>
                </a:lnTo>
                <a:lnTo>
                  <a:pt x="177609" y="1079652"/>
                </a:lnTo>
                <a:lnTo>
                  <a:pt x="204863" y="1072299"/>
                </a:lnTo>
                <a:lnTo>
                  <a:pt x="223240" y="1061986"/>
                </a:lnTo>
                <a:lnTo>
                  <a:pt x="229971" y="1050315"/>
                </a:lnTo>
                <a:close/>
              </a:path>
              <a:path w="288925" h="1083310">
                <a:moveTo>
                  <a:pt x="265696" y="32359"/>
                </a:moveTo>
                <a:lnTo>
                  <a:pt x="239268" y="2286"/>
                </a:lnTo>
                <a:lnTo>
                  <a:pt x="234708" y="1371"/>
                </a:lnTo>
                <a:lnTo>
                  <a:pt x="225247" y="1371"/>
                </a:lnTo>
                <a:lnTo>
                  <a:pt x="195160" y="27800"/>
                </a:lnTo>
                <a:lnTo>
                  <a:pt x="194259" y="32359"/>
                </a:lnTo>
                <a:lnTo>
                  <a:pt x="194259" y="41833"/>
                </a:lnTo>
                <a:lnTo>
                  <a:pt x="220687" y="71907"/>
                </a:lnTo>
                <a:lnTo>
                  <a:pt x="225247" y="72809"/>
                </a:lnTo>
                <a:lnTo>
                  <a:pt x="234708" y="72809"/>
                </a:lnTo>
                <a:lnTo>
                  <a:pt x="264795" y="46393"/>
                </a:lnTo>
                <a:lnTo>
                  <a:pt x="265696" y="41833"/>
                </a:lnTo>
                <a:lnTo>
                  <a:pt x="265696" y="32359"/>
                </a:lnTo>
                <a:close/>
              </a:path>
              <a:path w="288925" h="1083310">
                <a:moveTo>
                  <a:pt x="287121" y="935075"/>
                </a:moveTo>
                <a:lnTo>
                  <a:pt x="284314" y="931062"/>
                </a:lnTo>
                <a:lnTo>
                  <a:pt x="245948" y="917181"/>
                </a:lnTo>
                <a:lnTo>
                  <a:pt x="151447" y="883069"/>
                </a:lnTo>
                <a:lnTo>
                  <a:pt x="147866" y="882434"/>
                </a:lnTo>
                <a:lnTo>
                  <a:pt x="140639" y="882434"/>
                </a:lnTo>
                <a:lnTo>
                  <a:pt x="137058" y="883069"/>
                </a:lnTo>
                <a:lnTo>
                  <a:pt x="4191" y="931062"/>
                </a:lnTo>
                <a:lnTo>
                  <a:pt x="1371" y="935075"/>
                </a:lnTo>
                <a:lnTo>
                  <a:pt x="1371" y="944105"/>
                </a:lnTo>
                <a:lnTo>
                  <a:pt x="4191" y="948118"/>
                </a:lnTo>
                <a:lnTo>
                  <a:pt x="34290" y="959015"/>
                </a:lnTo>
                <a:lnTo>
                  <a:pt x="29400" y="968019"/>
                </a:lnTo>
                <a:lnTo>
                  <a:pt x="25806" y="977696"/>
                </a:lnTo>
                <a:lnTo>
                  <a:pt x="23571" y="987882"/>
                </a:lnTo>
                <a:lnTo>
                  <a:pt x="23520" y="988542"/>
                </a:lnTo>
                <a:lnTo>
                  <a:pt x="22809" y="998486"/>
                </a:lnTo>
                <a:lnTo>
                  <a:pt x="22809" y="1011021"/>
                </a:lnTo>
                <a:lnTo>
                  <a:pt x="21971" y="1020559"/>
                </a:lnTo>
                <a:lnTo>
                  <a:pt x="6642" y="1058621"/>
                </a:lnTo>
                <a:lnTo>
                  <a:pt x="1371" y="1065809"/>
                </a:lnTo>
                <a:lnTo>
                  <a:pt x="977" y="1068311"/>
                </a:lnTo>
                <a:lnTo>
                  <a:pt x="2578" y="1072870"/>
                </a:lnTo>
                <a:lnTo>
                  <a:pt x="4457" y="1074559"/>
                </a:lnTo>
                <a:lnTo>
                  <a:pt x="35356" y="1082281"/>
                </a:lnTo>
                <a:lnTo>
                  <a:pt x="37236" y="1082776"/>
                </a:lnTo>
                <a:lnTo>
                  <a:pt x="45986" y="1058621"/>
                </a:lnTo>
                <a:lnTo>
                  <a:pt x="46101" y="1049921"/>
                </a:lnTo>
                <a:lnTo>
                  <a:pt x="37096" y="1009459"/>
                </a:lnTo>
                <a:lnTo>
                  <a:pt x="37096" y="998486"/>
                </a:lnTo>
                <a:lnTo>
                  <a:pt x="49555" y="962088"/>
                </a:lnTo>
                <a:lnTo>
                  <a:pt x="145275" y="917181"/>
                </a:lnTo>
                <a:lnTo>
                  <a:pt x="149428" y="918959"/>
                </a:lnTo>
                <a:lnTo>
                  <a:pt x="152285" y="926287"/>
                </a:lnTo>
                <a:lnTo>
                  <a:pt x="150507" y="930440"/>
                </a:lnTo>
                <a:lnTo>
                  <a:pt x="71208" y="961605"/>
                </a:lnTo>
                <a:lnTo>
                  <a:pt x="66344" y="964946"/>
                </a:lnTo>
                <a:lnTo>
                  <a:pt x="62369" y="969060"/>
                </a:lnTo>
                <a:lnTo>
                  <a:pt x="137020" y="995984"/>
                </a:lnTo>
                <a:lnTo>
                  <a:pt x="140589" y="996607"/>
                </a:lnTo>
                <a:lnTo>
                  <a:pt x="147828" y="996607"/>
                </a:lnTo>
                <a:lnTo>
                  <a:pt x="151396" y="995984"/>
                </a:lnTo>
                <a:lnTo>
                  <a:pt x="281647" y="949121"/>
                </a:lnTo>
                <a:lnTo>
                  <a:pt x="284340" y="948118"/>
                </a:lnTo>
                <a:lnTo>
                  <a:pt x="287121" y="944105"/>
                </a:lnTo>
                <a:lnTo>
                  <a:pt x="287121" y="935075"/>
                </a:lnTo>
                <a:close/>
              </a:path>
              <a:path w="288925" h="1083310">
                <a:moveTo>
                  <a:pt x="288505" y="221221"/>
                </a:moveTo>
                <a:lnTo>
                  <a:pt x="287667" y="214490"/>
                </a:lnTo>
                <a:lnTo>
                  <a:pt x="198094" y="144246"/>
                </a:lnTo>
                <a:lnTo>
                  <a:pt x="282892" y="144246"/>
                </a:lnTo>
                <a:lnTo>
                  <a:pt x="287121" y="139966"/>
                </a:lnTo>
                <a:lnTo>
                  <a:pt x="287121" y="137058"/>
                </a:lnTo>
                <a:lnTo>
                  <a:pt x="287121" y="134747"/>
                </a:lnTo>
                <a:lnTo>
                  <a:pt x="283387" y="116205"/>
                </a:lnTo>
                <a:lnTo>
                  <a:pt x="273164" y="101066"/>
                </a:lnTo>
                <a:lnTo>
                  <a:pt x="258025" y="90843"/>
                </a:lnTo>
                <a:lnTo>
                  <a:pt x="239483" y="87096"/>
                </a:lnTo>
                <a:lnTo>
                  <a:pt x="213372" y="87096"/>
                </a:lnTo>
                <a:lnTo>
                  <a:pt x="206629" y="88671"/>
                </a:lnTo>
                <a:lnTo>
                  <a:pt x="200558" y="91440"/>
                </a:lnTo>
                <a:lnTo>
                  <a:pt x="201129" y="94653"/>
                </a:lnTo>
                <a:lnTo>
                  <a:pt x="201396" y="97993"/>
                </a:lnTo>
                <a:lnTo>
                  <a:pt x="201396" y="101384"/>
                </a:lnTo>
                <a:lnTo>
                  <a:pt x="200545" y="111277"/>
                </a:lnTo>
                <a:lnTo>
                  <a:pt x="198081" y="120611"/>
                </a:lnTo>
                <a:lnTo>
                  <a:pt x="194144" y="129260"/>
                </a:lnTo>
                <a:lnTo>
                  <a:pt x="188899" y="137058"/>
                </a:lnTo>
                <a:lnTo>
                  <a:pt x="177647" y="128270"/>
                </a:lnTo>
                <a:lnTo>
                  <a:pt x="181635" y="122389"/>
                </a:lnTo>
                <a:lnTo>
                  <a:pt x="184607" y="115887"/>
                </a:lnTo>
                <a:lnTo>
                  <a:pt x="186474" y="108851"/>
                </a:lnTo>
                <a:lnTo>
                  <a:pt x="187109" y="101384"/>
                </a:lnTo>
                <a:lnTo>
                  <a:pt x="187045" y="101066"/>
                </a:lnTo>
                <a:lnTo>
                  <a:pt x="183743" y="84709"/>
                </a:lnTo>
                <a:lnTo>
                  <a:pt x="177444" y="75361"/>
                </a:lnTo>
                <a:lnTo>
                  <a:pt x="174561" y="71081"/>
                </a:lnTo>
                <a:lnTo>
                  <a:pt x="160934" y="61899"/>
                </a:lnTo>
                <a:lnTo>
                  <a:pt x="144246" y="58521"/>
                </a:lnTo>
                <a:lnTo>
                  <a:pt x="134175" y="59715"/>
                </a:lnTo>
                <a:lnTo>
                  <a:pt x="124955" y="63106"/>
                </a:lnTo>
                <a:lnTo>
                  <a:pt x="116865" y="68414"/>
                </a:lnTo>
                <a:lnTo>
                  <a:pt x="110185" y="75361"/>
                </a:lnTo>
                <a:lnTo>
                  <a:pt x="92062" y="61163"/>
                </a:lnTo>
                <a:lnTo>
                  <a:pt x="95961" y="56032"/>
                </a:lnTo>
                <a:lnTo>
                  <a:pt x="98907" y="50228"/>
                </a:lnTo>
                <a:lnTo>
                  <a:pt x="100749" y="43878"/>
                </a:lnTo>
                <a:lnTo>
                  <a:pt x="101384" y="37096"/>
                </a:lnTo>
                <a:lnTo>
                  <a:pt x="98590" y="23190"/>
                </a:lnTo>
                <a:lnTo>
                  <a:pt x="94564" y="17233"/>
                </a:lnTo>
                <a:lnTo>
                  <a:pt x="90932" y="11836"/>
                </a:lnTo>
                <a:lnTo>
                  <a:pt x="79578" y="4178"/>
                </a:lnTo>
                <a:lnTo>
                  <a:pt x="65671" y="1371"/>
                </a:lnTo>
                <a:lnTo>
                  <a:pt x="56718" y="2514"/>
                </a:lnTo>
                <a:lnTo>
                  <a:pt x="48602" y="5715"/>
                </a:lnTo>
                <a:lnTo>
                  <a:pt x="41592" y="10718"/>
                </a:lnTo>
                <a:lnTo>
                  <a:pt x="35979" y="17233"/>
                </a:lnTo>
                <a:lnTo>
                  <a:pt x="14058" y="0"/>
                </a:lnTo>
                <a:lnTo>
                  <a:pt x="7315" y="838"/>
                </a:lnTo>
                <a:lnTo>
                  <a:pt x="0" y="10134"/>
                </a:lnTo>
                <a:lnTo>
                  <a:pt x="63" y="10718"/>
                </a:lnTo>
                <a:lnTo>
                  <a:pt x="838" y="16865"/>
                </a:lnTo>
                <a:lnTo>
                  <a:pt x="274447" y="231355"/>
                </a:lnTo>
                <a:lnTo>
                  <a:pt x="281190" y="230517"/>
                </a:lnTo>
                <a:lnTo>
                  <a:pt x="288505" y="221221"/>
                </a:lnTo>
                <a:close/>
              </a:path>
            </a:pathLst>
          </a:custGeom>
          <a:solidFill>
            <a:srgbClr val="F9748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6774" y="5314949"/>
            <a:ext cx="228555" cy="2286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68399" y="1993249"/>
            <a:ext cx="5308285" cy="38282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30"/>
              </a:spcBef>
            </a:pP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집중력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270" dirty="0">
                <a:solidFill>
                  <a:srgbClr val="58A6FF"/>
                </a:solidFill>
                <a:latin typeface="Dotum"/>
                <a:cs typeface="Dotum"/>
              </a:rPr>
              <a:t>저하</a:t>
            </a:r>
            <a:r>
              <a:rPr sz="1950" spc="-270" dirty="0">
                <a:solidFill>
                  <a:srgbClr val="C8D0D9"/>
                </a:solidFill>
                <a:latin typeface="Noto Sans JP"/>
                <a:cs typeface="Noto Sans JP"/>
              </a:rPr>
              <a:t>:</a:t>
            </a:r>
            <a:r>
              <a:rPr sz="1950" spc="3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단순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반복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작업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중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실수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발생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가능성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90" dirty="0">
                <a:solidFill>
                  <a:srgbClr val="C8D0D9"/>
                </a:solidFill>
                <a:latin typeface="Dotum"/>
                <a:cs typeface="Dotum"/>
              </a:rPr>
              <a:t>증가</a:t>
            </a:r>
            <a:endParaRPr sz="1900" dirty="0">
              <a:latin typeface="Dotum"/>
              <a:cs typeface="Dotum"/>
            </a:endParaRPr>
          </a:p>
          <a:p>
            <a:pPr marL="12700" marR="137160">
              <a:lnSpc>
                <a:spcPct val="111100"/>
              </a:lnSpc>
              <a:spcBef>
                <a:spcPts val="2125"/>
              </a:spcBef>
            </a:pP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시간</a:t>
            </a:r>
            <a:r>
              <a:rPr sz="1900" spc="-160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275" dirty="0">
                <a:solidFill>
                  <a:srgbClr val="58A6FF"/>
                </a:solidFill>
                <a:latin typeface="Dotum"/>
                <a:cs typeface="Dotum"/>
              </a:rPr>
              <a:t>소모</a:t>
            </a:r>
            <a:r>
              <a:rPr sz="1950" spc="-275" dirty="0">
                <a:solidFill>
                  <a:srgbClr val="C8D0D9"/>
                </a:solidFill>
                <a:latin typeface="Noto Sans JP"/>
                <a:cs typeface="Noto Sans JP"/>
              </a:rPr>
              <a:t>:</a:t>
            </a:r>
            <a:r>
              <a:rPr sz="1950" spc="3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충돌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없어도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약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50" spc="-295" dirty="0">
                <a:solidFill>
                  <a:srgbClr val="C8D0D9"/>
                </a:solidFill>
                <a:latin typeface="Noto Sans JP"/>
                <a:cs typeface="Noto Sans JP"/>
              </a:rPr>
              <a:t>5</a:t>
            </a:r>
            <a:r>
              <a:rPr sz="1900" spc="-295" dirty="0">
                <a:solidFill>
                  <a:srgbClr val="C8D0D9"/>
                </a:solidFill>
                <a:latin typeface="Dotum"/>
                <a:cs typeface="Dotum"/>
              </a:rPr>
              <a:t>분씩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275" dirty="0">
                <a:solidFill>
                  <a:srgbClr val="C8D0D9"/>
                </a:solidFill>
                <a:latin typeface="Dotum"/>
                <a:cs typeface="Dotum"/>
              </a:rPr>
              <a:t>소요</a:t>
            </a:r>
            <a:r>
              <a:rPr sz="1950" spc="-275" dirty="0">
                <a:solidFill>
                  <a:srgbClr val="C8D0D9"/>
                </a:solidFill>
                <a:latin typeface="Noto Sans JP"/>
                <a:cs typeface="Noto Sans JP"/>
              </a:rPr>
              <a:t>,</a:t>
            </a:r>
            <a:r>
              <a:rPr sz="1950" spc="3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여러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80" dirty="0">
                <a:solidFill>
                  <a:srgbClr val="C8D0D9"/>
                </a:solidFill>
                <a:latin typeface="Dotum"/>
                <a:cs typeface="Dotum"/>
              </a:rPr>
              <a:t>브랜치일수록 </a:t>
            </a:r>
            <a:r>
              <a:rPr sz="1900" spc="-390" dirty="0">
                <a:solidFill>
                  <a:srgbClr val="C8D0D9"/>
                </a:solidFill>
                <a:latin typeface="Dotum"/>
                <a:cs typeface="Dotum"/>
              </a:rPr>
              <a:t>증가</a:t>
            </a:r>
            <a:endParaRPr sz="1900" dirty="0">
              <a:latin typeface="Dotum"/>
              <a:cs typeface="Dotum"/>
            </a:endParaRPr>
          </a:p>
          <a:p>
            <a:pPr marL="126364" marR="140970">
              <a:lnSpc>
                <a:spcPct val="111100"/>
              </a:lnSpc>
              <a:spcBef>
                <a:spcPts val="1685"/>
              </a:spcBef>
            </a:pP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팀원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간</a:t>
            </a:r>
            <a:r>
              <a:rPr sz="1900" spc="-160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협업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270" dirty="0">
                <a:solidFill>
                  <a:srgbClr val="58A6FF"/>
                </a:solidFill>
                <a:latin typeface="Dotum"/>
                <a:cs typeface="Dotum"/>
              </a:rPr>
              <a:t>제약</a:t>
            </a:r>
            <a:r>
              <a:rPr sz="1950" spc="-270" dirty="0">
                <a:solidFill>
                  <a:srgbClr val="C8D0D9"/>
                </a:solidFill>
                <a:latin typeface="Noto Sans JP"/>
                <a:cs typeface="Noto Sans JP"/>
              </a:rPr>
              <a:t>:</a:t>
            </a:r>
            <a:r>
              <a:rPr sz="1950" spc="3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작업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중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다른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개발자들의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기능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90" dirty="0">
                <a:solidFill>
                  <a:srgbClr val="C8D0D9"/>
                </a:solidFill>
                <a:latin typeface="Dotum"/>
                <a:cs typeface="Dotum"/>
              </a:rPr>
              <a:t>브랜치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병합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90" dirty="0">
                <a:solidFill>
                  <a:srgbClr val="C8D0D9"/>
                </a:solidFill>
                <a:latin typeface="Dotum"/>
                <a:cs typeface="Dotum"/>
              </a:rPr>
              <a:t>차단</a:t>
            </a:r>
            <a:endParaRPr sz="1900" dirty="0">
              <a:latin typeface="Dotum"/>
              <a:cs typeface="Dotum"/>
            </a:endParaRPr>
          </a:p>
          <a:p>
            <a:pPr marL="126364" marR="5080">
              <a:lnSpc>
                <a:spcPct val="111100"/>
              </a:lnSpc>
              <a:spcBef>
                <a:spcPts val="1685"/>
              </a:spcBef>
            </a:pP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러닝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275" dirty="0">
                <a:solidFill>
                  <a:srgbClr val="58A6FF"/>
                </a:solidFill>
                <a:latin typeface="Dotum"/>
                <a:cs typeface="Dotum"/>
              </a:rPr>
              <a:t>커브</a:t>
            </a:r>
            <a:r>
              <a:rPr sz="1950" spc="-275" dirty="0">
                <a:solidFill>
                  <a:srgbClr val="C8D0D9"/>
                </a:solidFill>
                <a:latin typeface="Noto Sans JP"/>
                <a:cs typeface="Noto Sans JP"/>
              </a:rPr>
              <a:t>:</a:t>
            </a:r>
            <a:r>
              <a:rPr sz="1950" spc="3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모든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작업자가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백포팅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전략을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숙지해야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하는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415" dirty="0">
                <a:solidFill>
                  <a:srgbClr val="C8D0D9"/>
                </a:solidFill>
                <a:latin typeface="Dotum"/>
                <a:cs typeface="Dotum"/>
              </a:rPr>
              <a:t>부 담</a:t>
            </a:r>
            <a:endParaRPr sz="1900" dirty="0">
              <a:latin typeface="Dotum"/>
              <a:cs typeface="Dotum"/>
            </a:endParaRPr>
          </a:p>
          <a:p>
            <a:pPr marL="69215" marR="191770">
              <a:lnSpc>
                <a:spcPct val="107900"/>
              </a:lnSpc>
              <a:spcBef>
                <a:spcPts val="1835"/>
              </a:spcBef>
            </a:pP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강제</a:t>
            </a:r>
            <a:r>
              <a:rPr sz="1900" spc="-160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푸시</a:t>
            </a:r>
            <a:r>
              <a:rPr sz="1900" spc="-15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295" dirty="0">
                <a:solidFill>
                  <a:srgbClr val="58A6FF"/>
                </a:solidFill>
                <a:latin typeface="Dotum"/>
                <a:cs typeface="Dotum"/>
              </a:rPr>
              <a:t>위험성</a:t>
            </a:r>
            <a:r>
              <a:rPr sz="1950" spc="-295" dirty="0">
                <a:solidFill>
                  <a:srgbClr val="C8D0D9"/>
                </a:solidFill>
                <a:latin typeface="Noto Sans JP"/>
                <a:cs typeface="Noto Sans JP"/>
              </a:rPr>
              <a:t>:</a:t>
            </a:r>
            <a:r>
              <a:rPr sz="1950" spc="40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950" spc="-155" dirty="0">
                <a:solidFill>
                  <a:srgbClr val="C8D0D9"/>
                </a:solidFill>
                <a:latin typeface="Noto Sans JP"/>
                <a:cs typeface="Noto Sans JP"/>
              </a:rPr>
              <a:t>force</a:t>
            </a:r>
            <a:r>
              <a:rPr sz="1950" spc="3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950" spc="-215" dirty="0">
                <a:solidFill>
                  <a:srgbClr val="C8D0D9"/>
                </a:solidFill>
                <a:latin typeface="Noto Sans JP"/>
                <a:cs typeface="Noto Sans JP"/>
              </a:rPr>
              <a:t>push</a:t>
            </a:r>
            <a:r>
              <a:rPr sz="1900" spc="-215" dirty="0">
                <a:solidFill>
                  <a:srgbClr val="C8D0D9"/>
                </a:solidFill>
                <a:latin typeface="Dotum"/>
                <a:cs typeface="Dotum"/>
              </a:rPr>
              <a:t>로</a:t>
            </a:r>
            <a:r>
              <a:rPr sz="1900" spc="-15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인한</a:t>
            </a:r>
            <a:r>
              <a:rPr sz="1900" spc="-15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코드</a:t>
            </a:r>
            <a:r>
              <a:rPr sz="1900" spc="-15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유실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사고</a:t>
            </a:r>
            <a:r>
              <a:rPr sz="1900" spc="-15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415" dirty="0">
                <a:solidFill>
                  <a:srgbClr val="C8D0D9"/>
                </a:solidFill>
                <a:latin typeface="Dotum"/>
                <a:cs typeface="Dotum"/>
              </a:rPr>
              <a:t>가 </a:t>
            </a:r>
            <a:r>
              <a:rPr sz="1900" spc="-390" dirty="0">
                <a:solidFill>
                  <a:srgbClr val="C8D0D9"/>
                </a:solidFill>
                <a:latin typeface="Dotum"/>
                <a:cs typeface="Dotum"/>
              </a:rPr>
              <a:t>능성</a:t>
            </a:r>
            <a:endParaRPr sz="1900" dirty="0">
              <a:latin typeface="Dotum"/>
              <a:cs typeface="Dotum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15162" y="1719262"/>
            <a:ext cx="4410075" cy="4375945"/>
          </a:xfrm>
          <a:custGeom>
            <a:avLst/>
            <a:gdLst/>
            <a:ahLst/>
            <a:cxnLst/>
            <a:rect l="l" t="t" r="r" b="b"/>
            <a:pathLst>
              <a:path w="4410075" h="4657725">
                <a:moveTo>
                  <a:pt x="4325529" y="4657724"/>
                </a:moveTo>
                <a:lnTo>
                  <a:pt x="84545" y="4657724"/>
                </a:lnTo>
                <a:lnTo>
                  <a:pt x="78661" y="4657145"/>
                </a:lnTo>
                <a:lnTo>
                  <a:pt x="35274" y="4639172"/>
                </a:lnTo>
                <a:lnTo>
                  <a:pt x="9161" y="4607354"/>
                </a:lnTo>
                <a:lnTo>
                  <a:pt x="0" y="4573178"/>
                </a:lnTo>
                <a:lnTo>
                  <a:pt x="0" y="4567237"/>
                </a:lnTo>
                <a:lnTo>
                  <a:pt x="0" y="84545"/>
                </a:lnTo>
                <a:lnTo>
                  <a:pt x="11948" y="45155"/>
                </a:lnTo>
                <a:lnTo>
                  <a:pt x="45154" y="11948"/>
                </a:lnTo>
                <a:lnTo>
                  <a:pt x="84545" y="0"/>
                </a:lnTo>
                <a:lnTo>
                  <a:pt x="4325529" y="0"/>
                </a:lnTo>
                <a:lnTo>
                  <a:pt x="4364917" y="11948"/>
                </a:lnTo>
                <a:lnTo>
                  <a:pt x="4398124" y="45155"/>
                </a:lnTo>
                <a:lnTo>
                  <a:pt x="4410074" y="84545"/>
                </a:lnTo>
                <a:lnTo>
                  <a:pt x="4410074" y="4573178"/>
                </a:lnTo>
                <a:lnTo>
                  <a:pt x="4398124" y="4612569"/>
                </a:lnTo>
                <a:lnTo>
                  <a:pt x="4364917" y="4645774"/>
                </a:lnTo>
                <a:lnTo>
                  <a:pt x="4331413" y="4657145"/>
                </a:lnTo>
                <a:lnTo>
                  <a:pt x="4325529" y="4657724"/>
                </a:lnTo>
                <a:close/>
              </a:path>
            </a:pathLst>
          </a:custGeom>
          <a:solidFill>
            <a:srgbClr val="161B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15162" y="1719262"/>
            <a:ext cx="4410075" cy="4375945"/>
          </a:xfrm>
          <a:custGeom>
            <a:avLst/>
            <a:gdLst/>
            <a:ahLst/>
            <a:cxnLst/>
            <a:rect l="l" t="t" r="r" b="b"/>
            <a:pathLst>
              <a:path w="4410075" h="4657725">
                <a:moveTo>
                  <a:pt x="0" y="4567237"/>
                </a:moveTo>
                <a:lnTo>
                  <a:pt x="0" y="90487"/>
                </a:lnTo>
                <a:lnTo>
                  <a:pt x="0" y="84545"/>
                </a:lnTo>
                <a:lnTo>
                  <a:pt x="579" y="78661"/>
                </a:lnTo>
                <a:lnTo>
                  <a:pt x="1738" y="72834"/>
                </a:lnTo>
                <a:lnTo>
                  <a:pt x="2897" y="67006"/>
                </a:lnTo>
                <a:lnTo>
                  <a:pt x="4613" y="61348"/>
                </a:lnTo>
                <a:lnTo>
                  <a:pt x="6887" y="55859"/>
                </a:lnTo>
                <a:lnTo>
                  <a:pt x="9161" y="50370"/>
                </a:lnTo>
                <a:lnTo>
                  <a:pt x="26503" y="26503"/>
                </a:lnTo>
                <a:lnTo>
                  <a:pt x="30703" y="22301"/>
                </a:lnTo>
                <a:lnTo>
                  <a:pt x="35274" y="18550"/>
                </a:lnTo>
                <a:lnTo>
                  <a:pt x="40214" y="15249"/>
                </a:lnTo>
                <a:lnTo>
                  <a:pt x="45154" y="11948"/>
                </a:lnTo>
                <a:lnTo>
                  <a:pt x="50369" y="9161"/>
                </a:lnTo>
                <a:lnTo>
                  <a:pt x="55858" y="6887"/>
                </a:lnTo>
                <a:lnTo>
                  <a:pt x="61347" y="4614"/>
                </a:lnTo>
                <a:lnTo>
                  <a:pt x="67006" y="2897"/>
                </a:lnTo>
                <a:lnTo>
                  <a:pt x="72834" y="1738"/>
                </a:lnTo>
                <a:lnTo>
                  <a:pt x="78661" y="579"/>
                </a:lnTo>
                <a:lnTo>
                  <a:pt x="84545" y="0"/>
                </a:lnTo>
                <a:lnTo>
                  <a:pt x="90488" y="0"/>
                </a:lnTo>
                <a:lnTo>
                  <a:pt x="4319587" y="0"/>
                </a:lnTo>
                <a:lnTo>
                  <a:pt x="4325529" y="0"/>
                </a:lnTo>
                <a:lnTo>
                  <a:pt x="4331413" y="579"/>
                </a:lnTo>
                <a:lnTo>
                  <a:pt x="4337240" y="1738"/>
                </a:lnTo>
                <a:lnTo>
                  <a:pt x="4343066" y="2897"/>
                </a:lnTo>
                <a:lnTo>
                  <a:pt x="4348725" y="4614"/>
                </a:lnTo>
                <a:lnTo>
                  <a:pt x="4354214" y="6887"/>
                </a:lnTo>
                <a:lnTo>
                  <a:pt x="4359703" y="9161"/>
                </a:lnTo>
                <a:lnTo>
                  <a:pt x="4383571" y="26503"/>
                </a:lnTo>
                <a:lnTo>
                  <a:pt x="4387771" y="30704"/>
                </a:lnTo>
                <a:lnTo>
                  <a:pt x="4391522" y="35274"/>
                </a:lnTo>
                <a:lnTo>
                  <a:pt x="4394823" y="40215"/>
                </a:lnTo>
                <a:lnTo>
                  <a:pt x="4398124" y="45155"/>
                </a:lnTo>
                <a:lnTo>
                  <a:pt x="4400913" y="50370"/>
                </a:lnTo>
                <a:lnTo>
                  <a:pt x="4403186" y="55859"/>
                </a:lnTo>
                <a:lnTo>
                  <a:pt x="4405459" y="61348"/>
                </a:lnTo>
                <a:lnTo>
                  <a:pt x="4410075" y="90487"/>
                </a:lnTo>
                <a:lnTo>
                  <a:pt x="4410075" y="4567237"/>
                </a:lnTo>
                <a:lnTo>
                  <a:pt x="4410074" y="4573178"/>
                </a:lnTo>
                <a:lnTo>
                  <a:pt x="4409493" y="4579062"/>
                </a:lnTo>
                <a:lnTo>
                  <a:pt x="4408334" y="4584889"/>
                </a:lnTo>
                <a:lnTo>
                  <a:pt x="4407175" y="4590717"/>
                </a:lnTo>
                <a:lnTo>
                  <a:pt x="4405459" y="4596375"/>
                </a:lnTo>
                <a:lnTo>
                  <a:pt x="4403186" y="4601864"/>
                </a:lnTo>
                <a:lnTo>
                  <a:pt x="4400913" y="4607354"/>
                </a:lnTo>
                <a:lnTo>
                  <a:pt x="4398124" y="4612569"/>
                </a:lnTo>
                <a:lnTo>
                  <a:pt x="4394823" y="4617509"/>
                </a:lnTo>
                <a:lnTo>
                  <a:pt x="4391522" y="4622449"/>
                </a:lnTo>
                <a:lnTo>
                  <a:pt x="4387771" y="4627020"/>
                </a:lnTo>
                <a:lnTo>
                  <a:pt x="4383571" y="4631221"/>
                </a:lnTo>
                <a:lnTo>
                  <a:pt x="4379370" y="4635421"/>
                </a:lnTo>
                <a:lnTo>
                  <a:pt x="4343066" y="4654825"/>
                </a:lnTo>
                <a:lnTo>
                  <a:pt x="4337240" y="4655985"/>
                </a:lnTo>
                <a:lnTo>
                  <a:pt x="4331413" y="4657145"/>
                </a:lnTo>
                <a:lnTo>
                  <a:pt x="4325529" y="4657724"/>
                </a:lnTo>
                <a:lnTo>
                  <a:pt x="4319587" y="4657724"/>
                </a:lnTo>
                <a:lnTo>
                  <a:pt x="90488" y="4657724"/>
                </a:lnTo>
                <a:lnTo>
                  <a:pt x="84545" y="4657724"/>
                </a:lnTo>
                <a:lnTo>
                  <a:pt x="78661" y="4657145"/>
                </a:lnTo>
                <a:lnTo>
                  <a:pt x="72834" y="4655985"/>
                </a:lnTo>
                <a:lnTo>
                  <a:pt x="67006" y="4654825"/>
                </a:lnTo>
                <a:lnTo>
                  <a:pt x="40215" y="4642473"/>
                </a:lnTo>
                <a:lnTo>
                  <a:pt x="35274" y="4639172"/>
                </a:lnTo>
                <a:lnTo>
                  <a:pt x="30703" y="4635421"/>
                </a:lnTo>
                <a:lnTo>
                  <a:pt x="26503" y="4631221"/>
                </a:lnTo>
                <a:lnTo>
                  <a:pt x="22301" y="4627020"/>
                </a:lnTo>
                <a:lnTo>
                  <a:pt x="18550" y="4622449"/>
                </a:lnTo>
                <a:lnTo>
                  <a:pt x="15249" y="4617509"/>
                </a:lnTo>
                <a:lnTo>
                  <a:pt x="11948" y="4612569"/>
                </a:lnTo>
                <a:lnTo>
                  <a:pt x="9161" y="4607354"/>
                </a:lnTo>
                <a:lnTo>
                  <a:pt x="6887" y="4601864"/>
                </a:lnTo>
                <a:lnTo>
                  <a:pt x="4613" y="4596375"/>
                </a:lnTo>
                <a:lnTo>
                  <a:pt x="2897" y="4590717"/>
                </a:lnTo>
                <a:lnTo>
                  <a:pt x="1738" y="4584889"/>
                </a:lnTo>
                <a:lnTo>
                  <a:pt x="579" y="4579062"/>
                </a:lnTo>
                <a:lnTo>
                  <a:pt x="0" y="4573178"/>
                </a:lnTo>
                <a:lnTo>
                  <a:pt x="0" y="4567237"/>
                </a:lnTo>
                <a:close/>
              </a:path>
            </a:pathLst>
          </a:custGeom>
          <a:ln w="9524">
            <a:solidFill>
              <a:srgbClr val="2F36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97726" y="1817369"/>
            <a:ext cx="3315970" cy="335407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450" dirty="0">
                <a:solidFill>
                  <a:srgbClr val="8B949D"/>
                </a:solidFill>
                <a:latin typeface="Liberation Mono"/>
                <a:cs typeface="Liberation Mono"/>
              </a:rPr>
              <a:t>#</a:t>
            </a:r>
            <a:r>
              <a:rPr sz="1450" spc="-25" dirty="0">
                <a:solidFill>
                  <a:srgbClr val="8B949D"/>
                </a:solidFill>
                <a:latin typeface="Liberation Mono"/>
                <a:cs typeface="Liberation Mono"/>
              </a:rPr>
              <a:t> </a:t>
            </a:r>
            <a:r>
              <a:rPr sz="1600" spc="-295" dirty="0">
                <a:solidFill>
                  <a:srgbClr val="8B949D"/>
                </a:solidFill>
                <a:latin typeface="Dotum"/>
                <a:cs typeface="Dotum"/>
              </a:rPr>
              <a:t>반복해야</a:t>
            </a:r>
            <a:r>
              <a:rPr sz="1600" spc="31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8B949D"/>
                </a:solidFill>
                <a:latin typeface="Dotum"/>
                <a:cs typeface="Dotum"/>
              </a:rPr>
              <a:t>하는</a:t>
            </a:r>
            <a:r>
              <a:rPr sz="1600" spc="31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450" dirty="0">
                <a:solidFill>
                  <a:srgbClr val="8B949D"/>
                </a:solidFill>
                <a:latin typeface="Liberation Mono"/>
                <a:cs typeface="Liberation Mono"/>
              </a:rPr>
              <a:t>Git</a:t>
            </a:r>
            <a:r>
              <a:rPr sz="1450" spc="-25" dirty="0">
                <a:solidFill>
                  <a:srgbClr val="8B949D"/>
                </a:solidFill>
                <a:latin typeface="Liberation Mono"/>
                <a:cs typeface="Liberation Mono"/>
              </a:rPr>
              <a:t> </a:t>
            </a:r>
            <a:r>
              <a:rPr sz="1600" spc="-315" dirty="0">
                <a:solidFill>
                  <a:srgbClr val="8B949D"/>
                </a:solidFill>
                <a:latin typeface="Dotum"/>
                <a:cs typeface="Dotum"/>
              </a:rPr>
              <a:t>명령어들</a:t>
            </a:r>
            <a:endParaRPr sz="1600">
              <a:latin typeface="Dotum"/>
              <a:cs typeface="Dotum"/>
            </a:endParaRPr>
          </a:p>
          <a:p>
            <a:pPr marL="12700" marR="114300">
              <a:lnSpc>
                <a:spcPct val="116399"/>
              </a:lnSpc>
              <a:spcBef>
                <a:spcPts val="120"/>
              </a:spcBef>
            </a:pPr>
            <a:r>
              <a:rPr sz="1450" dirty="0">
                <a:solidFill>
                  <a:srgbClr val="7DE786"/>
                </a:solidFill>
                <a:latin typeface="Liberation Mono"/>
                <a:cs typeface="Liberation Mono"/>
              </a:rPr>
              <a:t>git</a:t>
            </a:r>
            <a:r>
              <a:rPr sz="1450" spc="-130" dirty="0">
                <a:solidFill>
                  <a:srgbClr val="7DE786"/>
                </a:solidFill>
                <a:latin typeface="Liberation Mono"/>
                <a:cs typeface="Liberation Mono"/>
              </a:rPr>
              <a:t> </a:t>
            </a:r>
            <a:r>
              <a:rPr sz="1450" dirty="0">
                <a:solidFill>
                  <a:srgbClr val="7DE786"/>
                </a:solidFill>
                <a:latin typeface="Liberation Mono"/>
                <a:cs typeface="Liberation Mono"/>
              </a:rPr>
              <a:t>checkout</a:t>
            </a:r>
            <a:r>
              <a:rPr sz="1450" spc="-130" dirty="0">
                <a:solidFill>
                  <a:srgbClr val="7DE786"/>
                </a:solidFill>
                <a:latin typeface="Liberation Mono"/>
                <a:cs typeface="Liberation Mono"/>
              </a:rPr>
              <a:t> </a:t>
            </a:r>
            <a:r>
              <a:rPr sz="1450" spc="-10" dirty="0">
                <a:solidFill>
                  <a:srgbClr val="E6ECF2"/>
                </a:solidFill>
                <a:latin typeface="Liberation Mono"/>
                <a:cs typeface="Liberation Mono"/>
              </a:rPr>
              <a:t>release/20240115 </a:t>
            </a:r>
            <a:r>
              <a:rPr sz="1450" dirty="0">
                <a:solidFill>
                  <a:srgbClr val="8B949D"/>
                </a:solidFill>
                <a:latin typeface="Liberation Mono"/>
                <a:cs typeface="Liberation Mono"/>
              </a:rPr>
              <a:t>#</a:t>
            </a:r>
            <a:r>
              <a:rPr sz="1450" spc="-10" dirty="0">
                <a:solidFill>
                  <a:srgbClr val="8B949D"/>
                </a:solidFill>
                <a:latin typeface="Liberation Mono"/>
                <a:cs typeface="Liberation Mono"/>
              </a:rPr>
              <a:t> </a:t>
            </a:r>
            <a:r>
              <a:rPr sz="1600" spc="-290" dirty="0">
                <a:solidFill>
                  <a:srgbClr val="8B949D"/>
                </a:solidFill>
                <a:latin typeface="Dotum"/>
                <a:cs typeface="Dotum"/>
              </a:rPr>
              <a:t>앞</a:t>
            </a:r>
            <a:r>
              <a:rPr sz="1600" spc="32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8B949D"/>
                </a:solidFill>
                <a:latin typeface="Dotum"/>
                <a:cs typeface="Dotum"/>
              </a:rPr>
              <a:t>날짜</a:t>
            </a:r>
            <a:r>
              <a:rPr sz="1600" spc="32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8B949D"/>
                </a:solidFill>
                <a:latin typeface="Dotum"/>
                <a:cs typeface="Dotum"/>
              </a:rPr>
              <a:t>브랜치</a:t>
            </a:r>
            <a:r>
              <a:rPr sz="1600" spc="32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600" spc="-315" dirty="0">
                <a:solidFill>
                  <a:srgbClr val="8B949D"/>
                </a:solidFill>
                <a:latin typeface="Dotum"/>
                <a:cs typeface="Dotum"/>
              </a:rPr>
              <a:t>리베이스</a:t>
            </a:r>
            <a:endParaRPr sz="1600">
              <a:latin typeface="Dotum"/>
              <a:cs typeface="Dotum"/>
            </a:endParaRPr>
          </a:p>
          <a:p>
            <a:pPr marL="12700" marR="5080">
              <a:lnSpc>
                <a:spcPts val="2170"/>
              </a:lnSpc>
              <a:spcBef>
                <a:spcPts val="40"/>
              </a:spcBef>
            </a:pPr>
            <a:r>
              <a:rPr sz="1450" dirty="0">
                <a:solidFill>
                  <a:srgbClr val="7DE786"/>
                </a:solidFill>
                <a:latin typeface="Liberation Mono"/>
                <a:cs typeface="Liberation Mono"/>
              </a:rPr>
              <a:t>git</a:t>
            </a:r>
            <a:r>
              <a:rPr sz="1450" spc="-80" dirty="0">
                <a:solidFill>
                  <a:srgbClr val="7DE786"/>
                </a:solidFill>
                <a:latin typeface="Liberation Mono"/>
                <a:cs typeface="Liberation Mono"/>
              </a:rPr>
              <a:t> </a:t>
            </a:r>
            <a:r>
              <a:rPr sz="1450" dirty="0">
                <a:solidFill>
                  <a:srgbClr val="7DE786"/>
                </a:solidFill>
                <a:latin typeface="Liberation Mono"/>
                <a:cs typeface="Liberation Mono"/>
              </a:rPr>
              <a:t>rebase</a:t>
            </a:r>
            <a:r>
              <a:rPr sz="1450" spc="-75" dirty="0">
                <a:solidFill>
                  <a:srgbClr val="7DE786"/>
                </a:solidFill>
                <a:latin typeface="Liberation Mono"/>
                <a:cs typeface="Liberation Mono"/>
              </a:rPr>
              <a:t> </a:t>
            </a:r>
            <a:r>
              <a:rPr sz="1450" spc="-30" dirty="0">
                <a:solidFill>
                  <a:srgbClr val="FF7B72"/>
                </a:solidFill>
                <a:latin typeface="Liberation Mono"/>
                <a:cs typeface="Liberation Mono"/>
              </a:rPr>
              <a:t>-</a:t>
            </a:r>
            <a:r>
              <a:rPr sz="1450" dirty="0">
                <a:solidFill>
                  <a:srgbClr val="FF7B72"/>
                </a:solidFill>
                <a:latin typeface="Liberation Mono"/>
                <a:cs typeface="Liberation Mono"/>
              </a:rPr>
              <a:t>r</a:t>
            </a:r>
            <a:r>
              <a:rPr sz="1450" spc="-80" dirty="0">
                <a:solidFill>
                  <a:srgbClr val="FF7B72"/>
                </a:solidFill>
                <a:latin typeface="Liberation Mono"/>
                <a:cs typeface="Liberation Mono"/>
              </a:rPr>
              <a:t> </a:t>
            </a:r>
            <a:r>
              <a:rPr sz="1450" spc="-10" dirty="0">
                <a:solidFill>
                  <a:srgbClr val="E6ECF2"/>
                </a:solidFill>
                <a:latin typeface="Liberation Mono"/>
                <a:cs typeface="Liberation Mono"/>
              </a:rPr>
              <a:t>release/20240108 </a:t>
            </a:r>
            <a:r>
              <a:rPr sz="1450" dirty="0">
                <a:solidFill>
                  <a:srgbClr val="7DE786"/>
                </a:solidFill>
                <a:latin typeface="Liberation Mono"/>
                <a:cs typeface="Liberation Mono"/>
              </a:rPr>
              <a:t>git</a:t>
            </a:r>
            <a:r>
              <a:rPr sz="1450" spc="-45" dirty="0">
                <a:solidFill>
                  <a:srgbClr val="7DE786"/>
                </a:solidFill>
                <a:latin typeface="Liberation Mono"/>
                <a:cs typeface="Liberation Mono"/>
              </a:rPr>
              <a:t> </a:t>
            </a:r>
            <a:r>
              <a:rPr sz="1450" dirty="0">
                <a:solidFill>
                  <a:srgbClr val="7DE786"/>
                </a:solidFill>
                <a:latin typeface="Liberation Mono"/>
                <a:cs typeface="Liberation Mono"/>
              </a:rPr>
              <a:t>push</a:t>
            </a:r>
            <a:r>
              <a:rPr sz="1450" spc="-35" dirty="0">
                <a:solidFill>
                  <a:srgbClr val="7DE786"/>
                </a:solidFill>
                <a:latin typeface="Liberation Mono"/>
                <a:cs typeface="Liberation Mono"/>
              </a:rPr>
              <a:t> </a:t>
            </a:r>
            <a:r>
              <a:rPr sz="1450" spc="-30" dirty="0">
                <a:solidFill>
                  <a:srgbClr val="FF7B72"/>
                </a:solidFill>
                <a:latin typeface="Liberation Mono"/>
                <a:cs typeface="Liberation Mono"/>
              </a:rPr>
              <a:t>--force-with-</a:t>
            </a:r>
            <a:r>
              <a:rPr sz="1450" spc="-10" dirty="0">
                <a:solidFill>
                  <a:srgbClr val="FF7B72"/>
                </a:solidFill>
                <a:latin typeface="Liberation Mono"/>
                <a:cs typeface="Liberation Mono"/>
              </a:rPr>
              <a:t>lease</a:t>
            </a:r>
            <a:endParaRPr sz="145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1450">
              <a:latin typeface="Liberation Mono"/>
              <a:cs typeface="Liberation Mono"/>
            </a:endParaRPr>
          </a:p>
          <a:p>
            <a:pPr marL="12700" marR="114300">
              <a:lnSpc>
                <a:spcPct val="116399"/>
              </a:lnSpc>
            </a:pPr>
            <a:r>
              <a:rPr sz="1450" dirty="0">
                <a:solidFill>
                  <a:srgbClr val="7DE786"/>
                </a:solidFill>
                <a:latin typeface="Liberation Mono"/>
                <a:cs typeface="Liberation Mono"/>
              </a:rPr>
              <a:t>git</a:t>
            </a:r>
            <a:r>
              <a:rPr sz="1450" spc="-130" dirty="0">
                <a:solidFill>
                  <a:srgbClr val="7DE786"/>
                </a:solidFill>
                <a:latin typeface="Liberation Mono"/>
                <a:cs typeface="Liberation Mono"/>
              </a:rPr>
              <a:t> </a:t>
            </a:r>
            <a:r>
              <a:rPr sz="1450" dirty="0">
                <a:solidFill>
                  <a:srgbClr val="7DE786"/>
                </a:solidFill>
                <a:latin typeface="Liberation Mono"/>
                <a:cs typeface="Liberation Mono"/>
              </a:rPr>
              <a:t>checkout</a:t>
            </a:r>
            <a:r>
              <a:rPr sz="1450" spc="-130" dirty="0">
                <a:solidFill>
                  <a:srgbClr val="7DE786"/>
                </a:solidFill>
                <a:latin typeface="Liberation Mono"/>
                <a:cs typeface="Liberation Mono"/>
              </a:rPr>
              <a:t> </a:t>
            </a:r>
            <a:r>
              <a:rPr sz="1450" spc="-10" dirty="0">
                <a:solidFill>
                  <a:srgbClr val="E6ECF2"/>
                </a:solidFill>
                <a:latin typeface="Liberation Mono"/>
                <a:cs typeface="Liberation Mono"/>
              </a:rPr>
              <a:t>release/20240122 </a:t>
            </a:r>
            <a:r>
              <a:rPr sz="1450" dirty="0">
                <a:solidFill>
                  <a:srgbClr val="8B949D"/>
                </a:solidFill>
                <a:latin typeface="Liberation Mono"/>
                <a:cs typeface="Liberation Mono"/>
              </a:rPr>
              <a:t>#</a:t>
            </a:r>
            <a:r>
              <a:rPr sz="1450" spc="-10" dirty="0">
                <a:solidFill>
                  <a:srgbClr val="8B949D"/>
                </a:solidFill>
                <a:latin typeface="Liberation Mono"/>
                <a:cs typeface="Liberation Mono"/>
              </a:rPr>
              <a:t> </a:t>
            </a:r>
            <a:r>
              <a:rPr sz="1600" spc="-290" dirty="0">
                <a:solidFill>
                  <a:srgbClr val="8B949D"/>
                </a:solidFill>
                <a:latin typeface="Dotum"/>
                <a:cs typeface="Dotum"/>
              </a:rPr>
              <a:t>앞</a:t>
            </a:r>
            <a:r>
              <a:rPr sz="1600" spc="32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8B949D"/>
                </a:solidFill>
                <a:latin typeface="Dotum"/>
                <a:cs typeface="Dotum"/>
              </a:rPr>
              <a:t>날짜</a:t>
            </a:r>
            <a:r>
              <a:rPr sz="1600" spc="32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8B949D"/>
                </a:solidFill>
                <a:latin typeface="Dotum"/>
                <a:cs typeface="Dotum"/>
              </a:rPr>
              <a:t>브랜치</a:t>
            </a:r>
            <a:r>
              <a:rPr sz="1600" spc="32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600" spc="-315" dirty="0">
                <a:solidFill>
                  <a:srgbClr val="8B949D"/>
                </a:solidFill>
                <a:latin typeface="Dotum"/>
                <a:cs typeface="Dotum"/>
              </a:rPr>
              <a:t>리베이스</a:t>
            </a:r>
            <a:endParaRPr sz="1600">
              <a:latin typeface="Dotum"/>
              <a:cs typeface="Dotum"/>
            </a:endParaRPr>
          </a:p>
          <a:p>
            <a:pPr marL="12700" marR="5080">
              <a:lnSpc>
                <a:spcPts val="2180"/>
              </a:lnSpc>
              <a:spcBef>
                <a:spcPts val="35"/>
              </a:spcBef>
            </a:pPr>
            <a:r>
              <a:rPr sz="1450" dirty="0">
                <a:solidFill>
                  <a:srgbClr val="7DE786"/>
                </a:solidFill>
                <a:latin typeface="Liberation Mono"/>
                <a:cs typeface="Liberation Mono"/>
              </a:rPr>
              <a:t>git</a:t>
            </a:r>
            <a:r>
              <a:rPr sz="1450" spc="-80" dirty="0">
                <a:solidFill>
                  <a:srgbClr val="7DE786"/>
                </a:solidFill>
                <a:latin typeface="Liberation Mono"/>
                <a:cs typeface="Liberation Mono"/>
              </a:rPr>
              <a:t> </a:t>
            </a:r>
            <a:r>
              <a:rPr sz="1450" dirty="0">
                <a:solidFill>
                  <a:srgbClr val="7DE786"/>
                </a:solidFill>
                <a:latin typeface="Liberation Mono"/>
                <a:cs typeface="Liberation Mono"/>
              </a:rPr>
              <a:t>rebase</a:t>
            </a:r>
            <a:r>
              <a:rPr sz="1450" spc="-75" dirty="0">
                <a:solidFill>
                  <a:srgbClr val="7DE786"/>
                </a:solidFill>
                <a:latin typeface="Liberation Mono"/>
                <a:cs typeface="Liberation Mono"/>
              </a:rPr>
              <a:t> </a:t>
            </a:r>
            <a:r>
              <a:rPr sz="1450" spc="-30" dirty="0">
                <a:solidFill>
                  <a:srgbClr val="FF7B72"/>
                </a:solidFill>
                <a:latin typeface="Liberation Mono"/>
                <a:cs typeface="Liberation Mono"/>
              </a:rPr>
              <a:t>-</a:t>
            </a:r>
            <a:r>
              <a:rPr sz="1450" dirty="0">
                <a:solidFill>
                  <a:srgbClr val="FF7B72"/>
                </a:solidFill>
                <a:latin typeface="Liberation Mono"/>
                <a:cs typeface="Liberation Mono"/>
              </a:rPr>
              <a:t>r</a:t>
            </a:r>
            <a:r>
              <a:rPr sz="1450" spc="-80" dirty="0">
                <a:solidFill>
                  <a:srgbClr val="FF7B72"/>
                </a:solidFill>
                <a:latin typeface="Liberation Mono"/>
                <a:cs typeface="Liberation Mono"/>
              </a:rPr>
              <a:t> </a:t>
            </a:r>
            <a:r>
              <a:rPr sz="1450" spc="-10" dirty="0">
                <a:solidFill>
                  <a:srgbClr val="E6ECF2"/>
                </a:solidFill>
                <a:latin typeface="Liberation Mono"/>
                <a:cs typeface="Liberation Mono"/>
              </a:rPr>
              <a:t>release/20240115 </a:t>
            </a:r>
            <a:r>
              <a:rPr sz="1450" dirty="0">
                <a:solidFill>
                  <a:srgbClr val="7DE786"/>
                </a:solidFill>
                <a:latin typeface="Liberation Mono"/>
                <a:cs typeface="Liberation Mono"/>
              </a:rPr>
              <a:t>git</a:t>
            </a:r>
            <a:r>
              <a:rPr sz="1450" spc="-45" dirty="0">
                <a:solidFill>
                  <a:srgbClr val="7DE786"/>
                </a:solidFill>
                <a:latin typeface="Liberation Mono"/>
                <a:cs typeface="Liberation Mono"/>
              </a:rPr>
              <a:t> </a:t>
            </a:r>
            <a:r>
              <a:rPr sz="1450" dirty="0">
                <a:solidFill>
                  <a:srgbClr val="7DE786"/>
                </a:solidFill>
                <a:latin typeface="Liberation Mono"/>
                <a:cs typeface="Liberation Mono"/>
              </a:rPr>
              <a:t>push</a:t>
            </a:r>
            <a:r>
              <a:rPr sz="1450" spc="-35" dirty="0">
                <a:solidFill>
                  <a:srgbClr val="7DE786"/>
                </a:solidFill>
                <a:latin typeface="Liberation Mono"/>
                <a:cs typeface="Liberation Mono"/>
              </a:rPr>
              <a:t> </a:t>
            </a:r>
            <a:r>
              <a:rPr sz="1450" spc="-30" dirty="0">
                <a:solidFill>
                  <a:srgbClr val="FF7B72"/>
                </a:solidFill>
                <a:latin typeface="Liberation Mono"/>
                <a:cs typeface="Liberation Mono"/>
              </a:rPr>
              <a:t>--force-with-</a:t>
            </a:r>
            <a:r>
              <a:rPr sz="1450" spc="-10" dirty="0">
                <a:solidFill>
                  <a:srgbClr val="FF7B72"/>
                </a:solidFill>
                <a:latin typeface="Liberation Mono"/>
                <a:cs typeface="Liberation Mono"/>
              </a:rPr>
              <a:t>lease</a:t>
            </a:r>
            <a:endParaRPr sz="145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45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50" dirty="0">
                <a:solidFill>
                  <a:srgbClr val="8B949D"/>
                </a:solidFill>
                <a:latin typeface="Liberation Mono"/>
                <a:cs typeface="Liberation Mono"/>
              </a:rPr>
              <a:t>#</a:t>
            </a:r>
            <a:r>
              <a:rPr sz="1450" spc="-40" dirty="0">
                <a:solidFill>
                  <a:srgbClr val="8B949D"/>
                </a:solidFill>
                <a:latin typeface="Liberation Mono"/>
                <a:cs typeface="Liberation Mono"/>
              </a:rPr>
              <a:t> </a:t>
            </a:r>
            <a:r>
              <a:rPr sz="1600" spc="-295" dirty="0">
                <a:solidFill>
                  <a:srgbClr val="8B949D"/>
                </a:solidFill>
                <a:latin typeface="Dotum"/>
                <a:cs typeface="Dotum"/>
              </a:rPr>
              <a:t>브랜치마다</a:t>
            </a:r>
            <a:r>
              <a:rPr sz="1600" spc="30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600" spc="-114" dirty="0">
                <a:solidFill>
                  <a:srgbClr val="8B949D"/>
                </a:solidFill>
                <a:latin typeface="Dotum"/>
                <a:cs typeface="Dotum"/>
              </a:rPr>
              <a:t>반복</a:t>
            </a:r>
            <a:r>
              <a:rPr sz="1450" spc="-114" dirty="0">
                <a:solidFill>
                  <a:srgbClr val="8B949D"/>
                </a:solidFill>
                <a:latin typeface="Liberation Mono"/>
                <a:cs typeface="Liberation Mono"/>
              </a:rPr>
              <a:t>...</a:t>
            </a:r>
            <a:r>
              <a:rPr sz="1450" spc="-35" dirty="0">
                <a:solidFill>
                  <a:srgbClr val="8B949D"/>
                </a:solidFill>
                <a:latin typeface="Liberation Mono"/>
                <a:cs typeface="Liberation Mono"/>
              </a:rPr>
              <a:t> </a:t>
            </a:r>
            <a:r>
              <a:rPr sz="1700" spc="-50" dirty="0">
                <a:solidFill>
                  <a:srgbClr val="8B949D"/>
                </a:solidFill>
                <a:latin typeface="DejaVu Sans"/>
                <a:cs typeface="DejaVu Sans"/>
              </a:rPr>
              <a:t>😫</a:t>
            </a:r>
            <a:endParaRPr sz="17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498" y="2057399"/>
            <a:ext cx="5334000" cy="3782407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571499" y="5714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5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7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6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58A6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601345" algn="l"/>
              </a:tabLst>
            </a:pPr>
            <a:r>
              <a:rPr spc="-50" dirty="0">
                <a:latin typeface="Noto Sans JP"/>
                <a:cs typeface="Noto Sans JP"/>
              </a:rPr>
              <a:t>8</a:t>
            </a:r>
            <a:r>
              <a:rPr dirty="0">
                <a:latin typeface="Noto Sans JP"/>
                <a:cs typeface="Noto Sans JP"/>
              </a:rPr>
              <a:t>	</a:t>
            </a:r>
            <a:r>
              <a:rPr spc="-605" dirty="0"/>
              <a:t>자동화</a:t>
            </a:r>
            <a:r>
              <a:rPr spc="-335" dirty="0"/>
              <a:t> </a:t>
            </a:r>
            <a:r>
              <a:rPr spc="-605" dirty="0"/>
              <a:t>도전과</a:t>
            </a:r>
            <a:r>
              <a:rPr spc="-335" dirty="0"/>
              <a:t> </a:t>
            </a:r>
            <a:r>
              <a:rPr spc="-375" dirty="0"/>
              <a:t>챗</a:t>
            </a:r>
            <a:r>
              <a:rPr spc="-375" dirty="0">
                <a:latin typeface="Noto Sans JP"/>
                <a:cs typeface="Noto Sans JP"/>
              </a:rPr>
              <a:t>GPT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1499" y="2057399"/>
            <a:ext cx="5334000" cy="3695700"/>
            <a:chOff x="571499" y="2057399"/>
            <a:chExt cx="5334000" cy="3695700"/>
          </a:xfrm>
        </p:grpSpPr>
        <p:sp>
          <p:nvSpPr>
            <p:cNvPr id="5" name="object 5"/>
            <p:cNvSpPr/>
            <p:nvPr/>
          </p:nvSpPr>
          <p:spPr>
            <a:xfrm>
              <a:off x="576262" y="2062162"/>
              <a:ext cx="5324475" cy="3686175"/>
            </a:xfrm>
            <a:custGeom>
              <a:avLst/>
              <a:gdLst/>
              <a:ahLst/>
              <a:cxnLst/>
              <a:rect l="l" t="t" r="r" b="b"/>
              <a:pathLst>
                <a:path w="5324475" h="3686175">
                  <a:moveTo>
                    <a:pt x="5239928" y="3686174"/>
                  </a:moveTo>
                  <a:lnTo>
                    <a:pt x="84545" y="3686174"/>
                  </a:lnTo>
                  <a:lnTo>
                    <a:pt x="78661" y="3685594"/>
                  </a:lnTo>
                  <a:lnTo>
                    <a:pt x="35275" y="3667623"/>
                  </a:lnTo>
                  <a:lnTo>
                    <a:pt x="9161" y="3635803"/>
                  </a:lnTo>
                  <a:lnTo>
                    <a:pt x="0" y="3601628"/>
                  </a:lnTo>
                  <a:lnTo>
                    <a:pt x="0" y="359568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5239928" y="0"/>
                  </a:lnTo>
                  <a:lnTo>
                    <a:pt x="5279318" y="11948"/>
                  </a:lnTo>
                  <a:lnTo>
                    <a:pt x="5312524" y="45155"/>
                  </a:lnTo>
                  <a:lnTo>
                    <a:pt x="5324474" y="84545"/>
                  </a:lnTo>
                  <a:lnTo>
                    <a:pt x="5324474" y="3601628"/>
                  </a:lnTo>
                  <a:lnTo>
                    <a:pt x="5312524" y="3641018"/>
                  </a:lnTo>
                  <a:lnTo>
                    <a:pt x="5279318" y="3674225"/>
                  </a:lnTo>
                  <a:lnTo>
                    <a:pt x="5245812" y="3685594"/>
                  </a:lnTo>
                  <a:lnTo>
                    <a:pt x="5239928" y="3686174"/>
                  </a:lnTo>
                  <a:close/>
                </a:path>
              </a:pathLst>
            </a:custGeom>
            <a:solidFill>
              <a:srgbClr val="20252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262" y="2062162"/>
              <a:ext cx="5324475" cy="3686175"/>
            </a:xfrm>
            <a:custGeom>
              <a:avLst/>
              <a:gdLst/>
              <a:ahLst/>
              <a:cxnLst/>
              <a:rect l="l" t="t" r="r" b="b"/>
              <a:pathLst>
                <a:path w="5324475" h="3686175">
                  <a:moveTo>
                    <a:pt x="0" y="35956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5233987" y="0"/>
                  </a:lnTo>
                  <a:lnTo>
                    <a:pt x="5239928" y="0"/>
                  </a:lnTo>
                  <a:lnTo>
                    <a:pt x="5245812" y="579"/>
                  </a:lnTo>
                  <a:lnTo>
                    <a:pt x="5284258" y="15249"/>
                  </a:lnTo>
                  <a:lnTo>
                    <a:pt x="5312524" y="45155"/>
                  </a:lnTo>
                  <a:lnTo>
                    <a:pt x="5324474" y="84545"/>
                  </a:lnTo>
                  <a:lnTo>
                    <a:pt x="5324474" y="90487"/>
                  </a:lnTo>
                  <a:lnTo>
                    <a:pt x="5324474" y="3595687"/>
                  </a:lnTo>
                  <a:lnTo>
                    <a:pt x="5317585" y="3630314"/>
                  </a:lnTo>
                  <a:lnTo>
                    <a:pt x="5315311" y="3635803"/>
                  </a:lnTo>
                  <a:lnTo>
                    <a:pt x="5312524" y="3641018"/>
                  </a:lnTo>
                  <a:lnTo>
                    <a:pt x="5309223" y="3645958"/>
                  </a:lnTo>
                  <a:lnTo>
                    <a:pt x="5305922" y="3650898"/>
                  </a:lnTo>
                  <a:lnTo>
                    <a:pt x="5274103" y="3677012"/>
                  </a:lnTo>
                  <a:lnTo>
                    <a:pt x="5268614" y="3679286"/>
                  </a:lnTo>
                  <a:lnTo>
                    <a:pt x="5263125" y="3681559"/>
                  </a:lnTo>
                  <a:lnTo>
                    <a:pt x="5257467" y="3683276"/>
                  </a:lnTo>
                  <a:lnTo>
                    <a:pt x="5251640" y="3684435"/>
                  </a:lnTo>
                  <a:lnTo>
                    <a:pt x="5245812" y="3685594"/>
                  </a:lnTo>
                  <a:lnTo>
                    <a:pt x="5239928" y="3686174"/>
                  </a:lnTo>
                  <a:lnTo>
                    <a:pt x="5233987" y="3686174"/>
                  </a:lnTo>
                  <a:lnTo>
                    <a:pt x="90487" y="3686174"/>
                  </a:lnTo>
                  <a:lnTo>
                    <a:pt x="84545" y="3686174"/>
                  </a:lnTo>
                  <a:lnTo>
                    <a:pt x="78661" y="3685594"/>
                  </a:lnTo>
                  <a:lnTo>
                    <a:pt x="72834" y="3684435"/>
                  </a:lnTo>
                  <a:lnTo>
                    <a:pt x="67006" y="3683276"/>
                  </a:lnTo>
                  <a:lnTo>
                    <a:pt x="61348" y="3681559"/>
                  </a:lnTo>
                  <a:lnTo>
                    <a:pt x="55859" y="3679286"/>
                  </a:lnTo>
                  <a:lnTo>
                    <a:pt x="50370" y="3677012"/>
                  </a:lnTo>
                  <a:lnTo>
                    <a:pt x="26503" y="3659671"/>
                  </a:lnTo>
                  <a:lnTo>
                    <a:pt x="22301" y="3655469"/>
                  </a:lnTo>
                  <a:lnTo>
                    <a:pt x="18550" y="3650898"/>
                  </a:lnTo>
                  <a:lnTo>
                    <a:pt x="15249" y="3645958"/>
                  </a:lnTo>
                  <a:lnTo>
                    <a:pt x="11948" y="3641018"/>
                  </a:lnTo>
                  <a:lnTo>
                    <a:pt x="9161" y="3635803"/>
                  </a:lnTo>
                  <a:lnTo>
                    <a:pt x="6887" y="3630314"/>
                  </a:lnTo>
                  <a:lnTo>
                    <a:pt x="4614" y="3624825"/>
                  </a:lnTo>
                  <a:lnTo>
                    <a:pt x="2897" y="3619167"/>
                  </a:lnTo>
                  <a:lnTo>
                    <a:pt x="1738" y="3613339"/>
                  </a:lnTo>
                  <a:lnTo>
                    <a:pt x="579" y="3607512"/>
                  </a:lnTo>
                  <a:lnTo>
                    <a:pt x="0" y="3601628"/>
                  </a:lnTo>
                  <a:lnTo>
                    <a:pt x="0" y="359568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6774" y="2447949"/>
              <a:ext cx="309245" cy="274320"/>
            </a:xfrm>
            <a:custGeom>
              <a:avLst/>
              <a:gdLst/>
              <a:ahLst/>
              <a:cxnLst/>
              <a:rect l="l" t="t" r="r" b="b"/>
              <a:pathLst>
                <a:path w="309244" h="274319">
                  <a:moveTo>
                    <a:pt x="252815" y="274240"/>
                  </a:moveTo>
                  <a:lnTo>
                    <a:pt x="243067" y="274240"/>
                  </a:lnTo>
                  <a:lnTo>
                    <a:pt x="242477" y="274187"/>
                  </a:lnTo>
                  <a:lnTo>
                    <a:pt x="241728" y="274240"/>
                  </a:lnTo>
                  <a:lnTo>
                    <a:pt x="209965" y="274240"/>
                  </a:lnTo>
                  <a:lnTo>
                    <a:pt x="201623" y="272557"/>
                  </a:lnTo>
                  <a:lnTo>
                    <a:pt x="194813" y="267967"/>
                  </a:lnTo>
                  <a:lnTo>
                    <a:pt x="190223" y="261157"/>
                  </a:lnTo>
                  <a:lnTo>
                    <a:pt x="188540" y="252815"/>
                  </a:lnTo>
                  <a:lnTo>
                    <a:pt x="188540" y="196199"/>
                  </a:lnTo>
                  <a:lnTo>
                    <a:pt x="180880" y="188540"/>
                  </a:lnTo>
                  <a:lnTo>
                    <a:pt x="127639" y="188540"/>
                  </a:lnTo>
                  <a:lnTo>
                    <a:pt x="119980" y="196199"/>
                  </a:lnTo>
                  <a:lnTo>
                    <a:pt x="119980" y="252815"/>
                  </a:lnTo>
                  <a:lnTo>
                    <a:pt x="118297" y="261157"/>
                  </a:lnTo>
                  <a:lnTo>
                    <a:pt x="113706" y="267967"/>
                  </a:lnTo>
                  <a:lnTo>
                    <a:pt x="106896" y="272557"/>
                  </a:lnTo>
                  <a:lnTo>
                    <a:pt x="98555" y="274240"/>
                  </a:lnTo>
                  <a:lnTo>
                    <a:pt x="67810" y="274240"/>
                  </a:lnTo>
                  <a:lnTo>
                    <a:pt x="66203" y="274133"/>
                  </a:lnTo>
                  <a:lnTo>
                    <a:pt x="64917" y="274240"/>
                  </a:lnTo>
                  <a:lnTo>
                    <a:pt x="55705" y="274240"/>
                  </a:lnTo>
                  <a:lnTo>
                    <a:pt x="47363" y="272557"/>
                  </a:lnTo>
                  <a:lnTo>
                    <a:pt x="40553" y="267967"/>
                  </a:lnTo>
                  <a:lnTo>
                    <a:pt x="35963" y="261157"/>
                  </a:lnTo>
                  <a:lnTo>
                    <a:pt x="34280" y="252815"/>
                  </a:lnTo>
                  <a:lnTo>
                    <a:pt x="34280" y="191807"/>
                  </a:lnTo>
                  <a:lnTo>
                    <a:pt x="34333" y="191325"/>
                  </a:lnTo>
                  <a:lnTo>
                    <a:pt x="34333" y="154046"/>
                  </a:lnTo>
                  <a:lnTo>
                    <a:pt x="7498" y="154046"/>
                  </a:lnTo>
                  <a:lnTo>
                    <a:pt x="0" y="146547"/>
                  </a:lnTo>
                  <a:lnTo>
                    <a:pt x="0" y="132031"/>
                  </a:lnTo>
                  <a:lnTo>
                    <a:pt x="1606" y="127746"/>
                  </a:lnTo>
                  <a:lnTo>
                    <a:pt x="5356" y="123997"/>
                  </a:lnTo>
                  <a:lnTo>
                    <a:pt x="142690" y="4285"/>
                  </a:lnTo>
                  <a:lnTo>
                    <a:pt x="146440" y="535"/>
                  </a:lnTo>
                  <a:lnTo>
                    <a:pt x="150725" y="0"/>
                  </a:lnTo>
                  <a:lnTo>
                    <a:pt x="158223" y="0"/>
                  </a:lnTo>
                  <a:lnTo>
                    <a:pt x="162508" y="1071"/>
                  </a:lnTo>
                  <a:lnTo>
                    <a:pt x="165722" y="3749"/>
                  </a:lnTo>
                  <a:lnTo>
                    <a:pt x="302521" y="123997"/>
                  </a:lnTo>
                  <a:lnTo>
                    <a:pt x="306806" y="127746"/>
                  </a:lnTo>
                  <a:lnTo>
                    <a:pt x="308949" y="132031"/>
                  </a:lnTo>
                  <a:lnTo>
                    <a:pt x="308413" y="136852"/>
                  </a:lnTo>
                  <a:lnTo>
                    <a:pt x="308413" y="146493"/>
                  </a:lnTo>
                  <a:lnTo>
                    <a:pt x="300379" y="154046"/>
                  </a:lnTo>
                  <a:lnTo>
                    <a:pt x="274133" y="154046"/>
                  </a:lnTo>
                  <a:lnTo>
                    <a:pt x="274508" y="239853"/>
                  </a:lnTo>
                  <a:lnTo>
                    <a:pt x="274508" y="241299"/>
                  </a:lnTo>
                  <a:lnTo>
                    <a:pt x="274401" y="242745"/>
                  </a:lnTo>
                  <a:lnTo>
                    <a:pt x="274240" y="244191"/>
                  </a:lnTo>
                  <a:lnTo>
                    <a:pt x="274240" y="252815"/>
                  </a:lnTo>
                  <a:lnTo>
                    <a:pt x="272557" y="261157"/>
                  </a:lnTo>
                  <a:lnTo>
                    <a:pt x="267967" y="267967"/>
                  </a:lnTo>
                  <a:lnTo>
                    <a:pt x="261157" y="272557"/>
                  </a:lnTo>
                  <a:lnTo>
                    <a:pt x="252815" y="274240"/>
                  </a:lnTo>
                  <a:close/>
                </a:path>
              </a:pathLst>
            </a:custGeom>
            <a:solidFill>
              <a:srgbClr val="58A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05470" y="2370527"/>
            <a:ext cx="308038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220" dirty="0">
                <a:solidFill>
                  <a:srgbClr val="C8D0D9"/>
                </a:solidFill>
                <a:latin typeface="Noto Sans JP"/>
                <a:cs typeface="Noto Sans JP"/>
              </a:rPr>
              <a:t>IDE</a:t>
            </a:r>
            <a:r>
              <a:rPr sz="2300" spc="40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2150" spc="-395" dirty="0">
                <a:solidFill>
                  <a:srgbClr val="58A6FF"/>
                </a:solidFill>
                <a:latin typeface="Dotum"/>
                <a:cs typeface="Dotum"/>
              </a:rPr>
              <a:t>은둔형</a:t>
            </a:r>
            <a:r>
              <a:rPr sz="2150" spc="-15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150" spc="-395" dirty="0">
                <a:solidFill>
                  <a:srgbClr val="58A6FF"/>
                </a:solidFill>
                <a:latin typeface="Dotum"/>
                <a:cs typeface="Dotum"/>
              </a:rPr>
              <a:t>개발자</a:t>
            </a:r>
            <a:r>
              <a:rPr sz="2150" spc="-395" dirty="0">
                <a:solidFill>
                  <a:srgbClr val="C8D0D9"/>
                </a:solidFill>
                <a:latin typeface="Dotum"/>
                <a:cs typeface="Dotum"/>
              </a:rPr>
              <a:t>로서의</a:t>
            </a:r>
            <a:r>
              <a:rPr sz="215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150" spc="-415" dirty="0">
                <a:solidFill>
                  <a:srgbClr val="C8D0D9"/>
                </a:solidFill>
                <a:latin typeface="Dotum"/>
                <a:cs typeface="Dotum"/>
              </a:rPr>
              <a:t>고민</a:t>
            </a:r>
            <a:endParaRPr sz="2150">
              <a:latin typeface="Dotum"/>
              <a:cs typeface="Dotum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66774" y="3093753"/>
            <a:ext cx="4743450" cy="2364105"/>
            <a:chOff x="866774" y="3093753"/>
            <a:chExt cx="4743450" cy="2364105"/>
          </a:xfrm>
        </p:grpSpPr>
        <p:sp>
          <p:nvSpPr>
            <p:cNvPr id="10" name="object 10"/>
            <p:cNvSpPr/>
            <p:nvPr/>
          </p:nvSpPr>
          <p:spPr>
            <a:xfrm>
              <a:off x="866787" y="3093757"/>
              <a:ext cx="308610" cy="885825"/>
            </a:xfrm>
            <a:custGeom>
              <a:avLst/>
              <a:gdLst/>
              <a:ahLst/>
              <a:cxnLst/>
              <a:rect l="l" t="t" r="r" b="b"/>
              <a:pathLst>
                <a:path w="308609" h="885825">
                  <a:moveTo>
                    <a:pt x="137134" y="119964"/>
                  </a:moveTo>
                  <a:lnTo>
                    <a:pt x="29273" y="5016"/>
                  </a:lnTo>
                  <a:lnTo>
                    <a:pt x="17145" y="0"/>
                  </a:lnTo>
                  <a:lnTo>
                    <a:pt x="10693" y="1257"/>
                  </a:lnTo>
                  <a:lnTo>
                    <a:pt x="5016" y="5016"/>
                  </a:lnTo>
                  <a:lnTo>
                    <a:pt x="1244" y="10693"/>
                  </a:lnTo>
                  <a:lnTo>
                    <a:pt x="0" y="17132"/>
                  </a:lnTo>
                  <a:lnTo>
                    <a:pt x="1244" y="23571"/>
                  </a:lnTo>
                  <a:lnTo>
                    <a:pt x="5016" y="29235"/>
                  </a:lnTo>
                  <a:lnTo>
                    <a:pt x="95694" y="119964"/>
                  </a:lnTo>
                  <a:lnTo>
                    <a:pt x="5016" y="210705"/>
                  </a:lnTo>
                  <a:lnTo>
                    <a:pt x="1244" y="216382"/>
                  </a:lnTo>
                  <a:lnTo>
                    <a:pt x="0" y="222834"/>
                  </a:lnTo>
                  <a:lnTo>
                    <a:pt x="1244" y="229298"/>
                  </a:lnTo>
                  <a:lnTo>
                    <a:pt x="5016" y="234962"/>
                  </a:lnTo>
                  <a:lnTo>
                    <a:pt x="10693" y="238734"/>
                  </a:lnTo>
                  <a:lnTo>
                    <a:pt x="16941" y="239953"/>
                  </a:lnTo>
                  <a:lnTo>
                    <a:pt x="17348" y="239953"/>
                  </a:lnTo>
                  <a:lnTo>
                    <a:pt x="23609" y="238734"/>
                  </a:lnTo>
                  <a:lnTo>
                    <a:pt x="29273" y="234962"/>
                  </a:lnTo>
                  <a:lnTo>
                    <a:pt x="132118" y="132130"/>
                  </a:lnTo>
                  <a:lnTo>
                    <a:pt x="135890" y="126453"/>
                  </a:lnTo>
                  <a:lnTo>
                    <a:pt x="137134" y="119964"/>
                  </a:lnTo>
                  <a:close/>
                </a:path>
                <a:path w="308609" h="885825">
                  <a:moveTo>
                    <a:pt x="145669" y="834313"/>
                  </a:moveTo>
                  <a:lnTo>
                    <a:pt x="59969" y="834313"/>
                  </a:lnTo>
                  <a:lnTo>
                    <a:pt x="59969" y="842886"/>
                  </a:lnTo>
                  <a:lnTo>
                    <a:pt x="63334" y="859574"/>
                  </a:lnTo>
                  <a:lnTo>
                    <a:pt x="72517" y="873188"/>
                  </a:lnTo>
                  <a:lnTo>
                    <a:pt x="86144" y="882370"/>
                  </a:lnTo>
                  <a:lnTo>
                    <a:pt x="102819" y="885736"/>
                  </a:lnTo>
                  <a:lnTo>
                    <a:pt x="119507" y="882370"/>
                  </a:lnTo>
                  <a:lnTo>
                    <a:pt x="133121" y="873188"/>
                  </a:lnTo>
                  <a:lnTo>
                    <a:pt x="142303" y="859574"/>
                  </a:lnTo>
                  <a:lnTo>
                    <a:pt x="145669" y="842886"/>
                  </a:lnTo>
                  <a:lnTo>
                    <a:pt x="145669" y="834313"/>
                  </a:lnTo>
                  <a:close/>
                </a:path>
                <a:path w="308609" h="885825">
                  <a:moveTo>
                    <a:pt x="197078" y="705764"/>
                  </a:moveTo>
                  <a:lnTo>
                    <a:pt x="173964" y="645782"/>
                  </a:lnTo>
                  <a:lnTo>
                    <a:pt x="139509" y="618909"/>
                  </a:lnTo>
                  <a:lnTo>
                    <a:pt x="111391" y="613232"/>
                  </a:lnTo>
                  <a:lnTo>
                    <a:pt x="111391" y="649630"/>
                  </a:lnTo>
                  <a:lnTo>
                    <a:pt x="111391" y="659066"/>
                  </a:lnTo>
                  <a:lnTo>
                    <a:pt x="107530" y="662914"/>
                  </a:lnTo>
                  <a:lnTo>
                    <a:pt x="102819" y="662914"/>
                  </a:lnTo>
                  <a:lnTo>
                    <a:pt x="86144" y="666280"/>
                  </a:lnTo>
                  <a:lnTo>
                    <a:pt x="72517" y="675462"/>
                  </a:lnTo>
                  <a:lnTo>
                    <a:pt x="63334" y="689089"/>
                  </a:lnTo>
                  <a:lnTo>
                    <a:pt x="59969" y="705764"/>
                  </a:lnTo>
                  <a:lnTo>
                    <a:pt x="59969" y="710476"/>
                  </a:lnTo>
                  <a:lnTo>
                    <a:pt x="56108" y="714336"/>
                  </a:lnTo>
                  <a:lnTo>
                    <a:pt x="46685" y="714336"/>
                  </a:lnTo>
                  <a:lnTo>
                    <a:pt x="42837" y="710476"/>
                  </a:lnTo>
                  <a:lnTo>
                    <a:pt x="42837" y="705764"/>
                  </a:lnTo>
                  <a:lnTo>
                    <a:pt x="47536" y="682409"/>
                  </a:lnTo>
                  <a:lnTo>
                    <a:pt x="60388" y="663333"/>
                  </a:lnTo>
                  <a:lnTo>
                    <a:pt x="79463" y="650494"/>
                  </a:lnTo>
                  <a:lnTo>
                    <a:pt x="102819" y="645782"/>
                  </a:lnTo>
                  <a:lnTo>
                    <a:pt x="107530" y="645782"/>
                  </a:lnTo>
                  <a:lnTo>
                    <a:pt x="111391" y="649630"/>
                  </a:lnTo>
                  <a:lnTo>
                    <a:pt x="111391" y="613232"/>
                  </a:lnTo>
                  <a:lnTo>
                    <a:pt x="66128" y="618909"/>
                  </a:lnTo>
                  <a:lnTo>
                    <a:pt x="15963" y="669074"/>
                  </a:lnTo>
                  <a:lnTo>
                    <a:pt x="8547" y="705764"/>
                  </a:lnTo>
                  <a:lnTo>
                    <a:pt x="9690" y="720445"/>
                  </a:lnTo>
                  <a:lnTo>
                    <a:pt x="25374" y="759485"/>
                  </a:lnTo>
                  <a:lnTo>
                    <a:pt x="33616" y="770953"/>
                  </a:lnTo>
                  <a:lnTo>
                    <a:pt x="41490" y="781900"/>
                  </a:lnTo>
                  <a:lnTo>
                    <a:pt x="48869" y="793089"/>
                  </a:lnTo>
                  <a:lnTo>
                    <a:pt x="55194" y="804760"/>
                  </a:lnTo>
                  <a:lnTo>
                    <a:pt x="59969" y="817130"/>
                  </a:lnTo>
                  <a:lnTo>
                    <a:pt x="145694" y="817130"/>
                  </a:lnTo>
                  <a:lnTo>
                    <a:pt x="164211" y="781900"/>
                  </a:lnTo>
                  <a:lnTo>
                    <a:pt x="177634" y="763346"/>
                  </a:lnTo>
                  <a:lnTo>
                    <a:pt x="180301" y="759485"/>
                  </a:lnTo>
                  <a:lnTo>
                    <a:pt x="187388" y="747483"/>
                  </a:lnTo>
                  <a:lnTo>
                    <a:pt x="192671" y="734415"/>
                  </a:lnTo>
                  <a:lnTo>
                    <a:pt x="195961" y="720445"/>
                  </a:lnTo>
                  <a:lnTo>
                    <a:pt x="196430" y="714336"/>
                  </a:lnTo>
                  <a:lnTo>
                    <a:pt x="197078" y="705764"/>
                  </a:lnTo>
                  <a:close/>
                </a:path>
                <a:path w="308609" h="885825">
                  <a:moveTo>
                    <a:pt x="308495" y="213321"/>
                  </a:moveTo>
                  <a:lnTo>
                    <a:pt x="300837" y="205663"/>
                  </a:lnTo>
                  <a:lnTo>
                    <a:pt x="127622" y="205663"/>
                  </a:lnTo>
                  <a:lnTo>
                    <a:pt x="119964" y="213321"/>
                  </a:lnTo>
                  <a:lnTo>
                    <a:pt x="119964" y="232283"/>
                  </a:lnTo>
                  <a:lnTo>
                    <a:pt x="127622" y="239953"/>
                  </a:lnTo>
                  <a:lnTo>
                    <a:pt x="300837" y="239953"/>
                  </a:lnTo>
                  <a:lnTo>
                    <a:pt x="308495" y="232283"/>
                  </a:lnTo>
                  <a:lnTo>
                    <a:pt x="308495" y="213321"/>
                  </a:lnTo>
                  <a:close/>
                </a:path>
              </a:pathLst>
            </a:custGeom>
            <a:solidFill>
              <a:srgbClr val="58A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5824" y="4429124"/>
              <a:ext cx="4724400" cy="1028700"/>
            </a:xfrm>
            <a:custGeom>
              <a:avLst/>
              <a:gdLst/>
              <a:ahLst/>
              <a:cxnLst/>
              <a:rect l="l" t="t" r="r" b="b"/>
              <a:pathLst>
                <a:path w="4724400" h="1028700">
                  <a:moveTo>
                    <a:pt x="4635403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4635403" y="0"/>
                  </a:lnTo>
                  <a:lnTo>
                    <a:pt x="4641597" y="610"/>
                  </a:lnTo>
                  <a:lnTo>
                    <a:pt x="4687267" y="19527"/>
                  </a:lnTo>
                  <a:lnTo>
                    <a:pt x="4714754" y="53020"/>
                  </a:lnTo>
                  <a:lnTo>
                    <a:pt x="4724399" y="88995"/>
                  </a:lnTo>
                  <a:lnTo>
                    <a:pt x="4724399" y="939703"/>
                  </a:lnTo>
                  <a:lnTo>
                    <a:pt x="4711820" y="981166"/>
                  </a:lnTo>
                  <a:lnTo>
                    <a:pt x="4676867" y="1016121"/>
                  </a:lnTo>
                  <a:lnTo>
                    <a:pt x="4635403" y="1028699"/>
                  </a:lnTo>
                  <a:close/>
                </a:path>
              </a:pathLst>
            </a:custGeom>
            <a:solidFill>
              <a:srgbClr val="58A6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6774" y="4429124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58A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05470" y="3016935"/>
            <a:ext cx="3955415" cy="3562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spc="-390" dirty="0">
                <a:solidFill>
                  <a:srgbClr val="C8D0D9"/>
                </a:solidFill>
                <a:latin typeface="Dotum"/>
                <a:cs typeface="Dotum"/>
              </a:rPr>
              <a:t>셸</a:t>
            </a:r>
            <a:r>
              <a:rPr sz="2150" spc="-17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150" spc="-395" dirty="0">
                <a:solidFill>
                  <a:srgbClr val="C8D0D9"/>
                </a:solidFill>
                <a:latin typeface="Dotum"/>
                <a:cs typeface="Dotum"/>
              </a:rPr>
              <a:t>스크립트</a:t>
            </a:r>
            <a:r>
              <a:rPr sz="2150" spc="-17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150" spc="-395" dirty="0">
                <a:solidFill>
                  <a:srgbClr val="C8D0D9"/>
                </a:solidFill>
                <a:latin typeface="Dotum"/>
                <a:cs typeface="Dotum"/>
              </a:rPr>
              <a:t>자동화에</a:t>
            </a:r>
            <a:r>
              <a:rPr sz="2150" spc="-17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150" spc="-390" dirty="0">
                <a:solidFill>
                  <a:srgbClr val="C8D0D9"/>
                </a:solidFill>
                <a:latin typeface="Dotum"/>
                <a:cs typeface="Dotum"/>
              </a:rPr>
              <a:t>대한</a:t>
            </a:r>
            <a:r>
              <a:rPr sz="2150" spc="-17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150" spc="-395" dirty="0">
                <a:solidFill>
                  <a:srgbClr val="58A6FF"/>
                </a:solidFill>
                <a:latin typeface="Dotum"/>
                <a:cs typeface="Dotum"/>
              </a:rPr>
              <a:t>심리적</a:t>
            </a:r>
            <a:r>
              <a:rPr sz="2150" spc="-17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150" spc="-415" dirty="0">
                <a:solidFill>
                  <a:srgbClr val="58A6FF"/>
                </a:solidFill>
                <a:latin typeface="Dotum"/>
                <a:cs typeface="Dotum"/>
              </a:rPr>
              <a:t>장벽</a:t>
            </a:r>
            <a:endParaRPr sz="2150">
              <a:latin typeface="Dotum"/>
              <a:cs typeface="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82699" y="3627827"/>
            <a:ext cx="345122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320" dirty="0">
                <a:solidFill>
                  <a:srgbClr val="C8D0D9"/>
                </a:solidFill>
                <a:latin typeface="Dotum"/>
                <a:cs typeface="Dotum"/>
              </a:rPr>
              <a:t>챗</a:t>
            </a:r>
            <a:r>
              <a:rPr sz="2300" spc="-320" dirty="0">
                <a:solidFill>
                  <a:srgbClr val="C8D0D9"/>
                </a:solidFill>
                <a:latin typeface="Noto Sans JP"/>
                <a:cs typeface="Noto Sans JP"/>
              </a:rPr>
              <a:t>GPT</a:t>
            </a:r>
            <a:r>
              <a:rPr sz="2150" spc="-320" dirty="0">
                <a:solidFill>
                  <a:srgbClr val="C8D0D9"/>
                </a:solidFill>
                <a:latin typeface="Dotum"/>
                <a:cs typeface="Dotum"/>
              </a:rPr>
              <a:t>를</a:t>
            </a:r>
            <a:r>
              <a:rPr sz="2150" spc="-1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150" spc="-395" dirty="0">
                <a:solidFill>
                  <a:srgbClr val="58A6FF"/>
                </a:solidFill>
                <a:latin typeface="Dotum"/>
                <a:cs typeface="Dotum"/>
              </a:rPr>
              <a:t>새로운</a:t>
            </a:r>
            <a:r>
              <a:rPr sz="2150" spc="-180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150" spc="-390" dirty="0">
                <a:solidFill>
                  <a:srgbClr val="58A6FF"/>
                </a:solidFill>
                <a:latin typeface="Dotum"/>
                <a:cs typeface="Dotum"/>
              </a:rPr>
              <a:t>도구</a:t>
            </a:r>
            <a:r>
              <a:rPr sz="2150" spc="-180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150" spc="-390" dirty="0">
                <a:solidFill>
                  <a:srgbClr val="58A6FF"/>
                </a:solidFill>
                <a:latin typeface="Dotum"/>
                <a:cs typeface="Dotum"/>
              </a:rPr>
              <a:t>탐색</a:t>
            </a:r>
            <a:r>
              <a:rPr sz="2150" spc="-390" dirty="0">
                <a:solidFill>
                  <a:srgbClr val="C8D0D9"/>
                </a:solidFill>
                <a:latin typeface="Dotum"/>
                <a:cs typeface="Dotum"/>
              </a:rPr>
              <a:t>에</a:t>
            </a:r>
            <a:r>
              <a:rPr sz="2150" spc="-18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150" spc="-415" dirty="0">
                <a:solidFill>
                  <a:srgbClr val="C8D0D9"/>
                </a:solidFill>
                <a:latin typeface="Dotum"/>
                <a:cs typeface="Dotum"/>
              </a:rPr>
              <a:t>활용</a:t>
            </a:r>
            <a:endParaRPr sz="2150" dirty="0">
              <a:latin typeface="Dotum"/>
              <a:cs typeface="Dot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2675" y="4580428"/>
            <a:ext cx="427291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95"/>
              </a:spcBef>
            </a:pPr>
            <a:r>
              <a:rPr sz="1950" i="1" spc="-250" dirty="0">
                <a:solidFill>
                  <a:srgbClr val="8B949D"/>
                </a:solidFill>
                <a:latin typeface="Arial"/>
                <a:cs typeface="Arial"/>
              </a:rPr>
              <a:t>"</a:t>
            </a:r>
            <a:r>
              <a:rPr sz="1950" spc="-250" dirty="0">
                <a:solidFill>
                  <a:srgbClr val="8B949D"/>
                </a:solidFill>
                <a:latin typeface="Dotum"/>
                <a:cs typeface="Dotum"/>
              </a:rPr>
              <a:t>이거</a:t>
            </a:r>
            <a:r>
              <a:rPr sz="1950" spc="-17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950" spc="-415" dirty="0">
                <a:solidFill>
                  <a:srgbClr val="8B949D"/>
                </a:solidFill>
                <a:latin typeface="Dotum"/>
                <a:cs typeface="Dotum"/>
              </a:rPr>
              <a:t>자동화하면</a:t>
            </a:r>
            <a:r>
              <a:rPr sz="1950" spc="-17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950" spc="-415" dirty="0">
                <a:solidFill>
                  <a:srgbClr val="8B949D"/>
                </a:solidFill>
                <a:latin typeface="Dotum"/>
                <a:cs typeface="Dotum"/>
              </a:rPr>
              <a:t>모두</a:t>
            </a:r>
            <a:r>
              <a:rPr sz="1950" spc="-17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950" spc="-415" dirty="0">
                <a:solidFill>
                  <a:srgbClr val="8B949D"/>
                </a:solidFill>
                <a:latin typeface="Dotum"/>
                <a:cs typeface="Dotum"/>
              </a:rPr>
              <a:t>편해질</a:t>
            </a:r>
            <a:r>
              <a:rPr sz="1950" spc="-17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950" spc="-409" dirty="0">
                <a:solidFill>
                  <a:srgbClr val="8B949D"/>
                </a:solidFill>
                <a:latin typeface="Dotum"/>
                <a:cs typeface="Dotum"/>
              </a:rPr>
              <a:t>것</a:t>
            </a:r>
            <a:r>
              <a:rPr sz="1950" spc="-17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950" spc="-350" dirty="0">
                <a:solidFill>
                  <a:srgbClr val="8B949D"/>
                </a:solidFill>
                <a:latin typeface="Dotum"/>
                <a:cs typeface="Dotum"/>
              </a:rPr>
              <a:t>같은데요</a:t>
            </a:r>
            <a:r>
              <a:rPr sz="1950" i="1" spc="-350" dirty="0">
                <a:solidFill>
                  <a:srgbClr val="8B949D"/>
                </a:solidFill>
                <a:latin typeface="Arial"/>
                <a:cs typeface="Arial"/>
              </a:rPr>
              <a:t>,</a:t>
            </a:r>
            <a:r>
              <a:rPr sz="1950" i="1" spc="-65" dirty="0">
                <a:solidFill>
                  <a:srgbClr val="8B949D"/>
                </a:solidFill>
                <a:latin typeface="Arial"/>
                <a:cs typeface="Arial"/>
              </a:rPr>
              <a:t> </a:t>
            </a:r>
            <a:r>
              <a:rPr sz="1950" spc="-440" dirty="0">
                <a:solidFill>
                  <a:srgbClr val="C8D0D9"/>
                </a:solidFill>
                <a:latin typeface="Dotum"/>
                <a:cs typeface="Dotum"/>
              </a:rPr>
              <a:t>제가 </a:t>
            </a:r>
            <a:r>
              <a:rPr sz="1950" spc="-415" dirty="0">
                <a:solidFill>
                  <a:srgbClr val="C8D0D9"/>
                </a:solidFill>
                <a:latin typeface="Dotum"/>
                <a:cs typeface="Dotum"/>
              </a:rPr>
              <a:t>스크립트</a:t>
            </a:r>
            <a:r>
              <a:rPr sz="1950" spc="-1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50" spc="-409" dirty="0">
                <a:solidFill>
                  <a:srgbClr val="C8D0D9"/>
                </a:solidFill>
                <a:latin typeface="Dotum"/>
                <a:cs typeface="Dotum"/>
              </a:rPr>
              <a:t>짜</a:t>
            </a:r>
            <a:r>
              <a:rPr sz="1950" spc="-18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50" spc="-50" dirty="0">
                <a:solidFill>
                  <a:srgbClr val="C8D0D9"/>
                </a:solidFill>
                <a:latin typeface="Dotum"/>
                <a:cs typeface="Dotum"/>
              </a:rPr>
              <a:t>볼게요</a:t>
            </a:r>
            <a:r>
              <a:rPr sz="1900" i="1" spc="-50" dirty="0">
                <a:solidFill>
                  <a:srgbClr val="C8D0D9"/>
                </a:solidFill>
                <a:latin typeface="Brush Script MT"/>
                <a:cs typeface="Brush Script MT"/>
              </a:rPr>
              <a:t>!</a:t>
            </a:r>
            <a:r>
              <a:rPr sz="1950" i="1" spc="-50" dirty="0">
                <a:solidFill>
                  <a:srgbClr val="8B949D"/>
                </a:solidFill>
                <a:latin typeface="Arial"/>
                <a:cs typeface="Arial"/>
              </a:rPr>
              <a:t>"</a:t>
            </a:r>
            <a:endParaRPr sz="1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54701" y="2656277"/>
            <a:ext cx="345122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335" dirty="0">
                <a:solidFill>
                  <a:srgbClr val="C8D0D9"/>
                </a:solidFill>
                <a:latin typeface="Dotum"/>
                <a:cs typeface="Dotum"/>
              </a:rPr>
              <a:t>챗</a:t>
            </a:r>
            <a:r>
              <a:rPr sz="2300" spc="-335" dirty="0">
                <a:solidFill>
                  <a:srgbClr val="C8D0D9"/>
                </a:solidFill>
                <a:latin typeface="Noto Sans JP"/>
                <a:cs typeface="Noto Sans JP"/>
              </a:rPr>
              <a:t>GPT</a:t>
            </a:r>
            <a:r>
              <a:rPr sz="2150" spc="-335" dirty="0">
                <a:solidFill>
                  <a:srgbClr val="C8D0D9"/>
                </a:solidFill>
                <a:latin typeface="Dotum"/>
                <a:cs typeface="Dotum"/>
              </a:rPr>
              <a:t>에게</a:t>
            </a:r>
            <a:r>
              <a:rPr sz="2150" spc="-18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150" spc="-390" dirty="0">
                <a:solidFill>
                  <a:srgbClr val="58A6FF"/>
                </a:solidFill>
                <a:latin typeface="Dotum"/>
                <a:cs typeface="Dotum"/>
              </a:rPr>
              <a:t>작업</a:t>
            </a:r>
            <a:r>
              <a:rPr sz="2150" spc="-180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150" spc="-395" dirty="0">
                <a:solidFill>
                  <a:srgbClr val="58A6FF"/>
                </a:solidFill>
                <a:latin typeface="Dotum"/>
                <a:cs typeface="Dotum"/>
              </a:rPr>
              <a:t>자동화</a:t>
            </a:r>
            <a:r>
              <a:rPr sz="2150" spc="-17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150" spc="-390" dirty="0">
                <a:solidFill>
                  <a:srgbClr val="58A6FF"/>
                </a:solidFill>
                <a:latin typeface="Dotum"/>
                <a:cs typeface="Dotum"/>
              </a:rPr>
              <a:t>목표</a:t>
            </a:r>
            <a:r>
              <a:rPr sz="2150" spc="-170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150" spc="-415" dirty="0">
                <a:solidFill>
                  <a:srgbClr val="C8D0D9"/>
                </a:solidFill>
                <a:latin typeface="Dotum"/>
                <a:cs typeface="Dotum"/>
              </a:rPr>
              <a:t>전달</a:t>
            </a:r>
            <a:endParaRPr sz="2150">
              <a:latin typeface="Dotum"/>
              <a:cs typeface="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54701" y="3312210"/>
            <a:ext cx="3955415" cy="3562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spc="-395" dirty="0">
                <a:solidFill>
                  <a:srgbClr val="C8D0D9"/>
                </a:solidFill>
                <a:latin typeface="Dotum"/>
                <a:cs typeface="Dotum"/>
              </a:rPr>
              <a:t>백포팅</a:t>
            </a:r>
            <a:r>
              <a:rPr sz="2150" spc="-17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150" spc="-395" dirty="0">
                <a:solidFill>
                  <a:srgbClr val="C8D0D9"/>
                </a:solidFill>
                <a:latin typeface="Dotum"/>
                <a:cs typeface="Dotum"/>
              </a:rPr>
              <a:t>자동화를</a:t>
            </a:r>
            <a:r>
              <a:rPr sz="2150" spc="-17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150" spc="-390" dirty="0">
                <a:solidFill>
                  <a:srgbClr val="C8D0D9"/>
                </a:solidFill>
                <a:latin typeface="Dotum"/>
                <a:cs typeface="Dotum"/>
              </a:rPr>
              <a:t>위한</a:t>
            </a:r>
            <a:r>
              <a:rPr sz="2150" spc="-17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150" spc="-390" dirty="0">
                <a:solidFill>
                  <a:srgbClr val="58A6FF"/>
                </a:solidFill>
                <a:latin typeface="Dotum"/>
                <a:cs typeface="Dotum"/>
              </a:rPr>
              <a:t>첫</a:t>
            </a:r>
            <a:r>
              <a:rPr sz="2150" spc="-17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150" spc="-395" dirty="0">
                <a:solidFill>
                  <a:srgbClr val="58A6FF"/>
                </a:solidFill>
                <a:latin typeface="Dotum"/>
                <a:cs typeface="Dotum"/>
              </a:rPr>
              <a:t>프롬프트</a:t>
            </a:r>
            <a:r>
              <a:rPr sz="2150" spc="-17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150" spc="-415" dirty="0">
                <a:solidFill>
                  <a:srgbClr val="C8D0D9"/>
                </a:solidFill>
                <a:latin typeface="Dotum"/>
                <a:cs typeface="Dotum"/>
              </a:rPr>
              <a:t>작성</a:t>
            </a:r>
            <a:endParaRPr sz="2150">
              <a:latin typeface="Dotum"/>
              <a:cs typeface="Dot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54701" y="3923102"/>
            <a:ext cx="366522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70" dirty="0">
                <a:solidFill>
                  <a:srgbClr val="C8D0D9"/>
                </a:solidFill>
                <a:latin typeface="Noto Sans JP"/>
                <a:cs typeface="Noto Sans JP"/>
              </a:rPr>
              <a:t>git</a:t>
            </a:r>
            <a:r>
              <a:rPr sz="2300" spc="2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2300" spc="-225" dirty="0">
                <a:solidFill>
                  <a:srgbClr val="C8D0D9"/>
                </a:solidFill>
                <a:latin typeface="Noto Sans JP"/>
                <a:cs typeface="Noto Sans JP"/>
              </a:rPr>
              <a:t>rebase</a:t>
            </a:r>
            <a:r>
              <a:rPr sz="2300" spc="3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2150" spc="-390" dirty="0">
                <a:solidFill>
                  <a:srgbClr val="C8D0D9"/>
                </a:solidFill>
                <a:latin typeface="Dotum"/>
                <a:cs typeface="Dotum"/>
              </a:rPr>
              <a:t>기반</a:t>
            </a:r>
            <a:r>
              <a:rPr sz="2150" spc="-17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150" spc="-395" dirty="0">
                <a:solidFill>
                  <a:srgbClr val="58A6FF"/>
                </a:solidFill>
                <a:latin typeface="Dotum"/>
                <a:cs typeface="Dotum"/>
              </a:rPr>
              <a:t>스크립트</a:t>
            </a:r>
            <a:r>
              <a:rPr sz="2150" spc="-170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150" spc="-390" dirty="0">
                <a:solidFill>
                  <a:srgbClr val="58A6FF"/>
                </a:solidFill>
                <a:latin typeface="Dotum"/>
                <a:cs typeface="Dotum"/>
              </a:rPr>
              <a:t>설계</a:t>
            </a:r>
            <a:r>
              <a:rPr sz="215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150" spc="-425" dirty="0">
                <a:solidFill>
                  <a:srgbClr val="C8D0D9"/>
                </a:solidFill>
                <a:latin typeface="Dotum"/>
                <a:cs typeface="Dotum"/>
              </a:rPr>
              <a:t>착수</a:t>
            </a:r>
            <a:endParaRPr sz="2150">
              <a:latin typeface="Dotum"/>
              <a:cs typeface="Dot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97700" y="4551752"/>
            <a:ext cx="293433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320" dirty="0">
                <a:solidFill>
                  <a:srgbClr val="C8D0D9"/>
                </a:solidFill>
                <a:latin typeface="Dotum"/>
                <a:cs typeface="Dotum"/>
              </a:rPr>
              <a:t>챗</a:t>
            </a:r>
            <a:r>
              <a:rPr sz="2300" spc="-320" dirty="0">
                <a:solidFill>
                  <a:srgbClr val="C8D0D9"/>
                </a:solidFill>
                <a:latin typeface="Noto Sans JP"/>
                <a:cs typeface="Noto Sans JP"/>
              </a:rPr>
              <a:t>GPT</a:t>
            </a:r>
            <a:r>
              <a:rPr sz="2150" spc="-320" dirty="0">
                <a:solidFill>
                  <a:srgbClr val="C8D0D9"/>
                </a:solidFill>
                <a:latin typeface="Dotum"/>
                <a:cs typeface="Dotum"/>
              </a:rPr>
              <a:t>의</a:t>
            </a:r>
            <a:r>
              <a:rPr sz="2150" spc="-1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150" spc="-395" dirty="0">
                <a:solidFill>
                  <a:srgbClr val="C8D0D9"/>
                </a:solidFill>
                <a:latin typeface="Dotum"/>
                <a:cs typeface="Dotum"/>
              </a:rPr>
              <a:t>코드로</a:t>
            </a:r>
            <a:r>
              <a:rPr sz="2150" spc="-17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150" spc="-395" dirty="0">
                <a:solidFill>
                  <a:srgbClr val="58A6FF"/>
                </a:solidFill>
                <a:latin typeface="Dotum"/>
                <a:cs typeface="Dotum"/>
              </a:rPr>
              <a:t>자신감</a:t>
            </a:r>
            <a:r>
              <a:rPr sz="2150" spc="-17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150" spc="-415" dirty="0">
                <a:solidFill>
                  <a:srgbClr val="58A6FF"/>
                </a:solidFill>
                <a:latin typeface="Dotum"/>
                <a:cs typeface="Dotum"/>
              </a:rPr>
              <a:t>상승</a:t>
            </a:r>
            <a:endParaRPr sz="2150">
              <a:latin typeface="Dotum"/>
              <a:cs typeface="Dot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54689" y="5993917"/>
            <a:ext cx="58801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185" marR="5080" indent="-71120">
              <a:lnSpc>
                <a:spcPct val="111100"/>
              </a:lnSpc>
              <a:spcBef>
                <a:spcPts val="95"/>
              </a:spcBef>
            </a:pPr>
            <a:r>
              <a:rPr sz="1300" spc="-35" dirty="0">
                <a:solidFill>
                  <a:srgbClr val="8B949D"/>
                </a:solidFill>
                <a:latin typeface="Noto Sans JP"/>
                <a:cs typeface="Noto Sans JP"/>
              </a:rPr>
              <a:t>IDE</a:t>
            </a:r>
            <a:r>
              <a:rPr sz="1300" spc="-30" dirty="0">
                <a:solidFill>
                  <a:srgbClr val="8B949D"/>
                </a:solidFill>
                <a:latin typeface="Noto Sans JP"/>
                <a:cs typeface="Noto Sans JP"/>
              </a:rPr>
              <a:t> </a:t>
            </a:r>
            <a:r>
              <a:rPr sz="1350" spc="-295" dirty="0">
                <a:solidFill>
                  <a:srgbClr val="8B949D"/>
                </a:solidFill>
                <a:latin typeface="Dotum"/>
                <a:cs typeface="Dotum"/>
              </a:rPr>
              <a:t>안의</a:t>
            </a:r>
            <a:r>
              <a:rPr sz="1350" spc="50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8B949D"/>
                </a:solidFill>
                <a:latin typeface="Dotum"/>
                <a:cs typeface="Dotum"/>
              </a:rPr>
              <a:t>편안함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972537" y="5848350"/>
            <a:ext cx="1809750" cy="19050"/>
          </a:xfrm>
          <a:custGeom>
            <a:avLst/>
            <a:gdLst/>
            <a:ahLst/>
            <a:cxnLst/>
            <a:rect l="l" t="t" r="r" b="b"/>
            <a:pathLst>
              <a:path w="1809750" h="19050">
                <a:moveTo>
                  <a:pt x="381000" y="0"/>
                </a:moveTo>
                <a:lnTo>
                  <a:pt x="0" y="0"/>
                </a:lnTo>
                <a:lnTo>
                  <a:pt x="0" y="19050"/>
                </a:lnTo>
                <a:lnTo>
                  <a:pt x="381000" y="19050"/>
                </a:lnTo>
                <a:lnTo>
                  <a:pt x="381000" y="0"/>
                </a:lnTo>
                <a:close/>
              </a:path>
              <a:path w="1809750" h="19050">
                <a:moveTo>
                  <a:pt x="1809750" y="0"/>
                </a:moveTo>
                <a:lnTo>
                  <a:pt x="1428750" y="0"/>
                </a:lnTo>
                <a:lnTo>
                  <a:pt x="1428750" y="19050"/>
                </a:lnTo>
                <a:lnTo>
                  <a:pt x="1809750" y="19050"/>
                </a:lnTo>
                <a:lnTo>
                  <a:pt x="1809750" y="0"/>
                </a:lnTo>
                <a:close/>
              </a:path>
            </a:pathLst>
          </a:custGeom>
          <a:solidFill>
            <a:srgbClr val="2F3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80314" y="5993917"/>
            <a:ext cx="59436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6210" marR="5080" indent="-144145">
              <a:lnSpc>
                <a:spcPct val="111100"/>
              </a:lnSpc>
              <a:spcBef>
                <a:spcPts val="95"/>
              </a:spcBef>
            </a:pPr>
            <a:r>
              <a:rPr sz="1350" spc="-160" dirty="0">
                <a:solidFill>
                  <a:srgbClr val="8B949D"/>
                </a:solidFill>
                <a:latin typeface="Dotum"/>
                <a:cs typeface="Dotum"/>
              </a:rPr>
              <a:t>챗</a:t>
            </a:r>
            <a:r>
              <a:rPr sz="1300" spc="-160" dirty="0">
                <a:solidFill>
                  <a:srgbClr val="8B949D"/>
                </a:solidFill>
                <a:latin typeface="Noto Sans JP"/>
                <a:cs typeface="Noto Sans JP"/>
              </a:rPr>
              <a:t>GPT</a:t>
            </a:r>
            <a:r>
              <a:rPr sz="1350" spc="-160" dirty="0">
                <a:solidFill>
                  <a:srgbClr val="8B949D"/>
                </a:solidFill>
                <a:latin typeface="Dotum"/>
                <a:cs typeface="Dotum"/>
              </a:rPr>
              <a:t>의 </a:t>
            </a:r>
            <a:r>
              <a:rPr sz="1350" spc="-285" dirty="0">
                <a:solidFill>
                  <a:srgbClr val="8B949D"/>
                </a:solidFill>
                <a:latin typeface="Dotum"/>
                <a:cs typeface="Dotum"/>
              </a:rPr>
              <a:t>도움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25881" y="5993917"/>
            <a:ext cx="44640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550" marR="5080" indent="-70485">
              <a:lnSpc>
                <a:spcPct val="111100"/>
              </a:lnSpc>
              <a:spcBef>
                <a:spcPts val="95"/>
              </a:spcBef>
            </a:pPr>
            <a:r>
              <a:rPr sz="1350" spc="-285" dirty="0">
                <a:solidFill>
                  <a:srgbClr val="8B949D"/>
                </a:solidFill>
                <a:latin typeface="Dotum"/>
                <a:cs typeface="Dotum"/>
              </a:rPr>
              <a:t>자동화</a:t>
            </a:r>
            <a:r>
              <a:rPr sz="1350" spc="50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8B949D"/>
                </a:solidFill>
                <a:latin typeface="Dotum"/>
                <a:cs typeface="Dotum"/>
              </a:rPr>
              <a:t>도전</a:t>
            </a:r>
            <a:endParaRPr sz="135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1150</Words>
  <Application>Microsoft Macintosh PowerPoint</Application>
  <PresentationFormat>사용자 지정</PresentationFormat>
  <Paragraphs>136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31" baseType="lpstr">
      <vt:lpstr>돋움</vt:lpstr>
      <vt:lpstr>돋움</vt:lpstr>
      <vt:lpstr>Malgun Gothic</vt:lpstr>
      <vt:lpstr>Brush Script MT</vt:lpstr>
      <vt:lpstr>DejaVu Sans</vt:lpstr>
      <vt:lpstr>DejaVu Sans Mono</vt:lpstr>
      <vt:lpstr>Liberation Mono</vt:lpstr>
      <vt:lpstr>Malgun Gothic Semilight</vt:lpstr>
      <vt:lpstr>Noto Sans JP</vt:lpstr>
      <vt:lpstr>Noto Sans JP Light</vt:lpstr>
      <vt:lpstr>Noto Sans JP Medium</vt:lpstr>
      <vt:lpstr>Arial</vt:lpstr>
      <vt:lpstr>Avenir</vt:lpstr>
      <vt:lpstr>Courier New</vt:lpstr>
      <vt:lpstr>Lucida Console</vt:lpstr>
      <vt:lpstr>Microsoft Sans Serif</vt:lpstr>
      <vt:lpstr>Trebuchet MS</vt:lpstr>
      <vt:lpstr>Office Theme</vt:lpstr>
      <vt:lpstr>챗GPT를 활용한 Git Flow 관리 자동화</vt:lpstr>
      <vt:lpstr>1 프로젝트 개요</vt:lpstr>
      <vt:lpstr>2 챗GPT의 등장과 활용</vt:lpstr>
      <vt:lpstr>3 자동화 결심 계기</vt:lpstr>
      <vt:lpstr>4 팀의 Git Flow 전략</vt:lpstr>
      <vt:lpstr>5 백포팅 전략(기차놀이)</vt:lpstr>
      <vt:lpstr>6 Merge vs Rebase: 시각적 비교</vt:lpstr>
      <vt:lpstr>7 반복 작업과 그 문제점</vt:lpstr>
      <vt:lpstr>8 자동화 도전과 챗GPT</vt:lpstr>
      <vt:lpstr>9 챗GPT와의 협업 과정</vt:lpstr>
      <vt:lpstr>10 시행착오 및 문제점</vt:lpstr>
      <vt:lpstr>11 최종 스크립트 및 효과</vt:lpstr>
      <vt:lpstr>12 협업에서 얻은 교훈 및 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restful3</dc:creator>
  <cp:lastModifiedBy>Yxz0294</cp:lastModifiedBy>
  <cp:revision>27</cp:revision>
  <dcterms:created xsi:type="dcterms:W3CDTF">2025-07-11T01:15:43Z</dcterms:created>
  <dcterms:modified xsi:type="dcterms:W3CDTF">2025-07-11T11:46:29Z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2025-07-11T00:00:00Z</vt:filetime>
  </property>
  <property fmtid="{D5CDD505-2E9C-101B-9397-08002B2CF9AE}" pid="3" name="Producer">
    <vt:lpwstr>pypdf</vt:lpwstr>
  </property>
  <property fmtid="{D5CDD505-2E9C-101B-9397-08002B2CF9AE}" pid="4" name="LastSaved">
    <vt:filetime>2025-07-11T00:00:00Z</vt:filetime>
  </property>
</Properties>
</file>