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58"/>
  </p:normalViewPr>
  <p:slideViewPr>
    <p:cSldViewPr snapToGrid="0">
      <p:cViewPr varScale="1">
        <p:scale>
          <a:sx n="120" d="100"/>
          <a:sy n="120" d="100"/>
        </p:scale>
        <p:origin x="4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A60C78-AB93-4975-27E9-CAE50A36E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F013D7-EF83-F9C6-5AC5-00E29B3F5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CB9145-D7D8-79FE-768F-77AA481C9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D415-7D22-DA4A-B0BE-C16EF89C99BF}" type="datetimeFigureOut">
              <a:rPr kumimoji="1" lang="ko-KR" altLang="en-US" smtClean="0"/>
              <a:t>2025. 1. 19.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E70E99-0D5A-5705-956D-C72583E67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8E4EE0-5CD3-6B77-ADEE-DE28DE890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DBDB3-B777-EF42-96A3-AA8A9B3E10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2480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687D8B-A8ED-3DD5-93FE-4465634F4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79AEA0-0F35-98D6-720C-0F589EEFE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2416B7-8847-CB6D-F0F8-095D0B28E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D415-7D22-DA4A-B0BE-C16EF89C99BF}" type="datetimeFigureOut">
              <a:rPr kumimoji="1" lang="ko-KR" altLang="en-US" smtClean="0"/>
              <a:t>2025. 1. 19.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C05C47-39DD-153C-EC86-92BD0D24C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459C9E-CC80-B9AB-C7DD-B2EEACC38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DBDB3-B777-EF42-96A3-AA8A9B3E10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7158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F4D562-4C33-7C26-C0BF-ED7ABAA857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BAA128-AE3B-7A26-B4EB-F27BC53C0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5A8D22-9E1F-923F-8F13-C58CFE4EB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D415-7D22-DA4A-B0BE-C16EF89C99BF}" type="datetimeFigureOut">
              <a:rPr kumimoji="1" lang="ko-KR" altLang="en-US" smtClean="0"/>
              <a:t>2025. 1. 19.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FCD070-064A-6F35-8888-D82A979E4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AD3B45-0772-CDE9-1266-9CC52E002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DBDB3-B777-EF42-96A3-AA8A9B3E10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57746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CF2003-B8AC-B8BA-9046-744D1E195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4C7FF9-BEB5-2F66-2B83-CDB7F90F0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AED98A-070B-55BA-FDA0-01A33E91A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D415-7D22-DA4A-B0BE-C16EF89C99BF}" type="datetimeFigureOut">
              <a:rPr kumimoji="1" lang="ko-KR" altLang="en-US" smtClean="0"/>
              <a:t>2025. 1. 19.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A12280-C1DD-DC31-7BC9-94875E5E9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26D044-8B0B-6723-9E0D-449B6E293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DBDB3-B777-EF42-96A3-AA8A9B3E10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54796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13667F-B52B-4629-043F-251D6CACA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2F308E-B613-46DB-190E-28D31B346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D308FD-37F2-3C89-D2E0-26FCB7C5D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D415-7D22-DA4A-B0BE-C16EF89C99BF}" type="datetimeFigureOut">
              <a:rPr kumimoji="1" lang="ko-KR" altLang="en-US" smtClean="0"/>
              <a:t>2025. 1. 19.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96ABEE-EB45-BE89-BE5E-E51F8F6A5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01A423-4D9C-23AC-0912-B44C59A23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DBDB3-B777-EF42-96A3-AA8A9B3E10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32876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874F8-708B-11E2-998F-609A9E572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78E297-7486-A97D-240F-6FF29C18C8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AD4F11-C4AD-9B55-B0C2-7B1FB74F8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C01D21-01A4-D8C3-3659-EB67E99C5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D415-7D22-DA4A-B0BE-C16EF89C99BF}" type="datetimeFigureOut">
              <a:rPr kumimoji="1" lang="ko-KR" altLang="en-US" smtClean="0"/>
              <a:t>2025. 1. 19.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FE9142-8EDE-6C5F-D954-DC73555F3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24DFF3-F3C5-037E-AABD-46744F272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DBDB3-B777-EF42-96A3-AA8A9B3E10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14150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5FD46-CBCF-06A5-0653-89059948B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526445-E84E-353B-90F9-77D486A5F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03D96D-95E5-030D-4F32-2709D2CC4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6B1E8B-D66C-BF1E-979E-F2E81827A4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9BD0AC-741B-6886-232E-34EAF8DB47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156FCB-F4B4-C2DD-B6A5-5F56708B3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D415-7D22-DA4A-B0BE-C16EF89C99BF}" type="datetimeFigureOut">
              <a:rPr kumimoji="1" lang="ko-KR" altLang="en-US" smtClean="0"/>
              <a:t>2025. 1. 19.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C09A0BB-50E5-F88F-60DD-58915E45D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C93D634-6ABD-4F90-2362-3F969272E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DBDB3-B777-EF42-96A3-AA8A9B3E10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9354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61C28-0BD1-9D45-E2E9-966EBAEFD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C25A9A-1727-82BA-90B5-D3B1F79CD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D415-7D22-DA4A-B0BE-C16EF89C99BF}" type="datetimeFigureOut">
              <a:rPr kumimoji="1" lang="ko-KR" altLang="en-US" smtClean="0"/>
              <a:t>2025. 1. 19.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2A5488-EF25-559A-C044-F873995F8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DC2F42-F0D7-1F2E-6F83-71E5FBDC0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DBDB3-B777-EF42-96A3-AA8A9B3E10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2294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F2FA9C-3AED-5B01-E732-1C0D249C0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D415-7D22-DA4A-B0BE-C16EF89C99BF}" type="datetimeFigureOut">
              <a:rPr kumimoji="1" lang="ko-KR" altLang="en-US" smtClean="0"/>
              <a:t>2025. 1. 19.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7C9D9D7-A2F1-8E63-4350-57E8AE0D5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1E16F6-5F49-EBFF-9F4C-89193B0E8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DBDB3-B777-EF42-96A3-AA8A9B3E10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4335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A188C4-84BA-9A63-F799-B530CF2A0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82A986-4C7A-162D-2B9A-BC56E4A8F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8704B4-FF5F-0362-3191-1933570E5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EFFD87-6547-3918-EDE8-7EDA81E6E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D415-7D22-DA4A-B0BE-C16EF89C99BF}" type="datetimeFigureOut">
              <a:rPr kumimoji="1" lang="ko-KR" altLang="en-US" smtClean="0"/>
              <a:t>2025. 1. 19.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5645E8-5BDF-67AF-F8CA-D1252F123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8E70B3-1134-860F-93AF-A2F30C89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DBDB3-B777-EF42-96A3-AA8A9B3E10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59690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3FA6B1-213F-E763-6ADF-180D96F44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8A5346-643B-6C22-F532-9F8BD95055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857E2-1BB9-7E43-7108-7265BC4CC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8AD06D-9C0C-DBBA-59E6-F01915D93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D415-7D22-DA4A-B0BE-C16EF89C99BF}" type="datetimeFigureOut">
              <a:rPr kumimoji="1" lang="ko-KR" altLang="en-US" smtClean="0"/>
              <a:t>2025. 1. 19.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01F2E3-3C64-457A-0CC5-69C9DBAA7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3CA1FC-7704-58C3-73C0-DEAC65461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DBDB3-B777-EF42-96A3-AA8A9B3E10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8746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7507751-D68B-4E3C-7DD0-FC939416A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F28395-C385-67D7-2076-3D0686CCE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C08E90-592B-2E00-A347-B98A079D11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F8D415-7D22-DA4A-B0BE-C16EF89C99BF}" type="datetimeFigureOut">
              <a:rPr kumimoji="1" lang="ko-KR" altLang="en-US" smtClean="0"/>
              <a:t>2025. 1. 19.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061556-8093-05E9-783F-D5F5D53903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F6A607-D47D-C5CD-100B-7672C642A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6DBDB3-B777-EF42-96A3-AA8A9B3E10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26975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122165-96EB-AFD4-6822-A57F86E0A0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스터디 운영 규칙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E3AC4B-0FBF-CAB7-CD26-02CEAFD555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/>
              <a:t>version : v.01</a:t>
            </a:r>
          </a:p>
          <a:p>
            <a:r>
              <a:rPr kumimoji="1" lang="en-US" altLang="ko-KR" dirty="0"/>
              <a:t>date : 2025-01</a:t>
            </a:r>
          </a:p>
        </p:txBody>
      </p:sp>
    </p:spTree>
    <p:extLst>
      <p:ext uri="{BB962C8B-B14F-4D97-AF65-F5344CB8AC3E}">
        <p14:creationId xmlns:p14="http://schemas.microsoft.com/office/powerpoint/2010/main" val="3989660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4855E8-731E-59AD-885D-59E920801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3526"/>
            <a:ext cx="10515600" cy="561343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불참 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스터디 시작전에 </a:t>
            </a:r>
            <a:r>
              <a:rPr kumimoji="1" lang="ko-KR" altLang="en-US" dirty="0" err="1"/>
              <a:t>카톡방에</a:t>
            </a:r>
            <a:r>
              <a:rPr kumimoji="1" lang="ko-KR" altLang="en-US" dirty="0"/>
              <a:t> 공지 한다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ko-KR" dirty="0"/>
              <a:t>Webex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표시되는 이름은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이름 혹은 닉네임을 이해할 수 있는 형식으로 작성한다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발표자는</a:t>
            </a:r>
            <a:r>
              <a:rPr kumimoji="1" lang="en-US" altLang="ko-KR" dirty="0"/>
              <a:t>,</a:t>
            </a:r>
            <a:r>
              <a:rPr kumimoji="1" lang="ko-KR" altLang="en-US" dirty="0"/>
              <a:t> 발표자료를 스터디 시작전에 공유한다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가능하면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github</a:t>
            </a:r>
            <a:r>
              <a:rPr kumimoji="1" lang="ko-KR" altLang="en-US" dirty="0" err="1"/>
              <a:t>에</a:t>
            </a:r>
            <a:r>
              <a:rPr kumimoji="1" lang="en-US" altLang="ko-KR" dirty="0"/>
              <a:t> </a:t>
            </a:r>
            <a:r>
              <a:rPr kumimoji="1" lang="ko-KR" altLang="en-US" dirty="0"/>
              <a:t>링크 달기 형식</a:t>
            </a:r>
            <a:r>
              <a:rPr kumimoji="1" lang="en-US" altLang="ko-KR" dirty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ko-KR" dirty="0" err="1"/>
              <a:t>github</a:t>
            </a:r>
            <a:r>
              <a:rPr kumimoji="1" lang="en-US" altLang="ko-KR" dirty="0"/>
              <a:t> </a:t>
            </a:r>
            <a:r>
              <a:rPr kumimoji="1" lang="ko-KR" altLang="en-US" dirty="0"/>
              <a:t>접근 권한은 리더에게 요청 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en-US" altLang="ko-KR" dirty="0" err="1"/>
              <a:t>gmail</a:t>
            </a:r>
            <a:r>
              <a:rPr kumimoji="1" lang="en-US" altLang="ko-KR" dirty="0"/>
              <a:t>  </a:t>
            </a:r>
            <a:r>
              <a:rPr kumimoji="1" lang="ko-KR" altLang="en-US" dirty="0"/>
              <a:t>주소 제공</a:t>
            </a:r>
            <a:r>
              <a:rPr kumimoji="1" lang="en-US" altLang="ko-KR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처음 참가자를 제외</a:t>
            </a:r>
            <a:r>
              <a:rPr kumimoji="1" lang="en-US" altLang="ko-KR" dirty="0"/>
              <a:t>,</a:t>
            </a:r>
            <a:r>
              <a:rPr kumimoji="1" lang="ko-KR" altLang="en-US" dirty="0"/>
              <a:t> 모든 참가자는 세션별로 최소 한번의 발표를 한다</a:t>
            </a:r>
            <a:r>
              <a:rPr kumimoji="1" lang="en-US" altLang="ko-KR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kumimoji="1" lang="ko-KR" altLang="en-US" dirty="0"/>
              <a:t>처음 참가자는 희망할 경우 발표 할 수 있다</a:t>
            </a:r>
            <a:r>
              <a:rPr kumimoji="1" lang="en-US" altLang="ko-KR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kumimoji="1" lang="ko-KR" altLang="en-US" dirty="0"/>
              <a:t>발표가 어려울 경우 사전에 양해를 구한다</a:t>
            </a:r>
            <a:r>
              <a:rPr kumimoji="1"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dirty="0"/>
              <a:t>한 참가자의 동일 세션의 발표는 최대 </a:t>
            </a:r>
            <a:r>
              <a:rPr kumimoji="1" lang="en-US" altLang="ko-KR" dirty="0"/>
              <a:t>X</a:t>
            </a:r>
            <a:r>
              <a:rPr kumimoji="1" lang="ko-KR" altLang="en-US" dirty="0"/>
              <a:t>번으로 한다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1744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100</Words>
  <Application>Microsoft Macintosh PowerPoint</Application>
  <PresentationFormat>와이드스크린</PresentationFormat>
  <Paragraphs>11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스터디 운영 규칙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Yxz0294</dc:creator>
  <cp:lastModifiedBy>Yxz0294</cp:lastModifiedBy>
  <cp:revision>2</cp:revision>
  <dcterms:created xsi:type="dcterms:W3CDTF">2025-01-19T00:49:24Z</dcterms:created>
  <dcterms:modified xsi:type="dcterms:W3CDTF">2025-01-19T03:52:37Z</dcterms:modified>
</cp:coreProperties>
</file>