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7"/>
  </p:normalViewPr>
  <p:slideViewPr>
    <p:cSldViewPr snapToGrid="0">
      <p:cViewPr varScale="1">
        <p:scale>
          <a:sx n="242" d="100"/>
          <a:sy n="242" d="100"/>
        </p:scale>
        <p:origin x="5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0C78-AB93-4975-27E9-CAE50A36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13D7-EF83-F9C6-5AC5-00E29B3F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B9145-D7D8-79FE-768F-77AA481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70E99-0D5A-5705-956D-C72583E6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4EE0-5CD3-6B77-ADEE-DE28DE89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4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7D8B-A8ED-3DD5-93FE-446563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9AEA0-0F35-98D6-720C-0F589EE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416B7-8847-CB6D-F0F8-095D0B2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5C47-39DD-153C-EC86-92BD0D2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9C9E-CC80-B9AB-C7DD-B2EEACC3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1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4D562-4C33-7C26-C0BF-ED7ABAA8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AA128-AE3B-7A26-B4EB-F27BC53C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A8D22-9E1F-923F-8F13-C58CFE4E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D070-064A-6F35-8888-D82A979E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D3B45-0772-CDE9-1266-9CC52E00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7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2003-B8AC-B8BA-9046-744D1E1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C7FF9-BEB5-2F66-2B83-CDB7F90F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D98A-070B-55BA-FDA0-01A33E9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12280-C1DD-DC31-7BC9-94875E5E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6D044-8B0B-6723-9E0D-449B6E29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7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667F-B52B-4629-043F-251D6CAC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F308E-B613-46DB-190E-28D31B34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308FD-37F2-3C89-D2E0-26FCB7C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6ABEE-EB45-BE89-BE5E-E51F8F6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1A423-4D9C-23AC-0912-B44C59A2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8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74F8-708B-11E2-998F-609A9E57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8E297-7486-A97D-240F-6FF29C18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D4F11-C4AD-9B55-B0C2-7B1FB74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01D21-01A4-D8C3-3659-EB67E99C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E9142-8EDE-6C5F-D954-DC73555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FF3-F3C5-037E-AABD-46744F27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1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FD46-CBCF-06A5-0653-89059948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26445-E84E-353B-90F9-77D486A5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3D96D-95E5-030D-4F32-2709D2CC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B1E8B-D66C-BF1E-979E-F2E81827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9BD0AC-741B-6886-232E-34EAF8DB4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156FCB-F4B4-C2DD-B6A5-5F56708B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9A0BB-50E5-F88F-60DD-58915E4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3D634-6ABD-4F90-2362-3F96927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3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1C28-0BD1-9D45-E2E9-966EBAE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25A9A-1727-82BA-90B5-D3B1F79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A5488-EF25-559A-C044-F873995F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C2F42-F0D7-1F2E-6F83-71E5FBD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2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F2FA9C-3AED-5B01-E732-1C0D249C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9D9D7-A2F1-8E63-4350-57E8AE0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E16F6-5F49-EBFF-9F4C-89193B0E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88C4-84BA-9A63-F799-B530CF2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2A986-4C7A-162D-2B9A-BC56E4A8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704B4-FF5F-0362-3191-1933570E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FFD87-6547-3918-EDE8-7EDA81E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645E8-5BDF-67AF-F8CA-D1252F1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E70B3-1134-860F-93AF-A2F30C8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6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A6B1-213F-E763-6ADF-180D96F4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A5346-643B-6C22-F532-9F8BD9505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857E2-1BB9-7E43-7108-7265BC4C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AD06D-9C0C-DBBA-59E6-F01915D9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1F2E3-3C64-457A-0CC5-69C9DBA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CA1FC-7704-58C3-73C0-DEAC6546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07751-D68B-4E3C-7DD0-FC939416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28395-C385-67D7-2076-3D0686CC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8E90-592B-2E00-A347-B98A079D1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8D415-7D22-DA4A-B0BE-C16EF89C99BF}" type="datetimeFigureOut">
              <a:rPr kumimoji="1" lang="ko-KR" altLang="en-US" smtClean="0"/>
              <a:t>2025. 1. 25.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1556-8093-05E9-783F-D5F5D5390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A607-D47D-C5CD-100B-7672C64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69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2165-96EB-AFD4-6822-A57F86E0A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스터디 운영 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3AC4B-0FBF-CAB7-CD26-02CEAFD55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version : v.01</a:t>
            </a:r>
          </a:p>
          <a:p>
            <a:r>
              <a:rPr kumimoji="1" lang="en-US" altLang="ko-KR" dirty="0"/>
              <a:t>date : 2025-01</a:t>
            </a:r>
          </a:p>
        </p:txBody>
      </p:sp>
    </p:spTree>
    <p:extLst>
      <p:ext uri="{BB962C8B-B14F-4D97-AF65-F5344CB8AC3E}">
        <p14:creationId xmlns:p14="http://schemas.microsoft.com/office/powerpoint/2010/main" val="39896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55E8-731E-59AD-885D-59E92080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526"/>
            <a:ext cx="10515600" cy="56134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불참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스터디 시작전에 </a:t>
            </a:r>
            <a:r>
              <a:rPr kumimoji="1" lang="ko-KR" altLang="en-US" dirty="0" err="1"/>
              <a:t>카톡방에</a:t>
            </a:r>
            <a:r>
              <a:rPr kumimoji="1" lang="ko-KR" altLang="en-US" dirty="0"/>
              <a:t> 공지 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Webex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표시되는 이름은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혹은 닉네임을 이해할 수 있는 형식으로 작성한다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발표자는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발표자료를 스터디 시작전에 공유한다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가능하면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github</a:t>
            </a:r>
            <a:r>
              <a:rPr kumimoji="1" lang="ko-KR" altLang="en-US" dirty="0" err="1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링크 달기 형식</a:t>
            </a:r>
            <a:r>
              <a:rPr kumimoji="1"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/>
              <a:t>접근 권한은 리더에게 요청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gmail</a:t>
            </a:r>
            <a:r>
              <a:rPr kumimoji="1" lang="en-US" altLang="ko-KR" dirty="0"/>
              <a:t>  </a:t>
            </a:r>
            <a:r>
              <a:rPr kumimoji="1" lang="ko-KR" altLang="en-US" dirty="0"/>
              <a:t>주소 제공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처음 참가자를 제외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참가자는 세션별로 최소 한번의 발표를 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처음 참가자는 희망할 경우 발표 할 수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발표가 어려울 경우 사전에 양해를 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한 참가자의 동일 세션의 발표는 최대 </a:t>
            </a:r>
            <a:r>
              <a:rPr kumimoji="1" lang="en-US" altLang="ko-KR" dirty="0"/>
              <a:t>X</a:t>
            </a:r>
            <a:r>
              <a:rPr kumimoji="1" lang="ko-KR" altLang="en-US" dirty="0"/>
              <a:t>번으로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74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100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스터디 운영 규칙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3</cp:revision>
  <dcterms:created xsi:type="dcterms:W3CDTF">2025-01-19T00:49:24Z</dcterms:created>
  <dcterms:modified xsi:type="dcterms:W3CDTF">2025-01-24T21:47:45Z</dcterms:modified>
</cp:coreProperties>
</file>