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 autoAdjust="0"/>
    <p:restoredTop sz="81709" autoAdjust="0"/>
  </p:normalViewPr>
  <p:slideViewPr>
    <p:cSldViewPr snapToGrid="0" showGuides="1">
      <p:cViewPr>
        <p:scale>
          <a:sx n="66" d="100"/>
          <a:sy n="66" d="100"/>
        </p:scale>
        <p:origin x="1494" y="216"/>
      </p:cViewPr>
      <p:guideLst>
        <p:guide orient="horz" pos="2183"/>
        <p:guide pos="381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git@github.com:jeong-wooseok/argocd-practice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goproj.github.io/argo-hel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Ch_11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깃허브 액션과 </a:t>
            </a:r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ArgoCD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를 활용한 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 효율적으로 협업하기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925014" cy="4712400"/>
          </a:xfrm>
        </p:spPr>
        <p:txBody>
          <a:bodyPr/>
          <a:lstStyle/>
          <a:p>
            <a:r>
              <a:rPr lang="ko-KR" altLang="en-US" dirty="0" smtClean="0"/>
              <a:t>서비스타입 변경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patch svc </a:t>
            </a:r>
            <a:r>
              <a:rPr lang="en-US" altLang="ko-KR" dirty="0" err="1"/>
              <a:t>argo</a:t>
            </a:r>
            <a:r>
              <a:rPr lang="en-US" altLang="ko-KR" dirty="0"/>
              <a:t>-cd-1732737447-</a:t>
            </a:r>
            <a:r>
              <a:rPr lang="en-US" altLang="ko-KR" dirty="0" err="1"/>
              <a:t>argocd</a:t>
            </a:r>
            <a:r>
              <a:rPr lang="en-US" altLang="ko-KR" dirty="0"/>
              <a:t>-server -n </a:t>
            </a:r>
            <a:r>
              <a:rPr lang="en-US" altLang="ko-KR" dirty="0" err="1"/>
              <a:t>myargocd</a:t>
            </a:r>
            <a:r>
              <a:rPr lang="en-US" altLang="ko-KR" dirty="0"/>
              <a:t> -p </a:t>
            </a:r>
            <a:r>
              <a:rPr lang="en-US" altLang="ko-KR" dirty="0" smtClean="0"/>
              <a:t>‘{"</a:t>
            </a:r>
            <a:r>
              <a:rPr lang="en-US" altLang="ko-KR" dirty="0"/>
              <a:t>spec":{"type":"</a:t>
            </a:r>
            <a:r>
              <a:rPr lang="en-US" altLang="ko-KR" dirty="0" err="1"/>
              <a:t>LoadBalancer</a:t>
            </a:r>
            <a:r>
              <a:rPr lang="en-US" altLang="ko-KR" dirty="0" smtClean="0"/>
              <a:t>"}}‘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60" y="3882843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4986" y="4346831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42346" y="5137598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서비스타입이 바뀐 것을 확인하고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비밀번호를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포트포워딩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svc --namespace </a:t>
            </a:r>
            <a:r>
              <a:rPr lang="en-US" altLang="ko-KR" dirty="0" err="1" smtClean="0"/>
              <a:t>myargocd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서비스타입 확인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-n </a:t>
            </a:r>
            <a:r>
              <a:rPr lang="en-US" altLang="ko-KR" dirty="0" err="1"/>
              <a:t>myargocd</a:t>
            </a:r>
            <a:r>
              <a:rPr lang="en-US" altLang="ko-KR" dirty="0"/>
              <a:t> get secret </a:t>
            </a:r>
            <a:r>
              <a:rPr lang="en-US" altLang="ko-KR" dirty="0" err="1"/>
              <a:t>argocd</a:t>
            </a:r>
            <a:r>
              <a:rPr lang="en-US" altLang="ko-KR" dirty="0"/>
              <a:t>-initial-admin-secret -o </a:t>
            </a:r>
            <a:r>
              <a:rPr lang="en-US" altLang="ko-KR" dirty="0" err="1"/>
              <a:t>jsonpath</a:t>
            </a:r>
            <a:r>
              <a:rPr lang="en-US" altLang="ko-KR" dirty="0"/>
              <a:t>="{.</a:t>
            </a:r>
            <a:r>
              <a:rPr lang="en-US" altLang="ko-KR" dirty="0" err="1"/>
              <a:t>data.password</a:t>
            </a:r>
            <a:r>
              <a:rPr lang="en-US" altLang="ko-KR" dirty="0"/>
              <a:t>}" | % { [</a:t>
            </a:r>
            <a:r>
              <a:rPr lang="en-US" altLang="ko-KR" dirty="0" err="1"/>
              <a:t>System.Text.Encoding</a:t>
            </a:r>
            <a:r>
              <a:rPr lang="en-US" altLang="ko-KR" dirty="0"/>
              <a:t>]::</a:t>
            </a:r>
            <a:r>
              <a:rPr lang="en-US" altLang="ko-KR" dirty="0" err="1"/>
              <a:t>UTF8.GetString</a:t>
            </a:r>
            <a:r>
              <a:rPr lang="en-US" altLang="ko-KR" dirty="0"/>
              <a:t>([</a:t>
            </a:r>
            <a:r>
              <a:rPr lang="en-US" altLang="ko-KR" dirty="0" err="1"/>
              <a:t>System.Convert</a:t>
            </a:r>
            <a:r>
              <a:rPr lang="en-US" altLang="ko-KR" dirty="0"/>
              <a:t>]::</a:t>
            </a:r>
            <a:r>
              <a:rPr lang="en-US" altLang="ko-KR" dirty="0" err="1"/>
              <a:t>FromBase64String</a:t>
            </a:r>
            <a:r>
              <a:rPr lang="en-US" altLang="ko-KR" dirty="0"/>
              <a:t>($_)) </a:t>
            </a:r>
            <a:r>
              <a:rPr lang="en-US" altLang="ko-KR" dirty="0" smtClean="0"/>
              <a:t>}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파워쉘 기준의 비밀번호 생성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kubectl</a:t>
            </a:r>
            <a:r>
              <a:rPr lang="en-US" altLang="ko-KR" dirty="0"/>
              <a:t> -n </a:t>
            </a:r>
            <a:r>
              <a:rPr lang="en-US" altLang="ko-KR" dirty="0" err="1"/>
              <a:t>myargocd</a:t>
            </a:r>
            <a:r>
              <a:rPr lang="en-US" altLang="ko-KR" dirty="0"/>
              <a:t> get secret </a:t>
            </a:r>
            <a:r>
              <a:rPr lang="en-US" altLang="ko-KR" dirty="0" err="1"/>
              <a:t>argocd</a:t>
            </a:r>
            <a:r>
              <a:rPr lang="en-US" altLang="ko-KR" dirty="0"/>
              <a:t>-initial-admin-secret -o </a:t>
            </a:r>
            <a:r>
              <a:rPr lang="en-US" altLang="ko-KR" dirty="0" err="1"/>
              <a:t>jsonpath</a:t>
            </a:r>
            <a:r>
              <a:rPr lang="en-US" altLang="ko-KR" dirty="0"/>
              <a:t>"{.</a:t>
            </a:r>
            <a:r>
              <a:rPr lang="en-US" altLang="ko-KR" dirty="0" err="1"/>
              <a:t>data.password</a:t>
            </a:r>
            <a:r>
              <a:rPr lang="en-US" altLang="ko-KR" dirty="0"/>
              <a:t>}" | </a:t>
            </a:r>
            <a:r>
              <a:rPr lang="en-US" altLang="ko-KR" dirty="0" err="1"/>
              <a:t>base64</a:t>
            </a:r>
            <a:r>
              <a:rPr lang="en-US" altLang="ko-KR" dirty="0"/>
              <a:t> </a:t>
            </a:r>
            <a:r>
              <a:rPr lang="en-US" altLang="ko-KR" dirty="0" smtClean="0"/>
              <a:t>–d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#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우분투 기준의 비밀번호 생성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보여지는 비밀번호를 저장합니다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nfJdrc9lapyH1tOJ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port-forward --address 0.0.0.0 service/</a:t>
            </a:r>
            <a:r>
              <a:rPr lang="en-US" altLang="ko-KR" dirty="0" err="1"/>
              <a:t>argo</a:t>
            </a:r>
            <a:r>
              <a:rPr lang="en-US" altLang="ko-KR" dirty="0"/>
              <a:t>-cd-1732737447-</a:t>
            </a:r>
            <a:r>
              <a:rPr lang="en-US" altLang="ko-KR" dirty="0" err="1"/>
              <a:t>argocd</a:t>
            </a:r>
            <a:r>
              <a:rPr lang="en-US" altLang="ko-KR" dirty="0"/>
              <a:t>-server -n </a:t>
            </a:r>
            <a:r>
              <a:rPr lang="en-US" altLang="ko-KR" dirty="0" err="1"/>
              <a:t>myargocd</a:t>
            </a:r>
            <a:r>
              <a:rPr lang="en-US" altLang="ko-KR" dirty="0"/>
              <a:t> </a:t>
            </a:r>
            <a:r>
              <a:rPr lang="en-US" altLang="ko-KR" dirty="0" smtClean="0"/>
              <a:t>2001:80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포트포워딩을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2001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→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80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으로 연결되도록 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서비스명은 맞춰서 변경하세요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8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계정으로 로그인을 진행합니다</a:t>
            </a:r>
            <a:r>
              <a:rPr lang="en-US" altLang="ko-KR" dirty="0" smtClean="0"/>
              <a:t>. </a:t>
            </a:r>
            <a:r>
              <a:rPr lang="ko-KR" altLang="en-US" dirty="0"/>
              <a:t>방금 </a:t>
            </a:r>
            <a:r>
              <a:rPr lang="ko-KR" altLang="en-US" dirty="0" smtClean="0"/>
              <a:t>생성한 비번 입력</a:t>
            </a:r>
            <a:endParaRPr lang="en-US" altLang="ko-K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9" y="2109757"/>
            <a:ext cx="6172935" cy="4258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13313" y="2285916"/>
            <a:ext cx="3023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계정  </a:t>
            </a:r>
            <a:r>
              <a:rPr lang="en-US" altLang="ko-KR" dirty="0"/>
              <a:t>:</a:t>
            </a:r>
            <a:r>
              <a:rPr lang="en-US" altLang="ko-KR" dirty="0" smtClean="0"/>
              <a:t>admin</a:t>
            </a:r>
          </a:p>
          <a:p>
            <a:r>
              <a:rPr lang="en-US" altLang="ko-KR" dirty="0" smtClean="0"/>
              <a:t>Pw  : </a:t>
            </a:r>
            <a:r>
              <a:rPr lang="ko-KR" altLang="en-US" dirty="0" smtClean="0"/>
              <a:t>방금 생성한 비밀번호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282" y="3670162"/>
            <a:ext cx="3828204" cy="26440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040880" y="4078906"/>
            <a:ext cx="472433" cy="1663863"/>
          </a:xfrm>
          <a:prstGeom prst="rightArrow">
            <a:avLst>
              <a:gd name="adj1" fmla="val 50000"/>
              <a:gd name="adj2" fmla="val 7212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깃허브 소스를 활용하여 </a:t>
            </a:r>
            <a:r>
              <a:rPr lang="en-US" altLang="ko-KR" dirty="0" err="1" smtClean="0"/>
              <a:t>argocd</a:t>
            </a:r>
            <a:r>
              <a:rPr lang="ko-KR" altLang="en-US" dirty="0" smtClean="0"/>
              <a:t>로 배포해봅시다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레포지토리 생성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095"/>
          <a:stretch/>
        </p:blipFill>
        <p:spPr>
          <a:xfrm>
            <a:off x="1048266" y="2468880"/>
            <a:ext cx="8893686" cy="3148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7302"/>
          <a:stretch/>
        </p:blipFill>
        <p:spPr>
          <a:xfrm>
            <a:off x="1048266" y="5711228"/>
            <a:ext cx="8893686" cy="87085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264436" y="2403566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546567" y="4200965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7553201" y="6089372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1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Deployment.yml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service.yml</a:t>
            </a:r>
            <a:r>
              <a:rPr lang="ko-KR" altLang="en-US" dirty="0" smtClean="0"/>
              <a:t>을 깃허브에 배포</a:t>
            </a:r>
            <a:endParaRPr lang="en-US" altLang="ko-KR" dirty="0" smtClean="0"/>
          </a:p>
          <a:p>
            <a:pPr lvl="1"/>
            <a:r>
              <a:rPr lang="en-US" altLang="ko-KR" sz="2000" dirty="0"/>
              <a:t>cd 'D:\drive\</a:t>
            </a:r>
            <a:r>
              <a:rPr lang="en-US" altLang="ko-KR" sz="2000" dirty="0" err="1"/>
              <a:t>SelfStudy</a:t>
            </a:r>
            <a:r>
              <a:rPr lang="en-US" altLang="ko-KR" sz="2000" dirty="0"/>
              <a:t>\</a:t>
            </a:r>
            <a:r>
              <a:rPr lang="en-US" altLang="ko-KR" sz="2000" dirty="0" err="1"/>
              <a:t>ds4th_study</a:t>
            </a:r>
            <a:r>
              <a:rPr lang="en-US" altLang="ko-KR" sz="2000" dirty="0"/>
              <a:t>\source\</a:t>
            </a:r>
            <a:r>
              <a:rPr lang="ko-KR" altLang="en-US" sz="2000" dirty="0"/>
              <a:t>도커심화</a:t>
            </a:r>
            <a:r>
              <a:rPr lang="en-US" altLang="ko-KR" sz="2000" dirty="0"/>
              <a:t>_</a:t>
            </a:r>
            <a:r>
              <a:rPr lang="ko-KR" altLang="en-US" sz="2000" dirty="0"/>
              <a:t>한권으로</a:t>
            </a:r>
            <a:r>
              <a:rPr lang="en-US" altLang="ko-KR" sz="2000" dirty="0"/>
              <a:t>_</a:t>
            </a:r>
            <a:r>
              <a:rPr lang="ko-KR" altLang="en-US" sz="2000" dirty="0"/>
              <a:t>배우는</a:t>
            </a:r>
            <a:r>
              <a:rPr lang="en-US" altLang="ko-KR" sz="2000" dirty="0"/>
              <a:t>_</a:t>
            </a:r>
            <a:r>
              <a:rPr lang="ko-KR" altLang="en-US" sz="2000" dirty="0"/>
              <a:t>도커</a:t>
            </a:r>
            <a:r>
              <a:rPr lang="en-US" altLang="ko-KR" sz="2000" dirty="0"/>
              <a:t>_&amp;_</a:t>
            </a:r>
            <a:r>
              <a:rPr lang="ko-KR" altLang="en-US" sz="2000" dirty="0"/>
              <a:t>쿠버네티스</a:t>
            </a:r>
            <a:r>
              <a:rPr lang="en-US" altLang="ko-KR" sz="2000" dirty="0"/>
              <a:t>\</a:t>
            </a:r>
            <a:r>
              <a:rPr lang="en-US" altLang="ko-KR" sz="2000" dirty="0" err="1" smtClean="0"/>
              <a:t>ch11</a:t>
            </a:r>
            <a:r>
              <a:rPr lang="en-US" altLang="ko-KR" sz="2000" dirty="0" smtClean="0"/>
              <a:t>\</a:t>
            </a:r>
            <a:r>
              <a:rPr lang="en-US" altLang="ko-KR" sz="2000" dirty="0" err="1" smtClean="0"/>
              <a:t>ex02</a:t>
            </a:r>
            <a:r>
              <a:rPr lang="en-US" altLang="ko-KR" sz="2000" dirty="0" smtClean="0"/>
              <a:t>’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</a:rPr>
              <a:t> 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설치된 경로로 이동하세요</a:t>
            </a:r>
            <a:endParaRPr lang="en-US" altLang="ko-KR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init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remote add origin </a:t>
            </a:r>
            <a:r>
              <a:rPr lang="en-US" altLang="ko-KR" sz="2000" dirty="0" smtClean="0">
                <a:hlinkClick r:id="rId2"/>
              </a:rPr>
              <a:t>git@github.com:jeong-wooseok/</a:t>
            </a:r>
            <a:r>
              <a:rPr lang="en-US" altLang="ko-KR" sz="2000" dirty="0" err="1" smtClean="0">
                <a:hlinkClick r:id="rId2"/>
              </a:rPr>
              <a:t>argocd-practice.git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깃허브 경로를 붙이기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branch </a:t>
            </a:r>
            <a:r>
              <a:rPr lang="en-US" altLang="ko-KR" sz="2000" dirty="0" smtClean="0"/>
              <a:t>-M main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브랜치 생성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add </a:t>
            </a:r>
            <a:r>
              <a:rPr lang="en-US" altLang="ko-KR" sz="2000" dirty="0" smtClean="0"/>
              <a:t>.  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commit -m "</a:t>
            </a:r>
            <a:r>
              <a:rPr lang="en-US" altLang="ko-KR" sz="2000" dirty="0" err="1" smtClean="0"/>
              <a:t>argocd-practice1</a:t>
            </a:r>
            <a:r>
              <a:rPr lang="en-US" altLang="ko-KR" sz="2000" dirty="0" smtClean="0"/>
              <a:t>”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push -u origin main</a:t>
            </a:r>
          </a:p>
          <a:p>
            <a:pPr lvl="1"/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97" y="4574730"/>
            <a:ext cx="5328914" cy="19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539"/>
            <a:ext cx="7421011" cy="39153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92" y="1245561"/>
            <a:ext cx="4563112" cy="5306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레포지토리에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044" y="4251074"/>
            <a:ext cx="162732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446" y="4776307"/>
            <a:ext cx="3019846" cy="1000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2289" y="5240064"/>
            <a:ext cx="1479384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8748" y="2579725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1772" y="4457973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1691" y="5362774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1691" y="6203777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1332" y="1275252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125" y="2889299"/>
            <a:ext cx="4885873" cy="15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제대로 추가된 후에는 </a:t>
            </a:r>
            <a:r>
              <a:rPr lang="en-US" altLang="ko-KR" dirty="0" smtClean="0"/>
              <a:t>applications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116"/>
            <a:ext cx="3229426" cy="2400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970914"/>
            <a:ext cx="162732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2885" y="2557116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09" y="2012287"/>
            <a:ext cx="6345638" cy="4385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74339" y="2585370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4391" y="3384712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4391" y="4204917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7641" y="5584458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10238910" y="3096981"/>
            <a:ext cx="779563" cy="961006"/>
          </a:xfrm>
          <a:prstGeom prst="downArrowCallout">
            <a:avLst>
              <a:gd name="adj1" fmla="val 25000"/>
              <a:gd name="adj2" fmla="val 50000"/>
              <a:gd name="adj3" fmla="val 25000"/>
              <a:gd name="adj4" fmla="val 29635"/>
            </a:avLst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정보를 전부 입력 후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2" y="2098671"/>
            <a:ext cx="5016597" cy="42618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5159" y="2512469"/>
            <a:ext cx="122263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3050" y="3149565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3050" y="3786661"/>
            <a:ext cx="1214741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5699" y="5342896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5699" y="5893567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06" y="2219580"/>
            <a:ext cx="3705742" cy="31341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34568" y="4837141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4455" y="1584347"/>
            <a:ext cx="1478731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904" y="1826203"/>
            <a:ext cx="1228896" cy="3905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40938" y="1851933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⑧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배포가 성공적으로 된 것을 확인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클릭시 구성정보를 확인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70"/>
            <a:ext cx="4673698" cy="3492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07" y="3535669"/>
            <a:ext cx="7570273" cy="3000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9470" y="3430325"/>
            <a:ext cx="1222632" cy="313276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동작중인 것 확인가능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smtClean="0"/>
              <a:t>namespace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/>
              <a:t>nginx-argocd-test02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4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진행내용 요약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CI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Integration) : </a:t>
            </a:r>
            <a:r>
              <a:rPr lang="ko-KR" altLang="en-US" dirty="0" smtClean="0"/>
              <a:t>지속적 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CD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Deployment) : </a:t>
            </a:r>
            <a:r>
              <a:rPr lang="ko-KR" altLang="en-US" dirty="0" smtClean="0"/>
              <a:t>지속적 전달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다양한 개발자가 참여하는 프로젝트에서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코드를 통합하고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배포하는 과정을 자동화 하는 것을 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동작중인 것 확인가능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smtClean="0"/>
              <a:t>namespace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/>
              <a:t>nginx-argocd-test02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8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Argocd</a:t>
            </a:r>
            <a:r>
              <a:rPr lang="ko-KR" altLang="en-US" dirty="0" smtClean="0"/>
              <a:t>에서 실행중인 파드개수를 줄여보겠습니다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173"/>
            <a:ext cx="7011378" cy="2676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3368" y="3747562"/>
            <a:ext cx="1222632" cy="313276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7" y="4097923"/>
            <a:ext cx="11326806" cy="2162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46429" y="5069805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0830" y="3209357"/>
            <a:ext cx="10259857" cy="3515216"/>
            <a:chOff x="230830" y="3209357"/>
            <a:chExt cx="10259857" cy="35152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30" y="3209357"/>
              <a:ext cx="10259857" cy="351521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88061" y="6329961"/>
              <a:ext cx="1214741" cy="3855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③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68595" y="3607734"/>
              <a:ext cx="1222092" cy="3855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④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4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파드 갯수가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줄어든 것을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335"/>
            <a:ext cx="12192000" cy="43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CI – </a:t>
            </a:r>
            <a:r>
              <a:rPr lang="ko-KR" altLang="en-US" dirty="0" smtClean="0"/>
              <a:t>깃허브액션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정상적으로 깃허브를 연결하여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진행 시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 설정하여 과정에 대해 </a:t>
            </a:r>
            <a:r>
              <a:rPr lang="ko-KR" altLang="en-US" dirty="0" smtClean="0">
                <a:solidFill>
                  <a:srgbClr val="C00000"/>
                </a:solidFill>
              </a:rPr>
              <a:t>배포 실행상태를 확인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안내를 진행합니다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Ex01</a:t>
            </a:r>
            <a:r>
              <a:rPr lang="ko-KR" altLang="en-US" dirty="0" smtClean="0"/>
              <a:t>의 도커파일을 기준으로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실습해봅시다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32" y="2882684"/>
            <a:ext cx="5474867" cy="33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365125"/>
            <a:ext cx="10515600" cy="1008000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en-US" altLang="ko-KR" dirty="0" smtClean="0"/>
              <a:t>CI - </a:t>
            </a:r>
            <a:r>
              <a:rPr lang="ko-KR" altLang="en-US" dirty="0" smtClean="0"/>
              <a:t>리포지터리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깃허브 액션을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Hello World</a:t>
            </a:r>
            <a:r>
              <a:rPr lang="ko-KR" altLang="en-US" dirty="0" smtClean="0"/>
              <a:t>를 출력하는 예시</a:t>
            </a:r>
            <a:endParaRPr lang="en-US" altLang="ko-KR" dirty="0" smtClean="0"/>
          </a:p>
          <a:p>
            <a:r>
              <a:rPr lang="ko-KR" altLang="en-US" dirty="0" smtClean="0"/>
              <a:t>액션을 실행할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리포지터리를 생성합니다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6334" y="4713999"/>
            <a:ext cx="1445932" cy="161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47" b="762"/>
          <a:stretch/>
        </p:blipFill>
        <p:spPr>
          <a:xfrm>
            <a:off x="6669150" y="718457"/>
            <a:ext cx="5183217" cy="58652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440093" y="607857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8896499" y="1808119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0440093" y="6100092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액션 설정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8554"/>
            <a:ext cx="4686954" cy="300079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93159" y="1839229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2574256" y="345902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54" y="3048951"/>
            <a:ext cx="6234173" cy="3230369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594" y="4615579"/>
            <a:ext cx="5396165" cy="1816833"/>
          </a:xfrm>
        </p:spPr>
        <p:txBody>
          <a:bodyPr/>
          <a:lstStyle/>
          <a:p>
            <a:r>
              <a:rPr lang="en-US" altLang="ko-KR" dirty="0" smtClean="0"/>
              <a:t>on: [push] </a:t>
            </a:r>
            <a:br>
              <a:rPr lang="en-US" altLang="ko-KR" dirty="0" smtClean="0"/>
            </a:br>
            <a:r>
              <a:rPr lang="en-US" altLang="ko-KR" u="sng" dirty="0" smtClean="0"/>
              <a:t># push</a:t>
            </a:r>
            <a:r>
              <a:rPr lang="ko-KR" altLang="en-US" u="sng" dirty="0" smtClean="0"/>
              <a:t>를 트리거로 진행</a:t>
            </a:r>
            <a:endParaRPr lang="en-US" altLang="ko-KR" u="sng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설정후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861972" y="4174106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63327" y="4141135"/>
            <a:ext cx="3410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HelloWorld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on</a:t>
            </a:r>
            <a:r>
              <a:rPr lang="en-US" altLang="ko-KR" sz="1200" dirty="0">
                <a:solidFill>
                  <a:schemeClr val="bg1"/>
                </a:solidFill>
              </a:rPr>
              <a:t>: [push</a:t>
            </a:r>
            <a:r>
              <a:rPr lang="en-US" altLang="ko-KR" sz="12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jobs: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echo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runs-on: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sz="1200" dirty="0" smtClean="0">
                <a:solidFill>
                  <a:schemeClr val="bg1"/>
                </a:solidFill>
              </a:rPr>
              <a:t>-latest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steps: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- 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</a:rPr>
              <a:t>run: </a:t>
            </a:r>
            <a:r>
              <a:rPr lang="en-US" altLang="ko-KR" sz="1200" dirty="0" smtClean="0">
                <a:solidFill>
                  <a:schemeClr val="bg1"/>
                </a:solidFill>
              </a:rPr>
              <a:t>echo </a:t>
            </a:r>
            <a:r>
              <a:rPr lang="en-US" altLang="ko-KR" sz="1200" dirty="0">
                <a:solidFill>
                  <a:schemeClr val="bg1"/>
                </a:solidFill>
              </a:rPr>
              <a:t>"Hello, </a:t>
            </a:r>
            <a:r>
              <a:rPr lang="en-US" altLang="ko-KR" sz="1200" dirty="0" err="1">
                <a:solidFill>
                  <a:schemeClr val="bg1"/>
                </a:solidFill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</a:rPr>
              <a:t> Actions!"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89092" y="291440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63327" y="1548000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ko-KR" sz="2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4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0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1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액션을 설정합니다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워크플로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[Actions] </a:t>
            </a:r>
            <a:r>
              <a:rPr lang="ko-KR" altLang="en-US" dirty="0" smtClean="0"/>
              <a:t>→ </a:t>
            </a:r>
            <a:r>
              <a:rPr lang="en-US" altLang="ko-KR" b="1" dirty="0"/>
              <a:t>Create </a:t>
            </a:r>
            <a:r>
              <a:rPr lang="en-US" altLang="ko-KR" b="1" dirty="0" err="1" smtClean="0"/>
              <a:t>main.yml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워크플로를 확인</a:t>
            </a:r>
            <a:endParaRPr lang="en-US" altLang="ko-KR" dirty="0" smtClean="0"/>
          </a:p>
          <a:p>
            <a:r>
              <a:rPr lang="ko-KR" altLang="en-US" dirty="0" smtClean="0"/>
              <a:t>실행할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작업순서 확인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3" y="1986160"/>
            <a:ext cx="5031545" cy="44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해당 경로로 이동하여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리포지터리 주소를 복사</a:t>
            </a:r>
            <a:r>
              <a:rPr lang="en-US" altLang="ko-KR" dirty="0" smtClean="0"/>
              <a:t>, add/commit/push</a:t>
            </a:r>
            <a:r>
              <a:rPr lang="ko-KR" altLang="en-US" dirty="0" smtClean="0"/>
              <a:t>하면 </a:t>
            </a:r>
            <a:r>
              <a:rPr lang="en-US" altLang="ko-KR" dirty="0"/>
              <a:t> </a:t>
            </a:r>
            <a:r>
              <a:rPr lang="ko-KR" altLang="en-US" dirty="0" smtClean="0"/>
              <a:t>성공적으로 배포되는지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cd </a:t>
            </a:r>
            <a:r>
              <a:rPr lang="ko-KR" altLang="en-US" dirty="0" smtClean="0"/>
              <a:t>해당경로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[</a:t>
            </a:r>
            <a:r>
              <a:rPr lang="ko-KR" altLang="en-US" dirty="0"/>
              <a:t>복사한 리포지토리 주소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add .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 -m "first </a:t>
            </a:r>
            <a:r>
              <a:rPr lang="en-US" altLang="ko-KR" dirty="0" smtClean="0"/>
              <a:t>commit“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깃허브 액션을 통해 도커이미지를 빌드하고 실행테스트를 진행했지만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쿠버네티스를 활용한 애플리케이션 배포는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서비스는 실행되지만 배포까지 연결되지는 않은 단계 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ArgoCD</a:t>
            </a:r>
            <a:r>
              <a:rPr lang="ko-KR" altLang="en-US" dirty="0" smtClean="0"/>
              <a:t>는 쿠버네티스 애플리케이션의 자동 배포를 가능하게 해주는 오픈소스 소프트웨어임</a:t>
            </a:r>
            <a:endParaRPr lang="en-US" altLang="ko-KR" dirty="0" smtClean="0"/>
          </a:p>
          <a:p>
            <a:r>
              <a:rPr lang="en-US" altLang="ko-KR" dirty="0" err="1" smtClean="0"/>
              <a:t>ArgoCD</a:t>
            </a:r>
            <a:r>
              <a:rPr lang="ko-KR" altLang="en-US" dirty="0" smtClean="0"/>
              <a:t>를 설치하고 </a:t>
            </a:r>
            <a:r>
              <a:rPr lang="en-US" altLang="ko-KR" dirty="0" err="1" smtClean="0"/>
              <a:t>ex02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을 실행합니다</a:t>
            </a:r>
            <a:endParaRPr lang="en-US" altLang="ko-KR" dirty="0" smtClean="0"/>
          </a:p>
          <a:p>
            <a:pPr lvl="1"/>
            <a:r>
              <a:rPr lang="it-IT" altLang="ko-KR" dirty="0"/>
              <a:t> helm repo add argo </a:t>
            </a:r>
            <a:r>
              <a:rPr lang="it-IT" altLang="ko-KR" dirty="0">
                <a:hlinkClick r:id="rId2"/>
              </a:rPr>
              <a:t>https://</a:t>
            </a:r>
            <a:r>
              <a:rPr lang="it-IT" altLang="ko-KR" dirty="0" smtClean="0">
                <a:hlinkClick r:id="rId2"/>
              </a:rPr>
              <a:t>argoproj.github.io/argo-helm</a:t>
            </a:r>
            <a:endParaRPr lang="it-IT" altLang="ko-KR" dirty="0" smtClean="0"/>
          </a:p>
          <a:p>
            <a:pPr lvl="1"/>
            <a:r>
              <a:rPr lang="en-US" altLang="ko-KR" dirty="0"/>
              <a:t>helm repo </a:t>
            </a:r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/>
              <a:t>helm pull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</a:t>
            </a:r>
            <a:endParaRPr lang="it-IT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 </a:t>
            </a:r>
            <a:r>
              <a:rPr lang="en-US" altLang="ko-KR" dirty="0" err="1" smtClean="0"/>
              <a:t>xvfz</a:t>
            </a:r>
            <a:r>
              <a:rPr lang="en-US" altLang="ko-KR" dirty="0"/>
              <a:t> argo-cd-7.7.5.tgz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630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를 만들고 </a:t>
            </a:r>
            <a:r>
              <a:rPr lang="en-US" altLang="ko-KR" dirty="0" err="1" smtClean="0"/>
              <a:t>values.yaml</a:t>
            </a:r>
            <a:r>
              <a:rPr lang="ko-KR" altLang="en-US" dirty="0" smtClean="0"/>
              <a:t>을 인스톨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 err="1" smtClean="0"/>
              <a:t>argo</a:t>
            </a:r>
            <a:r>
              <a:rPr lang="en-US" altLang="ko-KR" dirty="0" smtClean="0"/>
              <a:t>-cd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create namespace </a:t>
            </a:r>
            <a:r>
              <a:rPr lang="en-US" altLang="ko-KR" dirty="0" err="1" smtClean="0"/>
              <a:t>myargocd</a:t>
            </a:r>
            <a:endParaRPr lang="en-US" altLang="ko-KR" dirty="0" smtClean="0"/>
          </a:p>
          <a:p>
            <a:pPr lvl="1"/>
            <a:r>
              <a:rPr lang="en-US" altLang="ko-KR" dirty="0"/>
              <a:t>helm install --namespace </a:t>
            </a:r>
            <a:r>
              <a:rPr lang="en-US" altLang="ko-KR" dirty="0" err="1"/>
              <a:t>myargocd</a:t>
            </a:r>
            <a:r>
              <a:rPr lang="en-US" altLang="ko-KR" dirty="0"/>
              <a:t> --generate-name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 -f </a:t>
            </a:r>
            <a:r>
              <a:rPr lang="en-US" altLang="ko-KR" dirty="0" err="1" smtClean="0"/>
              <a:t>values.yaml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 smtClean="0"/>
              <a:t>myargocd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50" y="4836432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6576" y="5300420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603936" y="6091187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00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524</Words>
  <Application>Microsoft Office PowerPoint</Application>
  <PresentationFormat>Widescreen</PresentationFormat>
  <Paragraphs>145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SB 어그로 Medium</vt:lpstr>
      <vt:lpstr>맑은 고딕</vt:lpstr>
      <vt:lpstr>Arial</vt:lpstr>
      <vt:lpstr>Office Theme</vt:lpstr>
      <vt:lpstr>Ch_11 깃허브 액션과 ArgoCD를 활용한 CI/CD</vt:lpstr>
      <vt:lpstr>진행내용 요약</vt:lpstr>
      <vt:lpstr>1. CI – 깃허브액션 실습</vt:lpstr>
      <vt:lpstr>1. CI - 리포지터리 생성</vt:lpstr>
      <vt:lpstr>CI – 액션 설정</vt:lpstr>
      <vt:lpstr>CI - 워크플로 확인</vt:lpstr>
      <vt:lpstr>CI -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50</cp:revision>
  <dcterms:created xsi:type="dcterms:W3CDTF">2024-11-14T12:00:45Z</dcterms:created>
  <dcterms:modified xsi:type="dcterms:W3CDTF">2024-11-28T14:09:21Z</dcterms:modified>
</cp:coreProperties>
</file>