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647"/>
  </p:normalViewPr>
  <p:slideViewPr>
    <p:cSldViewPr snapToGrid="0">
      <p:cViewPr varScale="1">
        <p:scale>
          <a:sx n="223" d="100"/>
          <a:sy n="223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D096-C25D-D3AE-6CA1-1DB89410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5890D-B470-8E95-48CB-78687889F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7D4E5-D9AF-C8B7-E8FC-98D95B9C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E8EA4-887B-5AA8-73A3-52F84AAE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71D7-942E-C56B-5029-9164698C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8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9001-97B9-A731-00E5-E4603BC7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930F0-32B5-F07E-25F6-1A3A308E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2BFB9-98ED-8BA9-4697-52D8A88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64DAD-C3BE-8F62-7E93-8B3B61E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582A0-DF89-A5F5-D5E4-9724D72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0FBFBB-D879-47F9-80ED-5502877B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117AF-9ACC-D739-A4C5-3179D4E59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F6500-4D77-AE17-88BE-29F59E0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174CB-0984-4CDB-0B70-539FBCE2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7B9D7-3F46-B088-ACB3-4ACADD87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8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D0A1-4B28-8C68-835E-448E7A96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C287F-53C2-8EFA-48F8-A25A8A3E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29A7-61BE-58C3-EFDC-E864773D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B4A7-8791-EEA0-2003-4098EEB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8B3EE-4443-A429-83E8-E58AFD78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0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90DB-368D-2012-26C3-DE3C38C4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31F06-050B-AA07-BCCA-FB617C3D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33FFA-16FB-582A-5771-7526BF11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5B18F-C713-B4B2-7FC7-EFC97ED2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12D4-8968-2FFD-9377-7EFD7481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4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C982-6C23-1D39-8D57-DEFBFFD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F2397-E553-A709-B9EA-E9F5DD031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BABA1-9C0E-6D67-7F9D-9378B553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6D06B-7F80-E9BC-A941-8B4BCDCD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9E139-0CC1-3088-626E-A8C9AD0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45D73-B3E8-EF80-A329-ED401CB6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CCFE7-F17D-8F48-20D9-0ED0C4EE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A1D5B-520C-1672-6109-52F8A98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91CBA-BEC3-37C2-6259-2602CE23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A3876-3C4E-2EDD-55B4-EB04F308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0A140-8A25-D576-18B4-1AF607D5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002D6-ACD3-A39F-B39C-FD92A65B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A9046-FA72-B4E2-E278-1EEDE11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47539-6E22-240C-C311-F5C10E5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192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9E097-A326-6866-D30D-92CA22C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92415B-494C-7F6F-57C5-9891928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178DA-B4A2-BB8E-482F-B17F528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EC639D-F39F-890F-C55B-E6052B6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EC083-3AAF-B7A7-B9F7-8062D90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51BE8B-E5D9-BEA3-364E-CAB7DD0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EAA25-EA9A-8111-8E37-5A84BCF3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114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BCE2-4FB7-3095-0D72-99A3626A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ABF34-313C-72AD-27F7-E5611698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87A9C-0A72-F377-B042-0F1383AE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9E03B-7D36-6511-5821-FDD37AB3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6F3B4-4FB8-1BFD-38D9-1AEF9DA1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7E5A7-0F12-1F9F-CA9A-D5846FBD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6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C7A5-332B-154B-13AF-D635AFE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8A778-E9FB-EBA5-EEA6-BB409DC6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B6DA1-CFF2-B6FB-1C7F-16A12D5A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55627-029B-6C3E-2ABF-B94189D1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85AE5-954B-A2F0-CB7B-6C78522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9A4D8-004A-89DC-A9B1-D51C2033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5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DB61C8-A32D-A78E-301B-EB9F9B18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21E12-C9C7-8AF8-0FFE-CA7CF246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031CD-7B65-B7C7-F10D-4434323B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CB225-08ED-3242-B1E5-E27BC5C8144B}" type="datetimeFigureOut">
              <a:rPr kumimoji="1" lang="ko-KR" altLang="en-US" smtClean="0"/>
              <a:t>2024. 11. 30.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0B33D-AD7B-D67B-4F6E-A032FD21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34FD-1852-2E60-3B02-BB505B27C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77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35E156-4767-5CB9-39F2-383E2008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312453"/>
            <a:ext cx="11459174" cy="63721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BAF227-7336-8B60-13C4-4C78C0090D3E}"/>
              </a:ext>
            </a:extLst>
          </p:cNvPr>
          <p:cNvSpPr/>
          <p:nvPr/>
        </p:nvSpPr>
        <p:spPr>
          <a:xfrm>
            <a:off x="2107324" y="1485563"/>
            <a:ext cx="194442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4828A-494E-492A-D751-97C8E0FC91ED}"/>
              </a:ext>
            </a:extLst>
          </p:cNvPr>
          <p:cNvSpPr/>
          <p:nvPr/>
        </p:nvSpPr>
        <p:spPr>
          <a:xfrm>
            <a:off x="3957146" y="1487214"/>
            <a:ext cx="194442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3DD91-0C1F-ACDD-14F5-E864C4F2191B}"/>
              </a:ext>
            </a:extLst>
          </p:cNvPr>
          <p:cNvSpPr/>
          <p:nvPr/>
        </p:nvSpPr>
        <p:spPr>
          <a:xfrm>
            <a:off x="5806968" y="1485562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454F4-9F7A-6A1A-427E-D88C11B417C4}"/>
              </a:ext>
            </a:extLst>
          </p:cNvPr>
          <p:cNvSpPr/>
          <p:nvPr/>
        </p:nvSpPr>
        <p:spPr>
          <a:xfrm>
            <a:off x="9580182" y="148556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89AAE-761A-F61B-500B-8F3007AB27E6}"/>
              </a:ext>
            </a:extLst>
          </p:cNvPr>
          <p:cNvSpPr/>
          <p:nvPr/>
        </p:nvSpPr>
        <p:spPr>
          <a:xfrm>
            <a:off x="11430003" y="148556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CC5E07-4843-59FB-6608-98AE5AE38C52}"/>
              </a:ext>
            </a:extLst>
          </p:cNvPr>
          <p:cNvSpPr/>
          <p:nvPr/>
        </p:nvSpPr>
        <p:spPr>
          <a:xfrm>
            <a:off x="3967658" y="4570347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D3D081-3161-E6DF-4F3A-7E0ACEB655D5}"/>
              </a:ext>
            </a:extLst>
          </p:cNvPr>
          <p:cNvSpPr/>
          <p:nvPr/>
        </p:nvSpPr>
        <p:spPr>
          <a:xfrm>
            <a:off x="7704086" y="408687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BB44D-9A87-B8F9-A36F-B577E081F36E}"/>
              </a:ext>
            </a:extLst>
          </p:cNvPr>
          <p:cNvSpPr/>
          <p:nvPr/>
        </p:nvSpPr>
        <p:spPr>
          <a:xfrm>
            <a:off x="11430002" y="4804876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CB7290-70C6-E649-0FC8-321BE08373F9}"/>
              </a:ext>
            </a:extLst>
          </p:cNvPr>
          <p:cNvSpPr/>
          <p:nvPr/>
        </p:nvSpPr>
        <p:spPr>
          <a:xfrm>
            <a:off x="7704086" y="4321400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94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2</cp:revision>
  <dcterms:created xsi:type="dcterms:W3CDTF">2024-11-22T22:57:47Z</dcterms:created>
  <dcterms:modified xsi:type="dcterms:W3CDTF">2024-11-29T23:55:15Z</dcterms:modified>
</cp:coreProperties>
</file>